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4636D-DBD6-433A-B0DC-ABE8C6E8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D0494-CC26-40D9-B2D8-25740564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898F50-A2A2-443A-9C19-2E1A5ADE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A07CD-C048-4F55-86AE-7C3D691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DE3C1-9797-4A20-A739-BB0EC6B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2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B8DAE-2706-4775-A569-63944B0E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B6523C-AFC0-46C8-9721-D4C0D020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D017E-45D3-4DFF-B959-684016C9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129AE-3CFE-48F3-8D6C-BD0C5F0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1647F-0054-4F87-80E4-6BD152A1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957789-3D1A-4EDC-8D81-C919F170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FBC52-43A1-436C-A3B8-29890C47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6E7A3-2FE2-4D29-B379-44AFB725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E812F-E344-4907-98A9-D582965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16F82-0286-4E64-9FE5-76BD3007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D3E3-E2C3-4EAC-B4C9-271E270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76DF-0E1E-4C23-A5EE-BD123363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7B098-34E9-42A2-BB53-313C485E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83138-8C07-4739-BF77-EAA0F40B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FDD2-4306-4A77-AB10-05FEF117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3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C2E7-9EA9-41CD-AF01-59896B9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E98B8-1138-4E35-A6A8-45E1974E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38585-AB27-400F-B708-6CCBA72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06FB2-A634-4D96-BC4E-61E0C40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54151-190E-40A0-AA1C-D8A015F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74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A938-A4DA-4AC0-899D-9E1BCE7F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2ED82-E183-4275-840D-D567214E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A0E6BE-6E5B-4389-AFCE-0BF18C1F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3B461-3028-4826-AC10-0B6D68DC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71FC0D-FA07-43E6-ADC7-76145FA1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65630A-9AD2-4048-BE3F-705DA33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85049-BC24-4D17-A03A-8C95778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7093FA-0A72-443C-A62F-51ACD199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AF830-F056-4DEC-A411-C180D2FB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49CC90-C94D-4B8A-977B-4569F0ED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4B076C-18E9-472B-8B57-37ABB440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49F29-B798-475E-84C0-EF408F1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5F395-E899-4689-8ECE-7888FB1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08BB4B-E5F9-40C9-A558-96AD4B1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5ED8C-21D9-4EF6-B778-45470D4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88045-C28F-4BE1-A899-7DF6F83D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6DC1E2-2F66-44C6-85A2-D4DFD322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CDD98-70B5-4D11-8012-B524E891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70AC3D-5C18-481B-ADDD-DB9E27B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B0F431-9B59-4C50-9414-9FD54FB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0E0FE6-479F-4BE0-8492-243CDDD4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B99A-3918-40AE-8E42-CE0BBE3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ECF1E-6C52-423A-A828-9D7A3A81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A2CD-B147-42D2-B52A-53FA107D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5EB81-22E5-49E9-A26A-F53E25D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B811B-7691-4B32-8FE9-537031D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0C155-A628-4CA3-9569-C75F9DE0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D92A-EA83-4E0B-AC6F-4C3358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81FA08-8A23-47C0-B532-F1B256443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07E8C-4864-46E2-85E9-913DD637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5EF47-52F4-4BBF-9D10-FCDF11F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9DE34-6DFC-402F-B0FD-9911649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4539CA-53B0-483C-806F-54BFA1F9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E6B4D2-8B84-4632-859D-F820DBE6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5C85E-169B-4CA5-B2B5-9E02AB4C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BF3F5-0260-4060-A7C0-727A758C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5C48-277D-4D4F-ADB4-7EFD69809ACE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5CD93-48A5-4BBD-8878-F298E306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2DDCF-01D4-4839-A1C5-DEC8B326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DUNGEON ADVENTURER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6" y="1803748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SPIELPRINZIP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2D Jump n Run</a:t>
            </a:r>
          </a:p>
          <a:p>
            <a:r>
              <a:rPr lang="de-DE" dirty="0" err="1">
                <a:latin typeface="04b11" panose="00000400000000000000" pitchFamily="2" charset="0"/>
              </a:rPr>
              <a:t>Map</a:t>
            </a:r>
            <a:r>
              <a:rPr lang="de-DE" dirty="0">
                <a:latin typeface="04b11" panose="00000400000000000000" pitchFamily="2" charset="0"/>
              </a:rPr>
              <a:t> ist der Gegner</a:t>
            </a:r>
          </a:p>
          <a:p>
            <a:r>
              <a:rPr lang="de-DE" dirty="0">
                <a:latin typeface="04b11" panose="00000400000000000000" pitchFamily="2" charset="0"/>
              </a:rPr>
              <a:t>Finde das geheime Artefakt</a:t>
            </a:r>
          </a:p>
          <a:p>
            <a:endParaRPr lang="de-DE" dirty="0">
              <a:latin typeface="04b11" panose="00000400000000000000" pitchFamily="2" charset="0"/>
            </a:endParaRPr>
          </a:p>
          <a:p>
            <a:endParaRPr lang="de-DE" dirty="0">
              <a:latin typeface="04b11" panose="00000400000000000000" pitchFamily="2" charset="0"/>
            </a:endParaRPr>
          </a:p>
          <a:p>
            <a:r>
              <a:rPr lang="de-DE" dirty="0">
                <a:latin typeface="04b11" panose="00000400000000000000" pitchFamily="2" charset="0"/>
              </a:rPr>
              <a:t>Checkpoints gegen Frust</a:t>
            </a:r>
          </a:p>
        </p:txBody>
      </p:sp>
    </p:spTree>
    <p:extLst>
      <p:ext uri="{BB962C8B-B14F-4D97-AF65-F5344CB8AC3E}">
        <p14:creationId xmlns:p14="http://schemas.microsoft.com/office/powerpoint/2010/main" val="24797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28" y="4489314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10" y="4489314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ASSETS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piskelapp.com</a:t>
            </a:r>
          </a:p>
          <a:p>
            <a:r>
              <a:rPr lang="de-DE" dirty="0">
                <a:latin typeface="04b11" panose="00000400000000000000" pitchFamily="2" charset="0"/>
              </a:rPr>
              <a:t>opengameart.org</a:t>
            </a:r>
          </a:p>
          <a:p>
            <a:r>
              <a:rPr lang="de-DE" dirty="0">
                <a:latin typeface="04b11" panose="00000400000000000000" pitchFamily="2" charset="0"/>
              </a:rPr>
              <a:t>jesse-m.itch.io</a:t>
            </a:r>
          </a:p>
        </p:txBody>
      </p:sp>
    </p:spTree>
    <p:extLst>
      <p:ext uri="{BB962C8B-B14F-4D97-AF65-F5344CB8AC3E}">
        <p14:creationId xmlns:p14="http://schemas.microsoft.com/office/powerpoint/2010/main" val="10542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GAME OVER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7" y="4947476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04" y="4127892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6" y="4127892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04b11</vt:lpstr>
      <vt:lpstr>Arial</vt:lpstr>
      <vt:lpstr>Calibri</vt:lpstr>
      <vt:lpstr>Calibri Light</vt:lpstr>
      <vt:lpstr>Office</vt:lpstr>
      <vt:lpstr>DUNGEON ADVENTURER</vt:lpstr>
      <vt:lpstr>SPIELPRINZIP</vt:lpstr>
      <vt:lpstr>ASSETS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Adventurer</dc:title>
  <dc:creator>klinch</dc:creator>
  <cp:lastModifiedBy>David</cp:lastModifiedBy>
  <cp:revision>34</cp:revision>
  <dcterms:created xsi:type="dcterms:W3CDTF">2018-01-31T19:53:53Z</dcterms:created>
  <dcterms:modified xsi:type="dcterms:W3CDTF">2018-01-31T21:05:37Z</dcterms:modified>
</cp:coreProperties>
</file>