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  <p:sldId id="266" r:id="rId12"/>
    <p:sldId id="267" r:id="rId13"/>
    <p:sldId id="275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3"/>
  </p:normalViewPr>
  <p:slideViewPr>
    <p:cSldViewPr snapToGrid="0" snapToObjects="1">
      <p:cViewPr>
        <p:scale>
          <a:sx n="122" d="100"/>
          <a:sy n="122" d="100"/>
        </p:scale>
        <p:origin x="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3EEB6-EE3C-4207-BA34-D81D7A5EF9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BB6D34-17A8-4D22-9A13-D11A933ED985}">
      <dgm:prSet/>
      <dgm:spPr/>
      <dgm:t>
        <a:bodyPr/>
        <a:lstStyle/>
        <a:p>
          <a:r>
            <a:rPr lang="en-US"/>
            <a:t>MATT CLARKE</a:t>
          </a:r>
        </a:p>
      </dgm:t>
    </dgm:pt>
    <dgm:pt modelId="{0B8E60F4-D420-42C4-A96C-D994138BF59F}" type="parTrans" cxnId="{4DFCA56F-8F37-4A5D-9E87-548A508E9C72}">
      <dgm:prSet/>
      <dgm:spPr/>
      <dgm:t>
        <a:bodyPr/>
        <a:lstStyle/>
        <a:p>
          <a:endParaRPr lang="en-US"/>
        </a:p>
      </dgm:t>
    </dgm:pt>
    <dgm:pt modelId="{DF07C663-06D7-46A4-80F2-DA0DF79F9EB8}" type="sibTrans" cxnId="{4DFCA56F-8F37-4A5D-9E87-548A508E9C72}">
      <dgm:prSet/>
      <dgm:spPr/>
      <dgm:t>
        <a:bodyPr/>
        <a:lstStyle/>
        <a:p>
          <a:endParaRPr lang="en-US"/>
        </a:p>
      </dgm:t>
    </dgm:pt>
    <dgm:pt modelId="{8782D5A4-2F9D-46E6-91C2-08E2268ED028}">
      <dgm:prSet/>
      <dgm:spPr/>
      <dgm:t>
        <a:bodyPr/>
        <a:lstStyle/>
        <a:p>
          <a:r>
            <a:rPr lang="en-US"/>
            <a:t>EWAN DAVIES</a:t>
          </a:r>
        </a:p>
      </dgm:t>
    </dgm:pt>
    <dgm:pt modelId="{2BEA45FD-7931-4977-B3BE-04BC476EE5CA}" type="parTrans" cxnId="{1C7F7209-7229-4481-9BC2-BAD474602D38}">
      <dgm:prSet/>
      <dgm:spPr/>
      <dgm:t>
        <a:bodyPr/>
        <a:lstStyle/>
        <a:p>
          <a:endParaRPr lang="en-US"/>
        </a:p>
      </dgm:t>
    </dgm:pt>
    <dgm:pt modelId="{C5A1ED39-EC6B-4558-88B0-9327F1ABB8D8}" type="sibTrans" cxnId="{1C7F7209-7229-4481-9BC2-BAD474602D38}">
      <dgm:prSet/>
      <dgm:spPr/>
      <dgm:t>
        <a:bodyPr/>
        <a:lstStyle/>
        <a:p>
          <a:endParaRPr lang="en-US"/>
        </a:p>
      </dgm:t>
    </dgm:pt>
    <dgm:pt modelId="{1971C11C-4C35-43BB-81E9-497043ECAA1D}">
      <dgm:prSet/>
      <dgm:spPr/>
      <dgm:t>
        <a:bodyPr/>
        <a:lstStyle/>
        <a:p>
          <a:r>
            <a:rPr lang="en-US"/>
            <a:t>BINBIN DING</a:t>
          </a:r>
        </a:p>
      </dgm:t>
    </dgm:pt>
    <dgm:pt modelId="{E2B54E9B-ECA8-4C41-89C4-BF5BF764B061}" type="parTrans" cxnId="{778DAAB2-3C85-4CD6-8A37-89D6D205F9C3}">
      <dgm:prSet/>
      <dgm:spPr/>
      <dgm:t>
        <a:bodyPr/>
        <a:lstStyle/>
        <a:p>
          <a:endParaRPr lang="en-US"/>
        </a:p>
      </dgm:t>
    </dgm:pt>
    <dgm:pt modelId="{43392841-3847-4883-8C84-79A8BDC897D6}" type="sibTrans" cxnId="{778DAAB2-3C85-4CD6-8A37-89D6D205F9C3}">
      <dgm:prSet/>
      <dgm:spPr/>
      <dgm:t>
        <a:bodyPr/>
        <a:lstStyle/>
        <a:p>
          <a:endParaRPr lang="en-US"/>
        </a:p>
      </dgm:t>
    </dgm:pt>
    <dgm:pt modelId="{257AF7F9-68C3-4445-A61E-31082FBC2C71}">
      <dgm:prSet/>
      <dgm:spPr/>
      <dgm:t>
        <a:bodyPr/>
        <a:lstStyle/>
        <a:p>
          <a:r>
            <a:rPr lang="en-US"/>
            <a:t>DABIR HASAN RIZVI</a:t>
          </a:r>
        </a:p>
      </dgm:t>
    </dgm:pt>
    <dgm:pt modelId="{C20890B0-53F1-44CB-8CE7-0D40673DBBC2}" type="parTrans" cxnId="{58DB75FF-66EB-4AB1-A9DD-407801E2B0C1}">
      <dgm:prSet/>
      <dgm:spPr/>
      <dgm:t>
        <a:bodyPr/>
        <a:lstStyle/>
        <a:p>
          <a:endParaRPr lang="en-US"/>
        </a:p>
      </dgm:t>
    </dgm:pt>
    <dgm:pt modelId="{16F3B14C-82E6-42E5-B634-D1782C690152}" type="sibTrans" cxnId="{58DB75FF-66EB-4AB1-A9DD-407801E2B0C1}">
      <dgm:prSet/>
      <dgm:spPr/>
      <dgm:t>
        <a:bodyPr/>
        <a:lstStyle/>
        <a:p>
          <a:endParaRPr lang="en-US"/>
        </a:p>
      </dgm:t>
    </dgm:pt>
    <dgm:pt modelId="{13DAAC48-0DF8-B34B-8D9D-17F950FF64CE}" type="pres">
      <dgm:prSet presAssocID="{5043EEB6-EE3C-4207-BA34-D81D7A5EF9AC}" presName="linear" presStyleCnt="0">
        <dgm:presLayoutVars>
          <dgm:animLvl val="lvl"/>
          <dgm:resizeHandles val="exact"/>
        </dgm:presLayoutVars>
      </dgm:prSet>
      <dgm:spPr/>
    </dgm:pt>
    <dgm:pt modelId="{C387D948-5503-A444-8C6F-19D1CBB60668}" type="pres">
      <dgm:prSet presAssocID="{5EBB6D34-17A8-4D22-9A13-D11A933ED9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088940-B8CA-D543-AE21-298E5F0E3886}" type="pres">
      <dgm:prSet presAssocID="{DF07C663-06D7-46A4-80F2-DA0DF79F9EB8}" presName="spacer" presStyleCnt="0"/>
      <dgm:spPr/>
    </dgm:pt>
    <dgm:pt modelId="{97136386-4074-1947-B0A8-A17A0E385173}" type="pres">
      <dgm:prSet presAssocID="{8782D5A4-2F9D-46E6-91C2-08E2268ED0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D4A5B2-6362-5C4A-A065-05C3E35CE4CC}" type="pres">
      <dgm:prSet presAssocID="{C5A1ED39-EC6B-4558-88B0-9327F1ABB8D8}" presName="spacer" presStyleCnt="0"/>
      <dgm:spPr/>
    </dgm:pt>
    <dgm:pt modelId="{F204FD59-AD0D-8448-BE99-44C74F043954}" type="pres">
      <dgm:prSet presAssocID="{1971C11C-4C35-43BB-81E9-497043ECAA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716310-0F63-BA40-A4F5-8CBDB6552500}" type="pres">
      <dgm:prSet presAssocID="{43392841-3847-4883-8C84-79A8BDC897D6}" presName="spacer" presStyleCnt="0"/>
      <dgm:spPr/>
    </dgm:pt>
    <dgm:pt modelId="{FCA54726-852F-ED4C-B587-D98D2B338759}" type="pres">
      <dgm:prSet presAssocID="{257AF7F9-68C3-4445-A61E-31082FBC2C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7F7209-7229-4481-9BC2-BAD474602D38}" srcId="{5043EEB6-EE3C-4207-BA34-D81D7A5EF9AC}" destId="{8782D5A4-2F9D-46E6-91C2-08E2268ED028}" srcOrd="1" destOrd="0" parTransId="{2BEA45FD-7931-4977-B3BE-04BC476EE5CA}" sibTransId="{C5A1ED39-EC6B-4558-88B0-9327F1ABB8D8}"/>
    <dgm:cxn modelId="{72427535-FB83-404E-AFFD-E256F38CF7FA}" type="presOf" srcId="{5EBB6D34-17A8-4D22-9A13-D11A933ED985}" destId="{C387D948-5503-A444-8C6F-19D1CBB60668}" srcOrd="0" destOrd="0" presId="urn:microsoft.com/office/officeart/2005/8/layout/vList2"/>
    <dgm:cxn modelId="{6C40AB68-EA2F-7141-BD41-D5831881F298}" type="presOf" srcId="{8782D5A4-2F9D-46E6-91C2-08E2268ED028}" destId="{97136386-4074-1947-B0A8-A17A0E385173}" srcOrd="0" destOrd="0" presId="urn:microsoft.com/office/officeart/2005/8/layout/vList2"/>
    <dgm:cxn modelId="{4DFCA56F-8F37-4A5D-9E87-548A508E9C72}" srcId="{5043EEB6-EE3C-4207-BA34-D81D7A5EF9AC}" destId="{5EBB6D34-17A8-4D22-9A13-D11A933ED985}" srcOrd="0" destOrd="0" parTransId="{0B8E60F4-D420-42C4-A96C-D994138BF59F}" sibTransId="{DF07C663-06D7-46A4-80F2-DA0DF79F9EB8}"/>
    <dgm:cxn modelId="{1863ECAA-8501-1644-AF97-A72D8A20FDBA}" type="presOf" srcId="{5043EEB6-EE3C-4207-BA34-D81D7A5EF9AC}" destId="{13DAAC48-0DF8-B34B-8D9D-17F950FF64CE}" srcOrd="0" destOrd="0" presId="urn:microsoft.com/office/officeart/2005/8/layout/vList2"/>
    <dgm:cxn modelId="{778DAAB2-3C85-4CD6-8A37-89D6D205F9C3}" srcId="{5043EEB6-EE3C-4207-BA34-D81D7A5EF9AC}" destId="{1971C11C-4C35-43BB-81E9-497043ECAA1D}" srcOrd="2" destOrd="0" parTransId="{E2B54E9B-ECA8-4C41-89C4-BF5BF764B061}" sibTransId="{43392841-3847-4883-8C84-79A8BDC897D6}"/>
    <dgm:cxn modelId="{123EC5BD-3B58-064B-BE4B-4298B9758CF6}" type="presOf" srcId="{1971C11C-4C35-43BB-81E9-497043ECAA1D}" destId="{F204FD59-AD0D-8448-BE99-44C74F043954}" srcOrd="0" destOrd="0" presId="urn:microsoft.com/office/officeart/2005/8/layout/vList2"/>
    <dgm:cxn modelId="{1E6556E1-6613-E742-B1E4-8257559BB06B}" type="presOf" srcId="{257AF7F9-68C3-4445-A61E-31082FBC2C71}" destId="{FCA54726-852F-ED4C-B587-D98D2B338759}" srcOrd="0" destOrd="0" presId="urn:microsoft.com/office/officeart/2005/8/layout/vList2"/>
    <dgm:cxn modelId="{58DB75FF-66EB-4AB1-A9DD-407801E2B0C1}" srcId="{5043EEB6-EE3C-4207-BA34-D81D7A5EF9AC}" destId="{257AF7F9-68C3-4445-A61E-31082FBC2C71}" srcOrd="3" destOrd="0" parTransId="{C20890B0-53F1-44CB-8CE7-0D40673DBBC2}" sibTransId="{16F3B14C-82E6-42E5-B634-D1782C690152}"/>
    <dgm:cxn modelId="{E9797385-E03D-8344-842B-C7CACD4A4455}" type="presParOf" srcId="{13DAAC48-0DF8-B34B-8D9D-17F950FF64CE}" destId="{C387D948-5503-A444-8C6F-19D1CBB60668}" srcOrd="0" destOrd="0" presId="urn:microsoft.com/office/officeart/2005/8/layout/vList2"/>
    <dgm:cxn modelId="{F2CEA4B1-50D9-9B44-A3F7-297A7EF10128}" type="presParOf" srcId="{13DAAC48-0DF8-B34B-8D9D-17F950FF64CE}" destId="{DE088940-B8CA-D543-AE21-298E5F0E3886}" srcOrd="1" destOrd="0" presId="urn:microsoft.com/office/officeart/2005/8/layout/vList2"/>
    <dgm:cxn modelId="{3653D32D-4488-5147-B456-E44B64023E24}" type="presParOf" srcId="{13DAAC48-0DF8-B34B-8D9D-17F950FF64CE}" destId="{97136386-4074-1947-B0A8-A17A0E385173}" srcOrd="2" destOrd="0" presId="urn:microsoft.com/office/officeart/2005/8/layout/vList2"/>
    <dgm:cxn modelId="{4F058C02-EDB5-8D48-A81C-A2A2CA9446DB}" type="presParOf" srcId="{13DAAC48-0DF8-B34B-8D9D-17F950FF64CE}" destId="{F5D4A5B2-6362-5C4A-A065-05C3E35CE4CC}" srcOrd="3" destOrd="0" presId="urn:microsoft.com/office/officeart/2005/8/layout/vList2"/>
    <dgm:cxn modelId="{559684F0-B704-1045-BA92-55E587B85F4A}" type="presParOf" srcId="{13DAAC48-0DF8-B34B-8D9D-17F950FF64CE}" destId="{F204FD59-AD0D-8448-BE99-44C74F043954}" srcOrd="4" destOrd="0" presId="urn:microsoft.com/office/officeart/2005/8/layout/vList2"/>
    <dgm:cxn modelId="{CB1AF316-8D72-534E-8FC2-0AE1F93605F6}" type="presParOf" srcId="{13DAAC48-0DF8-B34B-8D9D-17F950FF64CE}" destId="{62716310-0F63-BA40-A4F5-8CBDB6552500}" srcOrd="5" destOrd="0" presId="urn:microsoft.com/office/officeart/2005/8/layout/vList2"/>
    <dgm:cxn modelId="{8F432C20-ACA1-A745-B9B9-EB9B591A4485}" type="presParOf" srcId="{13DAAC48-0DF8-B34B-8D9D-17F950FF64CE}" destId="{FCA54726-852F-ED4C-B587-D98D2B33875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D912F5-AD30-4D99-9C1B-DCFF16C883A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E4534B-E2B2-4805-B381-795ABA6AFFBD}">
      <dgm:prSet/>
      <dgm:spPr/>
      <dgm:t>
        <a:bodyPr/>
        <a:lstStyle/>
        <a:p>
          <a:r>
            <a:rPr lang="en-US"/>
            <a:t>A high-quality software product which is specified, designed, implemented, verified and documented to professional standards</a:t>
          </a:r>
        </a:p>
      </dgm:t>
    </dgm:pt>
    <dgm:pt modelId="{4359445C-5688-4ADD-9F72-8D5FFAB2A472}" type="parTrans" cxnId="{B2080C94-E724-4DC7-9D86-E8C5799EDABF}">
      <dgm:prSet/>
      <dgm:spPr/>
      <dgm:t>
        <a:bodyPr/>
        <a:lstStyle/>
        <a:p>
          <a:endParaRPr lang="en-US"/>
        </a:p>
      </dgm:t>
    </dgm:pt>
    <dgm:pt modelId="{0C29574B-CE23-4414-9582-80CEB1265FC8}" type="sibTrans" cxnId="{B2080C94-E724-4DC7-9D86-E8C5799EDABF}">
      <dgm:prSet/>
      <dgm:spPr/>
      <dgm:t>
        <a:bodyPr/>
        <a:lstStyle/>
        <a:p>
          <a:endParaRPr lang="en-US"/>
        </a:p>
      </dgm:t>
    </dgm:pt>
    <dgm:pt modelId="{E225D019-A0C8-4FD7-8E98-D846088F63E3}">
      <dgm:prSet/>
      <dgm:spPr/>
      <dgm:t>
        <a:bodyPr/>
        <a:lstStyle/>
        <a:p>
          <a:r>
            <a:rPr lang="en-US"/>
            <a:t>To use agile methods and practices</a:t>
          </a:r>
        </a:p>
      </dgm:t>
    </dgm:pt>
    <dgm:pt modelId="{1D12D2C4-B96E-4F92-B6E8-8960799F53F2}" type="parTrans" cxnId="{7E09C52B-92B1-460F-BCBC-B1F9459CA569}">
      <dgm:prSet/>
      <dgm:spPr/>
      <dgm:t>
        <a:bodyPr/>
        <a:lstStyle/>
        <a:p>
          <a:endParaRPr lang="en-US"/>
        </a:p>
      </dgm:t>
    </dgm:pt>
    <dgm:pt modelId="{AC90C6C7-00E5-4756-876F-BC202EB6E3D7}" type="sibTrans" cxnId="{7E09C52B-92B1-460F-BCBC-B1F9459CA569}">
      <dgm:prSet/>
      <dgm:spPr/>
      <dgm:t>
        <a:bodyPr/>
        <a:lstStyle/>
        <a:p>
          <a:endParaRPr lang="en-US"/>
        </a:p>
      </dgm:t>
    </dgm:pt>
    <dgm:pt modelId="{4A0F603A-3076-49CF-A945-8E41C084125C}">
      <dgm:prSet/>
      <dgm:spPr/>
      <dgm:t>
        <a:bodyPr/>
        <a:lstStyle/>
        <a:p>
          <a:r>
            <a:rPr lang="en-GB"/>
            <a:t>To demonstrate awareness of legal, social, ethical and professional issues relevant to the product and the agile process. </a:t>
          </a:r>
          <a:endParaRPr lang="en-US"/>
        </a:p>
      </dgm:t>
    </dgm:pt>
    <dgm:pt modelId="{D77D517B-2DE2-44A2-80AA-F0D271C46A12}" type="parTrans" cxnId="{9A1C1FB8-AE62-4924-A206-FA21D304F65D}">
      <dgm:prSet/>
      <dgm:spPr/>
      <dgm:t>
        <a:bodyPr/>
        <a:lstStyle/>
        <a:p>
          <a:endParaRPr lang="en-US"/>
        </a:p>
      </dgm:t>
    </dgm:pt>
    <dgm:pt modelId="{CCA14845-8AAC-4527-9DD4-CA19AE99C196}" type="sibTrans" cxnId="{9A1C1FB8-AE62-4924-A206-FA21D304F65D}">
      <dgm:prSet/>
      <dgm:spPr/>
      <dgm:t>
        <a:bodyPr/>
        <a:lstStyle/>
        <a:p>
          <a:endParaRPr lang="en-US"/>
        </a:p>
      </dgm:t>
    </dgm:pt>
    <dgm:pt modelId="{EBD4DCB5-A14F-40E9-A32E-F140A7D44C2E}" type="pres">
      <dgm:prSet presAssocID="{33D912F5-AD30-4D99-9C1B-DCFF16C883A3}" presName="root" presStyleCnt="0">
        <dgm:presLayoutVars>
          <dgm:dir/>
          <dgm:resizeHandles val="exact"/>
        </dgm:presLayoutVars>
      </dgm:prSet>
      <dgm:spPr/>
    </dgm:pt>
    <dgm:pt modelId="{605E3B5E-79F2-4B7C-82F1-CAAD863879DC}" type="pres">
      <dgm:prSet presAssocID="{ABE4534B-E2B2-4805-B381-795ABA6AFFBD}" presName="compNode" presStyleCnt="0"/>
      <dgm:spPr/>
    </dgm:pt>
    <dgm:pt modelId="{A902AB29-AFC1-4C8A-90FF-815ECBF1DE08}" type="pres">
      <dgm:prSet presAssocID="{ABE4534B-E2B2-4805-B381-795ABA6AFF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A4499C19-971B-4B4E-9BFC-E139B5024F51}" type="pres">
      <dgm:prSet presAssocID="{ABE4534B-E2B2-4805-B381-795ABA6AFFBD}" presName="spaceRect" presStyleCnt="0"/>
      <dgm:spPr/>
    </dgm:pt>
    <dgm:pt modelId="{B324F1CB-EE1C-41C1-B880-30282A00450E}" type="pres">
      <dgm:prSet presAssocID="{ABE4534B-E2B2-4805-B381-795ABA6AFFBD}" presName="textRect" presStyleLbl="revTx" presStyleIdx="0" presStyleCnt="3">
        <dgm:presLayoutVars>
          <dgm:chMax val="1"/>
          <dgm:chPref val="1"/>
        </dgm:presLayoutVars>
      </dgm:prSet>
      <dgm:spPr/>
    </dgm:pt>
    <dgm:pt modelId="{CE727BF8-98C8-492C-A0E5-44435133099B}" type="pres">
      <dgm:prSet presAssocID="{0C29574B-CE23-4414-9582-80CEB1265FC8}" presName="sibTrans" presStyleCnt="0"/>
      <dgm:spPr/>
    </dgm:pt>
    <dgm:pt modelId="{5E9B0421-C578-425C-934D-3AE5F39FA026}" type="pres">
      <dgm:prSet presAssocID="{E225D019-A0C8-4FD7-8E98-D846088F63E3}" presName="compNode" presStyleCnt="0"/>
      <dgm:spPr/>
    </dgm:pt>
    <dgm:pt modelId="{BBE85070-C576-48E7-9D92-FBF7AEA08023}" type="pres">
      <dgm:prSet presAssocID="{E225D019-A0C8-4FD7-8E98-D846088F63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A7B71BA-7F00-4173-9885-C98E21354179}" type="pres">
      <dgm:prSet presAssocID="{E225D019-A0C8-4FD7-8E98-D846088F63E3}" presName="spaceRect" presStyleCnt="0"/>
      <dgm:spPr/>
    </dgm:pt>
    <dgm:pt modelId="{754DC8A7-4BCD-4F36-BBC0-AED6D97D4D85}" type="pres">
      <dgm:prSet presAssocID="{E225D019-A0C8-4FD7-8E98-D846088F63E3}" presName="textRect" presStyleLbl="revTx" presStyleIdx="1" presStyleCnt="3">
        <dgm:presLayoutVars>
          <dgm:chMax val="1"/>
          <dgm:chPref val="1"/>
        </dgm:presLayoutVars>
      </dgm:prSet>
      <dgm:spPr/>
    </dgm:pt>
    <dgm:pt modelId="{D1773EF2-4ACC-46EE-985F-BF3E2D0ED57E}" type="pres">
      <dgm:prSet presAssocID="{AC90C6C7-00E5-4756-876F-BC202EB6E3D7}" presName="sibTrans" presStyleCnt="0"/>
      <dgm:spPr/>
    </dgm:pt>
    <dgm:pt modelId="{B9EE3830-905D-4FE9-9737-A8AE8AEE85FB}" type="pres">
      <dgm:prSet presAssocID="{4A0F603A-3076-49CF-A945-8E41C084125C}" presName="compNode" presStyleCnt="0"/>
      <dgm:spPr/>
    </dgm:pt>
    <dgm:pt modelId="{1565A4A9-1332-47F1-A06C-E82D2B3AD7F7}" type="pres">
      <dgm:prSet presAssocID="{4A0F603A-3076-49CF-A945-8E41C08412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FC43164-FDF2-4035-9C1D-BDDCB36FAD02}" type="pres">
      <dgm:prSet presAssocID="{4A0F603A-3076-49CF-A945-8E41C084125C}" presName="spaceRect" presStyleCnt="0"/>
      <dgm:spPr/>
    </dgm:pt>
    <dgm:pt modelId="{1E31A69A-6A7C-4D35-8A7D-D7377ADB4AAE}" type="pres">
      <dgm:prSet presAssocID="{4A0F603A-3076-49CF-A945-8E41C08412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09C52B-92B1-460F-BCBC-B1F9459CA569}" srcId="{33D912F5-AD30-4D99-9C1B-DCFF16C883A3}" destId="{E225D019-A0C8-4FD7-8E98-D846088F63E3}" srcOrd="1" destOrd="0" parTransId="{1D12D2C4-B96E-4F92-B6E8-8960799F53F2}" sibTransId="{AC90C6C7-00E5-4756-876F-BC202EB6E3D7}"/>
    <dgm:cxn modelId="{5CF96646-E51D-42B6-A6E9-ACF8801D9E1F}" type="presOf" srcId="{ABE4534B-E2B2-4805-B381-795ABA6AFFBD}" destId="{B324F1CB-EE1C-41C1-B880-30282A00450E}" srcOrd="0" destOrd="0" presId="urn:microsoft.com/office/officeart/2018/2/layout/IconLabelList"/>
    <dgm:cxn modelId="{9745097D-2617-4ECA-863C-82806AD444B7}" type="presOf" srcId="{4A0F603A-3076-49CF-A945-8E41C084125C}" destId="{1E31A69A-6A7C-4D35-8A7D-D7377ADB4AAE}" srcOrd="0" destOrd="0" presId="urn:microsoft.com/office/officeart/2018/2/layout/IconLabelList"/>
    <dgm:cxn modelId="{42CB298B-6634-4500-864A-18C6F34F397A}" type="presOf" srcId="{33D912F5-AD30-4D99-9C1B-DCFF16C883A3}" destId="{EBD4DCB5-A14F-40E9-A32E-F140A7D44C2E}" srcOrd="0" destOrd="0" presId="urn:microsoft.com/office/officeart/2018/2/layout/IconLabelList"/>
    <dgm:cxn modelId="{B2080C94-E724-4DC7-9D86-E8C5799EDABF}" srcId="{33D912F5-AD30-4D99-9C1B-DCFF16C883A3}" destId="{ABE4534B-E2B2-4805-B381-795ABA6AFFBD}" srcOrd="0" destOrd="0" parTransId="{4359445C-5688-4ADD-9F72-8D5FFAB2A472}" sibTransId="{0C29574B-CE23-4414-9582-80CEB1265FC8}"/>
    <dgm:cxn modelId="{42CD68A8-09ED-494E-A5FD-5932EA8C94B7}" type="presOf" srcId="{E225D019-A0C8-4FD7-8E98-D846088F63E3}" destId="{754DC8A7-4BCD-4F36-BBC0-AED6D97D4D85}" srcOrd="0" destOrd="0" presId="urn:microsoft.com/office/officeart/2018/2/layout/IconLabelList"/>
    <dgm:cxn modelId="{9A1C1FB8-AE62-4924-A206-FA21D304F65D}" srcId="{33D912F5-AD30-4D99-9C1B-DCFF16C883A3}" destId="{4A0F603A-3076-49CF-A945-8E41C084125C}" srcOrd="2" destOrd="0" parTransId="{D77D517B-2DE2-44A2-80AA-F0D271C46A12}" sibTransId="{CCA14845-8AAC-4527-9DD4-CA19AE99C196}"/>
    <dgm:cxn modelId="{2CF42975-055D-4E81-9AED-9073F02F6A01}" type="presParOf" srcId="{EBD4DCB5-A14F-40E9-A32E-F140A7D44C2E}" destId="{605E3B5E-79F2-4B7C-82F1-CAAD863879DC}" srcOrd="0" destOrd="0" presId="urn:microsoft.com/office/officeart/2018/2/layout/IconLabelList"/>
    <dgm:cxn modelId="{85F84071-B601-4654-AE93-BFB55D3C7525}" type="presParOf" srcId="{605E3B5E-79F2-4B7C-82F1-CAAD863879DC}" destId="{A902AB29-AFC1-4C8A-90FF-815ECBF1DE08}" srcOrd="0" destOrd="0" presId="urn:microsoft.com/office/officeart/2018/2/layout/IconLabelList"/>
    <dgm:cxn modelId="{4C588F4E-6CD8-4C8A-A8E9-A172EA7A548F}" type="presParOf" srcId="{605E3B5E-79F2-4B7C-82F1-CAAD863879DC}" destId="{A4499C19-971B-4B4E-9BFC-E139B5024F51}" srcOrd="1" destOrd="0" presId="urn:microsoft.com/office/officeart/2018/2/layout/IconLabelList"/>
    <dgm:cxn modelId="{C3BBDD81-4107-494F-B9EC-54219F8A1CBE}" type="presParOf" srcId="{605E3B5E-79F2-4B7C-82F1-CAAD863879DC}" destId="{B324F1CB-EE1C-41C1-B880-30282A00450E}" srcOrd="2" destOrd="0" presId="urn:microsoft.com/office/officeart/2018/2/layout/IconLabelList"/>
    <dgm:cxn modelId="{25E514C3-32C8-489B-9C5B-9C4325EEC7CC}" type="presParOf" srcId="{EBD4DCB5-A14F-40E9-A32E-F140A7D44C2E}" destId="{CE727BF8-98C8-492C-A0E5-44435133099B}" srcOrd="1" destOrd="0" presId="urn:microsoft.com/office/officeart/2018/2/layout/IconLabelList"/>
    <dgm:cxn modelId="{F281222C-340E-40B8-80EC-866F5943ABD4}" type="presParOf" srcId="{EBD4DCB5-A14F-40E9-A32E-F140A7D44C2E}" destId="{5E9B0421-C578-425C-934D-3AE5F39FA026}" srcOrd="2" destOrd="0" presId="urn:microsoft.com/office/officeart/2018/2/layout/IconLabelList"/>
    <dgm:cxn modelId="{3D634963-254B-412C-845F-DB75FCBDAD03}" type="presParOf" srcId="{5E9B0421-C578-425C-934D-3AE5F39FA026}" destId="{BBE85070-C576-48E7-9D92-FBF7AEA08023}" srcOrd="0" destOrd="0" presId="urn:microsoft.com/office/officeart/2018/2/layout/IconLabelList"/>
    <dgm:cxn modelId="{65C29C2C-233E-4786-811F-1FAE03A6E876}" type="presParOf" srcId="{5E9B0421-C578-425C-934D-3AE5F39FA026}" destId="{9A7B71BA-7F00-4173-9885-C98E21354179}" srcOrd="1" destOrd="0" presId="urn:microsoft.com/office/officeart/2018/2/layout/IconLabelList"/>
    <dgm:cxn modelId="{04E55FF0-E8D5-4369-9579-B49FB0BD0FF9}" type="presParOf" srcId="{5E9B0421-C578-425C-934D-3AE5F39FA026}" destId="{754DC8A7-4BCD-4F36-BBC0-AED6D97D4D85}" srcOrd="2" destOrd="0" presId="urn:microsoft.com/office/officeart/2018/2/layout/IconLabelList"/>
    <dgm:cxn modelId="{74F7FC47-3F7A-44EE-8A09-07A10F4736BA}" type="presParOf" srcId="{EBD4DCB5-A14F-40E9-A32E-F140A7D44C2E}" destId="{D1773EF2-4ACC-46EE-985F-BF3E2D0ED57E}" srcOrd="3" destOrd="0" presId="urn:microsoft.com/office/officeart/2018/2/layout/IconLabelList"/>
    <dgm:cxn modelId="{A161FD36-88DE-4219-AFE0-1D60317DE6D9}" type="presParOf" srcId="{EBD4DCB5-A14F-40E9-A32E-F140A7D44C2E}" destId="{B9EE3830-905D-4FE9-9737-A8AE8AEE85FB}" srcOrd="4" destOrd="0" presId="urn:microsoft.com/office/officeart/2018/2/layout/IconLabelList"/>
    <dgm:cxn modelId="{33252658-1BAD-4CBA-9B1A-2C4FC9681593}" type="presParOf" srcId="{B9EE3830-905D-4FE9-9737-A8AE8AEE85FB}" destId="{1565A4A9-1332-47F1-A06C-E82D2B3AD7F7}" srcOrd="0" destOrd="0" presId="urn:microsoft.com/office/officeart/2018/2/layout/IconLabelList"/>
    <dgm:cxn modelId="{2F866AE8-77DB-46EB-B232-FD2BFE2DCB0A}" type="presParOf" srcId="{B9EE3830-905D-4FE9-9737-A8AE8AEE85FB}" destId="{7FC43164-FDF2-4035-9C1D-BDDCB36FAD02}" srcOrd="1" destOrd="0" presId="urn:microsoft.com/office/officeart/2018/2/layout/IconLabelList"/>
    <dgm:cxn modelId="{0F73F2E8-A19E-4188-BA10-F93DA6DF9AC8}" type="presParOf" srcId="{B9EE3830-905D-4FE9-9737-A8AE8AEE85FB}" destId="{1E31A69A-6A7C-4D35-8A7D-D7377ADB4A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44D5C-BAF7-4E75-B32C-7B01A42D3F6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4803DD-C652-4BDB-A731-E839BD0EAE91}">
      <dgm:prSet/>
      <dgm:spPr/>
      <dgm:t>
        <a:bodyPr/>
        <a:lstStyle/>
        <a:p>
          <a:r>
            <a:rPr lang="en-US"/>
            <a:t>To produce software to support healthy eating for students</a:t>
          </a:r>
        </a:p>
      </dgm:t>
    </dgm:pt>
    <dgm:pt modelId="{172F619B-9E9A-4784-9180-21612B77AFD0}" type="parTrans" cxnId="{7E949500-5685-49DB-BBFB-18719C6E3708}">
      <dgm:prSet/>
      <dgm:spPr/>
      <dgm:t>
        <a:bodyPr/>
        <a:lstStyle/>
        <a:p>
          <a:endParaRPr lang="en-US"/>
        </a:p>
      </dgm:t>
    </dgm:pt>
    <dgm:pt modelId="{0A2BADBD-88B4-472A-8173-55AED25EFE22}" type="sibTrans" cxnId="{7E949500-5685-49DB-BBFB-18719C6E3708}">
      <dgm:prSet/>
      <dgm:spPr/>
      <dgm:t>
        <a:bodyPr/>
        <a:lstStyle/>
        <a:p>
          <a:endParaRPr lang="en-US"/>
        </a:p>
      </dgm:t>
    </dgm:pt>
    <dgm:pt modelId="{35B33EFD-05D7-4455-84CF-187F6CFABB5F}">
      <dgm:prSet/>
      <dgm:spPr/>
      <dgm:t>
        <a:bodyPr/>
        <a:lstStyle/>
        <a:p>
          <a:r>
            <a:rPr lang="en-GB" dirty="0"/>
            <a:t>To develop a web site or web application that supports </a:t>
          </a:r>
          <a:r>
            <a:rPr lang="en-GB" u="sng" dirty="0"/>
            <a:t>sharing of </a:t>
          </a:r>
          <a:r>
            <a:rPr lang="en-GB" u="sng"/>
            <a:t>recipes, costed shopping lists, nutritional information and ‘how to’ cookery guidance. </a:t>
          </a:r>
          <a:endParaRPr lang="en-US" dirty="0"/>
        </a:p>
      </dgm:t>
    </dgm:pt>
    <dgm:pt modelId="{C7CF5193-F641-47EA-A1E6-10FA5668EB44}" type="parTrans" cxnId="{FF92BE8B-226E-40E7-AC12-07814FD96559}">
      <dgm:prSet/>
      <dgm:spPr/>
      <dgm:t>
        <a:bodyPr/>
        <a:lstStyle/>
        <a:p>
          <a:endParaRPr lang="en-US"/>
        </a:p>
      </dgm:t>
    </dgm:pt>
    <dgm:pt modelId="{24A4E396-80DD-4A76-92CC-AD6D94D9EFF1}" type="sibTrans" cxnId="{FF92BE8B-226E-40E7-AC12-07814FD96559}">
      <dgm:prSet/>
      <dgm:spPr/>
      <dgm:t>
        <a:bodyPr/>
        <a:lstStyle/>
        <a:p>
          <a:endParaRPr lang="en-US"/>
        </a:p>
      </dgm:t>
    </dgm:pt>
    <dgm:pt modelId="{51344C82-6EB5-45F3-AC89-B48F7B28EA86}">
      <dgm:prSet/>
      <dgm:spPr/>
      <dgm:t>
        <a:bodyPr/>
        <a:lstStyle/>
        <a:p>
          <a:r>
            <a:rPr lang="en-GB" dirty="0"/>
            <a:t>Some basic information is to be provided to help the user get started </a:t>
          </a:r>
          <a:endParaRPr lang="en-US" dirty="0"/>
        </a:p>
      </dgm:t>
    </dgm:pt>
    <dgm:pt modelId="{7434DCC5-91C5-4B2F-8AED-0FFFCB814A84}" type="parTrans" cxnId="{7C39AF3A-4A84-4B23-B068-7584270CDB73}">
      <dgm:prSet/>
      <dgm:spPr/>
      <dgm:t>
        <a:bodyPr/>
        <a:lstStyle/>
        <a:p>
          <a:endParaRPr lang="en-US"/>
        </a:p>
      </dgm:t>
    </dgm:pt>
    <dgm:pt modelId="{81114013-D6F8-4695-BA35-F83FC99E4C7B}" type="sibTrans" cxnId="{7C39AF3A-4A84-4B23-B068-7584270CDB73}">
      <dgm:prSet/>
      <dgm:spPr/>
      <dgm:t>
        <a:bodyPr/>
        <a:lstStyle/>
        <a:p>
          <a:endParaRPr lang="en-US"/>
        </a:p>
      </dgm:t>
    </dgm:pt>
    <dgm:pt modelId="{61A3F608-4D7B-40B0-ACCD-BC30A11B637A}">
      <dgm:prSet/>
      <dgm:spPr/>
      <dgm:t>
        <a:bodyPr/>
        <a:lstStyle/>
        <a:p>
          <a:r>
            <a:rPr lang="en-GB"/>
            <a:t>The user should be able to update all the information that is provided for example : prices and recipes according to their own taste.</a:t>
          </a:r>
          <a:endParaRPr lang="en-US"/>
        </a:p>
      </dgm:t>
    </dgm:pt>
    <dgm:pt modelId="{DEFEB30B-AB47-4378-92D7-034CE2FFD063}" type="parTrans" cxnId="{326A861E-6CB9-47C7-AFEE-48BC4AAAF2C3}">
      <dgm:prSet/>
      <dgm:spPr/>
      <dgm:t>
        <a:bodyPr/>
        <a:lstStyle/>
        <a:p>
          <a:endParaRPr lang="en-US"/>
        </a:p>
      </dgm:t>
    </dgm:pt>
    <dgm:pt modelId="{CFDA63E5-981E-4292-B9E4-42B28FBB565F}" type="sibTrans" cxnId="{326A861E-6CB9-47C7-AFEE-48BC4AAAF2C3}">
      <dgm:prSet/>
      <dgm:spPr/>
      <dgm:t>
        <a:bodyPr/>
        <a:lstStyle/>
        <a:p>
          <a:endParaRPr lang="en-US"/>
        </a:p>
      </dgm:t>
    </dgm:pt>
    <dgm:pt modelId="{2487F795-2796-4359-88E9-FD7E56C7518B}">
      <dgm:prSet/>
      <dgm:spPr/>
      <dgm:t>
        <a:bodyPr/>
        <a:lstStyle/>
        <a:p>
          <a:r>
            <a:rPr lang="en-GB"/>
            <a:t>We have roughly 6 weeks remaining or total of 46 days to finish.</a:t>
          </a:r>
          <a:endParaRPr lang="en-US"/>
        </a:p>
      </dgm:t>
    </dgm:pt>
    <dgm:pt modelId="{A7A5F32B-6A43-4425-9CB3-5D3AA7607280}" type="parTrans" cxnId="{6549E68D-90AD-4A8D-8D66-37EA2430EF97}">
      <dgm:prSet/>
      <dgm:spPr/>
      <dgm:t>
        <a:bodyPr/>
        <a:lstStyle/>
        <a:p>
          <a:endParaRPr lang="en-US"/>
        </a:p>
      </dgm:t>
    </dgm:pt>
    <dgm:pt modelId="{F0D18641-A72E-4CE2-9DF6-32A053E8A91D}" type="sibTrans" cxnId="{6549E68D-90AD-4A8D-8D66-37EA2430EF97}">
      <dgm:prSet/>
      <dgm:spPr/>
      <dgm:t>
        <a:bodyPr/>
        <a:lstStyle/>
        <a:p>
          <a:endParaRPr lang="en-US"/>
        </a:p>
      </dgm:t>
    </dgm:pt>
    <dgm:pt modelId="{F3650AC8-DCCE-B94C-AEF3-B080D59F14F0}" type="pres">
      <dgm:prSet presAssocID="{4AE44D5C-BAF7-4E75-B32C-7B01A42D3F69}" presName="vert0" presStyleCnt="0">
        <dgm:presLayoutVars>
          <dgm:dir/>
          <dgm:animOne val="branch"/>
          <dgm:animLvl val="lvl"/>
        </dgm:presLayoutVars>
      </dgm:prSet>
      <dgm:spPr/>
    </dgm:pt>
    <dgm:pt modelId="{09387F5B-C1C8-3345-8C6D-B5A01158D4C8}" type="pres">
      <dgm:prSet presAssocID="{DC4803DD-C652-4BDB-A731-E839BD0EAE91}" presName="thickLine" presStyleLbl="alignNode1" presStyleIdx="0" presStyleCnt="5"/>
      <dgm:spPr/>
    </dgm:pt>
    <dgm:pt modelId="{E1BD19C7-48F5-A94E-890D-DB588384ED1B}" type="pres">
      <dgm:prSet presAssocID="{DC4803DD-C652-4BDB-A731-E839BD0EAE91}" presName="horz1" presStyleCnt="0"/>
      <dgm:spPr/>
    </dgm:pt>
    <dgm:pt modelId="{4F76924E-6E25-5C42-BEB9-B457580C1009}" type="pres">
      <dgm:prSet presAssocID="{DC4803DD-C652-4BDB-A731-E839BD0EAE91}" presName="tx1" presStyleLbl="revTx" presStyleIdx="0" presStyleCnt="5"/>
      <dgm:spPr/>
    </dgm:pt>
    <dgm:pt modelId="{86CCD7FB-4208-6047-9D31-880910D0E1AB}" type="pres">
      <dgm:prSet presAssocID="{DC4803DD-C652-4BDB-A731-E839BD0EAE91}" presName="vert1" presStyleCnt="0"/>
      <dgm:spPr/>
    </dgm:pt>
    <dgm:pt modelId="{55B55B08-EFFD-D244-B5FE-FE658B1FB1A7}" type="pres">
      <dgm:prSet presAssocID="{35B33EFD-05D7-4455-84CF-187F6CFABB5F}" presName="thickLine" presStyleLbl="alignNode1" presStyleIdx="1" presStyleCnt="5"/>
      <dgm:spPr/>
    </dgm:pt>
    <dgm:pt modelId="{E1B6134F-9E4E-A54E-AE5F-80E1AD604CB3}" type="pres">
      <dgm:prSet presAssocID="{35B33EFD-05D7-4455-84CF-187F6CFABB5F}" presName="horz1" presStyleCnt="0"/>
      <dgm:spPr/>
    </dgm:pt>
    <dgm:pt modelId="{94D1D8EE-2602-3A47-A0EE-4C793F61AE0E}" type="pres">
      <dgm:prSet presAssocID="{35B33EFD-05D7-4455-84CF-187F6CFABB5F}" presName="tx1" presStyleLbl="revTx" presStyleIdx="1" presStyleCnt="5"/>
      <dgm:spPr/>
    </dgm:pt>
    <dgm:pt modelId="{8282C63F-242B-8240-9CB9-6FDAA3BEC111}" type="pres">
      <dgm:prSet presAssocID="{35B33EFD-05D7-4455-84CF-187F6CFABB5F}" presName="vert1" presStyleCnt="0"/>
      <dgm:spPr/>
    </dgm:pt>
    <dgm:pt modelId="{87B4E0B3-86D4-2248-9063-F1B7643C7730}" type="pres">
      <dgm:prSet presAssocID="{51344C82-6EB5-45F3-AC89-B48F7B28EA86}" presName="thickLine" presStyleLbl="alignNode1" presStyleIdx="2" presStyleCnt="5"/>
      <dgm:spPr/>
    </dgm:pt>
    <dgm:pt modelId="{875DBD84-A78A-284C-B078-D4AB1818DA74}" type="pres">
      <dgm:prSet presAssocID="{51344C82-6EB5-45F3-AC89-B48F7B28EA86}" presName="horz1" presStyleCnt="0"/>
      <dgm:spPr/>
    </dgm:pt>
    <dgm:pt modelId="{1F83E5B1-72D2-D645-9652-1F60FF3B783E}" type="pres">
      <dgm:prSet presAssocID="{51344C82-6EB5-45F3-AC89-B48F7B28EA86}" presName="tx1" presStyleLbl="revTx" presStyleIdx="2" presStyleCnt="5"/>
      <dgm:spPr/>
    </dgm:pt>
    <dgm:pt modelId="{9689BA93-AF0B-D24E-B1F4-D3C632913DCE}" type="pres">
      <dgm:prSet presAssocID="{51344C82-6EB5-45F3-AC89-B48F7B28EA86}" presName="vert1" presStyleCnt="0"/>
      <dgm:spPr/>
    </dgm:pt>
    <dgm:pt modelId="{3D818CF0-0DBF-FD47-A101-6F359CF423E8}" type="pres">
      <dgm:prSet presAssocID="{61A3F608-4D7B-40B0-ACCD-BC30A11B637A}" presName="thickLine" presStyleLbl="alignNode1" presStyleIdx="3" presStyleCnt="5"/>
      <dgm:spPr/>
    </dgm:pt>
    <dgm:pt modelId="{5473E412-C8F5-8B4A-A296-3C57111D8FD0}" type="pres">
      <dgm:prSet presAssocID="{61A3F608-4D7B-40B0-ACCD-BC30A11B637A}" presName="horz1" presStyleCnt="0"/>
      <dgm:spPr/>
    </dgm:pt>
    <dgm:pt modelId="{515D711C-A659-1846-992D-93C420B11673}" type="pres">
      <dgm:prSet presAssocID="{61A3F608-4D7B-40B0-ACCD-BC30A11B637A}" presName="tx1" presStyleLbl="revTx" presStyleIdx="3" presStyleCnt="5"/>
      <dgm:spPr/>
    </dgm:pt>
    <dgm:pt modelId="{6F30CE8C-3193-9C4E-A4B5-3FCDB2620C9F}" type="pres">
      <dgm:prSet presAssocID="{61A3F608-4D7B-40B0-ACCD-BC30A11B637A}" presName="vert1" presStyleCnt="0"/>
      <dgm:spPr/>
    </dgm:pt>
    <dgm:pt modelId="{DA8FF01A-D0AE-8247-9802-A0F985FE4F49}" type="pres">
      <dgm:prSet presAssocID="{2487F795-2796-4359-88E9-FD7E56C7518B}" presName="thickLine" presStyleLbl="alignNode1" presStyleIdx="4" presStyleCnt="5"/>
      <dgm:spPr/>
    </dgm:pt>
    <dgm:pt modelId="{7F58751E-67C3-2444-AA76-BCD2958C6164}" type="pres">
      <dgm:prSet presAssocID="{2487F795-2796-4359-88E9-FD7E56C7518B}" presName="horz1" presStyleCnt="0"/>
      <dgm:spPr/>
    </dgm:pt>
    <dgm:pt modelId="{0F9B06E8-870B-9543-9526-D5B7445084E6}" type="pres">
      <dgm:prSet presAssocID="{2487F795-2796-4359-88E9-FD7E56C7518B}" presName="tx1" presStyleLbl="revTx" presStyleIdx="4" presStyleCnt="5"/>
      <dgm:spPr/>
    </dgm:pt>
    <dgm:pt modelId="{2A173508-2A9C-2A40-9183-D41A2DBB4A9D}" type="pres">
      <dgm:prSet presAssocID="{2487F795-2796-4359-88E9-FD7E56C7518B}" presName="vert1" presStyleCnt="0"/>
      <dgm:spPr/>
    </dgm:pt>
  </dgm:ptLst>
  <dgm:cxnLst>
    <dgm:cxn modelId="{7E949500-5685-49DB-BBFB-18719C6E3708}" srcId="{4AE44D5C-BAF7-4E75-B32C-7B01A42D3F69}" destId="{DC4803DD-C652-4BDB-A731-E839BD0EAE91}" srcOrd="0" destOrd="0" parTransId="{172F619B-9E9A-4784-9180-21612B77AFD0}" sibTransId="{0A2BADBD-88B4-472A-8173-55AED25EFE22}"/>
    <dgm:cxn modelId="{DFB39005-6F30-6F41-8DAB-8038E3E2B5CE}" type="presOf" srcId="{51344C82-6EB5-45F3-AC89-B48F7B28EA86}" destId="{1F83E5B1-72D2-D645-9652-1F60FF3B783E}" srcOrd="0" destOrd="0" presId="urn:microsoft.com/office/officeart/2008/layout/LinedList"/>
    <dgm:cxn modelId="{756F7D07-AD8F-CD45-8FB0-0F4FB02319B1}" type="presOf" srcId="{DC4803DD-C652-4BDB-A731-E839BD0EAE91}" destId="{4F76924E-6E25-5C42-BEB9-B457580C1009}" srcOrd="0" destOrd="0" presId="urn:microsoft.com/office/officeart/2008/layout/LinedList"/>
    <dgm:cxn modelId="{3F6C5E19-EB30-104A-8EB8-C39E8AD3A9B0}" type="presOf" srcId="{4AE44D5C-BAF7-4E75-B32C-7B01A42D3F69}" destId="{F3650AC8-DCCE-B94C-AEF3-B080D59F14F0}" srcOrd="0" destOrd="0" presId="urn:microsoft.com/office/officeart/2008/layout/LinedList"/>
    <dgm:cxn modelId="{326A861E-6CB9-47C7-AFEE-48BC4AAAF2C3}" srcId="{4AE44D5C-BAF7-4E75-B32C-7B01A42D3F69}" destId="{61A3F608-4D7B-40B0-ACCD-BC30A11B637A}" srcOrd="3" destOrd="0" parTransId="{DEFEB30B-AB47-4378-92D7-034CE2FFD063}" sibTransId="{CFDA63E5-981E-4292-B9E4-42B28FBB565F}"/>
    <dgm:cxn modelId="{7C39AF3A-4A84-4B23-B068-7584270CDB73}" srcId="{4AE44D5C-BAF7-4E75-B32C-7B01A42D3F69}" destId="{51344C82-6EB5-45F3-AC89-B48F7B28EA86}" srcOrd="2" destOrd="0" parTransId="{7434DCC5-91C5-4B2F-8AED-0FFFCB814A84}" sibTransId="{81114013-D6F8-4695-BA35-F83FC99E4C7B}"/>
    <dgm:cxn modelId="{2FDDE843-7AE2-4B4F-8867-E434714EA32A}" type="presOf" srcId="{2487F795-2796-4359-88E9-FD7E56C7518B}" destId="{0F9B06E8-870B-9543-9526-D5B7445084E6}" srcOrd="0" destOrd="0" presId="urn:microsoft.com/office/officeart/2008/layout/LinedList"/>
    <dgm:cxn modelId="{FF92BE8B-226E-40E7-AC12-07814FD96559}" srcId="{4AE44D5C-BAF7-4E75-B32C-7B01A42D3F69}" destId="{35B33EFD-05D7-4455-84CF-187F6CFABB5F}" srcOrd="1" destOrd="0" parTransId="{C7CF5193-F641-47EA-A1E6-10FA5668EB44}" sibTransId="{24A4E396-80DD-4A76-92CC-AD6D94D9EFF1}"/>
    <dgm:cxn modelId="{6549E68D-90AD-4A8D-8D66-37EA2430EF97}" srcId="{4AE44D5C-BAF7-4E75-B32C-7B01A42D3F69}" destId="{2487F795-2796-4359-88E9-FD7E56C7518B}" srcOrd="4" destOrd="0" parTransId="{A7A5F32B-6A43-4425-9CB3-5D3AA7607280}" sibTransId="{F0D18641-A72E-4CE2-9DF6-32A053E8A91D}"/>
    <dgm:cxn modelId="{E20CB9B3-6D10-584A-A181-FB70289296AB}" type="presOf" srcId="{35B33EFD-05D7-4455-84CF-187F6CFABB5F}" destId="{94D1D8EE-2602-3A47-A0EE-4C793F61AE0E}" srcOrd="0" destOrd="0" presId="urn:microsoft.com/office/officeart/2008/layout/LinedList"/>
    <dgm:cxn modelId="{47B4F5F4-5234-A04A-B721-698576C59FA2}" type="presOf" srcId="{61A3F608-4D7B-40B0-ACCD-BC30A11B637A}" destId="{515D711C-A659-1846-992D-93C420B11673}" srcOrd="0" destOrd="0" presId="urn:microsoft.com/office/officeart/2008/layout/LinedList"/>
    <dgm:cxn modelId="{34377EA6-EA62-9B46-B552-91710FB48B29}" type="presParOf" srcId="{F3650AC8-DCCE-B94C-AEF3-B080D59F14F0}" destId="{09387F5B-C1C8-3345-8C6D-B5A01158D4C8}" srcOrd="0" destOrd="0" presId="urn:microsoft.com/office/officeart/2008/layout/LinedList"/>
    <dgm:cxn modelId="{14A53305-23A8-B94B-B00C-F851EEF915D8}" type="presParOf" srcId="{F3650AC8-DCCE-B94C-AEF3-B080D59F14F0}" destId="{E1BD19C7-48F5-A94E-890D-DB588384ED1B}" srcOrd="1" destOrd="0" presId="urn:microsoft.com/office/officeart/2008/layout/LinedList"/>
    <dgm:cxn modelId="{E68C557E-2F5A-5145-9115-5E640D9F5C7F}" type="presParOf" srcId="{E1BD19C7-48F5-A94E-890D-DB588384ED1B}" destId="{4F76924E-6E25-5C42-BEB9-B457580C1009}" srcOrd="0" destOrd="0" presId="urn:microsoft.com/office/officeart/2008/layout/LinedList"/>
    <dgm:cxn modelId="{228ADD6C-CE9D-6241-B35C-E1018503FF0D}" type="presParOf" srcId="{E1BD19C7-48F5-A94E-890D-DB588384ED1B}" destId="{86CCD7FB-4208-6047-9D31-880910D0E1AB}" srcOrd="1" destOrd="0" presId="urn:microsoft.com/office/officeart/2008/layout/LinedList"/>
    <dgm:cxn modelId="{03803F96-DB38-364D-A806-F09D16835A02}" type="presParOf" srcId="{F3650AC8-DCCE-B94C-AEF3-B080D59F14F0}" destId="{55B55B08-EFFD-D244-B5FE-FE658B1FB1A7}" srcOrd="2" destOrd="0" presId="urn:microsoft.com/office/officeart/2008/layout/LinedList"/>
    <dgm:cxn modelId="{03E71DEC-F09B-874C-B423-860FC20475FE}" type="presParOf" srcId="{F3650AC8-DCCE-B94C-AEF3-B080D59F14F0}" destId="{E1B6134F-9E4E-A54E-AE5F-80E1AD604CB3}" srcOrd="3" destOrd="0" presId="urn:microsoft.com/office/officeart/2008/layout/LinedList"/>
    <dgm:cxn modelId="{5EDD0222-5F58-7546-BF62-B0D513740F96}" type="presParOf" srcId="{E1B6134F-9E4E-A54E-AE5F-80E1AD604CB3}" destId="{94D1D8EE-2602-3A47-A0EE-4C793F61AE0E}" srcOrd="0" destOrd="0" presId="urn:microsoft.com/office/officeart/2008/layout/LinedList"/>
    <dgm:cxn modelId="{E4C9C73E-4D63-9C43-B18E-CBF3B1A0565A}" type="presParOf" srcId="{E1B6134F-9E4E-A54E-AE5F-80E1AD604CB3}" destId="{8282C63F-242B-8240-9CB9-6FDAA3BEC111}" srcOrd="1" destOrd="0" presId="urn:microsoft.com/office/officeart/2008/layout/LinedList"/>
    <dgm:cxn modelId="{13E09C51-A311-A645-A4DE-BD4647A6B7FF}" type="presParOf" srcId="{F3650AC8-DCCE-B94C-AEF3-B080D59F14F0}" destId="{87B4E0B3-86D4-2248-9063-F1B7643C7730}" srcOrd="4" destOrd="0" presId="urn:microsoft.com/office/officeart/2008/layout/LinedList"/>
    <dgm:cxn modelId="{8E022BED-2B3A-3B4D-9FC2-498AC77D90ED}" type="presParOf" srcId="{F3650AC8-DCCE-B94C-AEF3-B080D59F14F0}" destId="{875DBD84-A78A-284C-B078-D4AB1818DA74}" srcOrd="5" destOrd="0" presId="urn:microsoft.com/office/officeart/2008/layout/LinedList"/>
    <dgm:cxn modelId="{ADD278FC-C68A-9A4E-A4B7-786E878C646E}" type="presParOf" srcId="{875DBD84-A78A-284C-B078-D4AB1818DA74}" destId="{1F83E5B1-72D2-D645-9652-1F60FF3B783E}" srcOrd="0" destOrd="0" presId="urn:microsoft.com/office/officeart/2008/layout/LinedList"/>
    <dgm:cxn modelId="{07037176-DEF2-E74D-B6A7-230508FFCFF9}" type="presParOf" srcId="{875DBD84-A78A-284C-B078-D4AB1818DA74}" destId="{9689BA93-AF0B-D24E-B1F4-D3C632913DCE}" srcOrd="1" destOrd="0" presId="urn:microsoft.com/office/officeart/2008/layout/LinedList"/>
    <dgm:cxn modelId="{C291387B-16DF-6341-9859-867176C67249}" type="presParOf" srcId="{F3650AC8-DCCE-B94C-AEF3-B080D59F14F0}" destId="{3D818CF0-0DBF-FD47-A101-6F359CF423E8}" srcOrd="6" destOrd="0" presId="urn:microsoft.com/office/officeart/2008/layout/LinedList"/>
    <dgm:cxn modelId="{8E9C0859-4E03-A54A-B647-DE9DDA4A91AA}" type="presParOf" srcId="{F3650AC8-DCCE-B94C-AEF3-B080D59F14F0}" destId="{5473E412-C8F5-8B4A-A296-3C57111D8FD0}" srcOrd="7" destOrd="0" presId="urn:microsoft.com/office/officeart/2008/layout/LinedList"/>
    <dgm:cxn modelId="{94D4C1D5-9958-D04E-8E41-C0FB5E76B05E}" type="presParOf" srcId="{5473E412-C8F5-8B4A-A296-3C57111D8FD0}" destId="{515D711C-A659-1846-992D-93C420B11673}" srcOrd="0" destOrd="0" presId="urn:microsoft.com/office/officeart/2008/layout/LinedList"/>
    <dgm:cxn modelId="{A2A34C5C-13F7-AF4E-B04D-7F0508D99262}" type="presParOf" srcId="{5473E412-C8F5-8B4A-A296-3C57111D8FD0}" destId="{6F30CE8C-3193-9C4E-A4B5-3FCDB2620C9F}" srcOrd="1" destOrd="0" presId="urn:microsoft.com/office/officeart/2008/layout/LinedList"/>
    <dgm:cxn modelId="{C75CB001-E51D-654E-8F41-5F07361A8763}" type="presParOf" srcId="{F3650AC8-DCCE-B94C-AEF3-B080D59F14F0}" destId="{DA8FF01A-D0AE-8247-9802-A0F985FE4F49}" srcOrd="8" destOrd="0" presId="urn:microsoft.com/office/officeart/2008/layout/LinedList"/>
    <dgm:cxn modelId="{AC0F0ADF-764E-AB46-B596-F41D01D19718}" type="presParOf" srcId="{F3650AC8-DCCE-B94C-AEF3-B080D59F14F0}" destId="{7F58751E-67C3-2444-AA76-BCD2958C6164}" srcOrd="9" destOrd="0" presId="urn:microsoft.com/office/officeart/2008/layout/LinedList"/>
    <dgm:cxn modelId="{E85BC8FB-BE9B-7043-87C3-80DBDA760000}" type="presParOf" srcId="{7F58751E-67C3-2444-AA76-BCD2958C6164}" destId="{0F9B06E8-870B-9543-9526-D5B7445084E6}" srcOrd="0" destOrd="0" presId="urn:microsoft.com/office/officeart/2008/layout/LinedList"/>
    <dgm:cxn modelId="{1062C157-9352-214E-B4D2-103955FC3C28}" type="presParOf" srcId="{7F58751E-67C3-2444-AA76-BCD2958C6164}" destId="{2A173508-2A9C-2A40-9183-D41A2DBB4A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9763CB-0195-4330-B013-B3B0A8EEBA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98BDB-C7A6-43E9-B3BE-BD85DA857437}">
      <dgm:prSet/>
      <dgm:spPr/>
      <dgm:t>
        <a:bodyPr/>
        <a:lstStyle/>
        <a:p>
          <a:r>
            <a:rPr lang="en-US"/>
            <a:t>Dividing this project into 4 parts:</a:t>
          </a:r>
        </a:p>
      </dgm:t>
    </dgm:pt>
    <dgm:pt modelId="{A33C9A33-06D3-42A7-9350-B8B2E523498D}" type="parTrans" cxnId="{5452F9BB-3AD4-4137-80B1-25077088874F}">
      <dgm:prSet/>
      <dgm:spPr/>
      <dgm:t>
        <a:bodyPr/>
        <a:lstStyle/>
        <a:p>
          <a:endParaRPr lang="en-US"/>
        </a:p>
      </dgm:t>
    </dgm:pt>
    <dgm:pt modelId="{A22A4173-4F6E-4F2C-9B0C-42A81D614062}" type="sibTrans" cxnId="{5452F9BB-3AD4-4137-80B1-25077088874F}">
      <dgm:prSet/>
      <dgm:spPr/>
      <dgm:t>
        <a:bodyPr/>
        <a:lstStyle/>
        <a:p>
          <a:endParaRPr lang="en-US"/>
        </a:p>
      </dgm:t>
    </dgm:pt>
    <dgm:pt modelId="{8B7DC520-6B90-4D6A-B835-048D35CA3A28}">
      <dgm:prSet/>
      <dgm:spPr/>
      <dgm:t>
        <a:bodyPr/>
        <a:lstStyle/>
        <a:p>
          <a:r>
            <a:rPr lang="en-US" dirty="0"/>
            <a:t>Basic Front-End Development - </a:t>
          </a:r>
          <a:r>
            <a:rPr lang="en-US" dirty="0" err="1"/>
            <a:t>Binbin</a:t>
          </a:r>
          <a:endParaRPr lang="en-US" dirty="0"/>
        </a:p>
      </dgm:t>
    </dgm:pt>
    <dgm:pt modelId="{D603ACAE-3214-4D9D-A8F5-63806F9E974F}" type="parTrans" cxnId="{B5A78A81-5539-4F0C-ABA4-9940F1AC7B61}">
      <dgm:prSet/>
      <dgm:spPr/>
      <dgm:t>
        <a:bodyPr/>
        <a:lstStyle/>
        <a:p>
          <a:endParaRPr lang="en-US"/>
        </a:p>
      </dgm:t>
    </dgm:pt>
    <dgm:pt modelId="{E4DB9B43-8037-4B8C-A36D-0D4E140D873F}" type="sibTrans" cxnId="{B5A78A81-5539-4F0C-ABA4-9940F1AC7B61}">
      <dgm:prSet/>
      <dgm:spPr/>
      <dgm:t>
        <a:bodyPr/>
        <a:lstStyle/>
        <a:p>
          <a:endParaRPr lang="en-US"/>
        </a:p>
      </dgm:t>
    </dgm:pt>
    <dgm:pt modelId="{EFF3D2A5-71C0-4ED7-A6FD-57760F0271E5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A254E685-7764-4551-9ADB-496D02CEC2F6}" type="parTrans" cxnId="{9DE6FFC7-7559-4F01-B629-9018E512B761}">
      <dgm:prSet/>
      <dgm:spPr/>
      <dgm:t>
        <a:bodyPr/>
        <a:lstStyle/>
        <a:p>
          <a:endParaRPr lang="en-US"/>
        </a:p>
      </dgm:t>
    </dgm:pt>
    <dgm:pt modelId="{E5305A10-0E11-4B3C-9ED1-70F660D497F7}" type="sibTrans" cxnId="{9DE6FFC7-7559-4F01-B629-9018E512B761}">
      <dgm:prSet/>
      <dgm:spPr/>
      <dgm:t>
        <a:bodyPr/>
        <a:lstStyle/>
        <a:p>
          <a:endParaRPr lang="en-US"/>
        </a:p>
      </dgm:t>
    </dgm:pt>
    <dgm:pt modelId="{223C4200-A8D8-4014-8A53-DCC756565083}">
      <dgm:prSet/>
      <dgm:spPr/>
      <dgm:t>
        <a:bodyPr/>
        <a:lstStyle/>
        <a:p>
          <a:r>
            <a:rPr lang="en-US"/>
            <a:t>CSS</a:t>
          </a:r>
        </a:p>
      </dgm:t>
    </dgm:pt>
    <dgm:pt modelId="{2837B2A6-28F4-451D-B75F-0E667CE34834}" type="parTrans" cxnId="{5F86308C-9F1D-45E6-BB7A-BDE9F13556DE}">
      <dgm:prSet/>
      <dgm:spPr/>
      <dgm:t>
        <a:bodyPr/>
        <a:lstStyle/>
        <a:p>
          <a:endParaRPr lang="en-US"/>
        </a:p>
      </dgm:t>
    </dgm:pt>
    <dgm:pt modelId="{F41C80FD-FAFB-4597-B702-79C1FE297EF6}" type="sibTrans" cxnId="{5F86308C-9F1D-45E6-BB7A-BDE9F13556DE}">
      <dgm:prSet/>
      <dgm:spPr/>
      <dgm:t>
        <a:bodyPr/>
        <a:lstStyle/>
        <a:p>
          <a:endParaRPr lang="en-US"/>
        </a:p>
      </dgm:t>
    </dgm:pt>
    <dgm:pt modelId="{10240D1D-C8C0-4B56-834E-D31A689812F0}">
      <dgm:prSet/>
      <dgm:spPr/>
      <dgm:t>
        <a:bodyPr/>
        <a:lstStyle/>
        <a:p>
          <a:r>
            <a:rPr lang="en-US"/>
            <a:t>JAVASCRIPT</a:t>
          </a:r>
        </a:p>
      </dgm:t>
    </dgm:pt>
    <dgm:pt modelId="{53CAB2B9-52E4-4110-9975-6EE129E09D0C}" type="parTrans" cxnId="{D02E31C7-2D2F-42E9-BF99-0CFA2147E5F5}">
      <dgm:prSet/>
      <dgm:spPr/>
      <dgm:t>
        <a:bodyPr/>
        <a:lstStyle/>
        <a:p>
          <a:endParaRPr lang="en-US"/>
        </a:p>
      </dgm:t>
    </dgm:pt>
    <dgm:pt modelId="{E8C8C6F4-6995-4FD1-B53E-7E9D54974ECC}" type="sibTrans" cxnId="{D02E31C7-2D2F-42E9-BF99-0CFA2147E5F5}">
      <dgm:prSet/>
      <dgm:spPr/>
      <dgm:t>
        <a:bodyPr/>
        <a:lstStyle/>
        <a:p>
          <a:endParaRPr lang="en-US"/>
        </a:p>
      </dgm:t>
    </dgm:pt>
    <dgm:pt modelId="{515DFFE7-CE98-46FC-B4EF-327D222BE0DC}">
      <dgm:prSet/>
      <dgm:spPr/>
      <dgm:t>
        <a:bodyPr/>
        <a:lstStyle/>
        <a:p>
          <a:r>
            <a:rPr lang="en-US" dirty="0"/>
            <a:t>Tools Required - </a:t>
          </a:r>
          <a:r>
            <a:rPr lang="en-US" dirty="0" err="1"/>
            <a:t>Dabir</a:t>
          </a:r>
          <a:endParaRPr lang="en-US" dirty="0"/>
        </a:p>
      </dgm:t>
    </dgm:pt>
    <dgm:pt modelId="{E6C5CEEF-797D-4293-AE71-60B695C63B5F}" type="parTrans" cxnId="{8C49FA2E-FA51-4808-BBA4-DE723CB57E1F}">
      <dgm:prSet/>
      <dgm:spPr/>
      <dgm:t>
        <a:bodyPr/>
        <a:lstStyle/>
        <a:p>
          <a:endParaRPr lang="en-US"/>
        </a:p>
      </dgm:t>
    </dgm:pt>
    <dgm:pt modelId="{04A62EEE-7366-4446-A92D-946B2F24FF09}" type="sibTrans" cxnId="{8C49FA2E-FA51-4808-BBA4-DE723CB57E1F}">
      <dgm:prSet/>
      <dgm:spPr/>
      <dgm:t>
        <a:bodyPr/>
        <a:lstStyle/>
        <a:p>
          <a:endParaRPr lang="en-US"/>
        </a:p>
      </dgm:t>
    </dgm:pt>
    <dgm:pt modelId="{A20BBDC7-E819-45AB-8A2B-A090BDCCC197}">
      <dgm:prSet/>
      <dgm:spPr/>
      <dgm:t>
        <a:bodyPr/>
        <a:lstStyle/>
        <a:p>
          <a:r>
            <a:rPr lang="en-US"/>
            <a:t>Package Manager</a:t>
          </a:r>
        </a:p>
      </dgm:t>
    </dgm:pt>
    <dgm:pt modelId="{E01A1B39-CA05-499A-9538-A7F3BE204564}" type="parTrans" cxnId="{E2D3259B-D2EE-485C-814A-64BA27D6CFF7}">
      <dgm:prSet/>
      <dgm:spPr/>
      <dgm:t>
        <a:bodyPr/>
        <a:lstStyle/>
        <a:p>
          <a:endParaRPr lang="en-US"/>
        </a:p>
      </dgm:t>
    </dgm:pt>
    <dgm:pt modelId="{670526B3-B27F-43A8-A5D8-82E4F4CE5489}" type="sibTrans" cxnId="{E2D3259B-D2EE-485C-814A-64BA27D6CFF7}">
      <dgm:prSet/>
      <dgm:spPr/>
      <dgm:t>
        <a:bodyPr/>
        <a:lstStyle/>
        <a:p>
          <a:endParaRPr lang="en-US"/>
        </a:p>
      </dgm:t>
    </dgm:pt>
    <dgm:pt modelId="{0F273C60-2513-4FF6-B2B5-0027E8E0DAB1}">
      <dgm:prSet/>
      <dgm:spPr/>
      <dgm:t>
        <a:bodyPr/>
        <a:lstStyle/>
        <a:p>
          <a:r>
            <a:rPr lang="en-US"/>
            <a:t>Build Tools</a:t>
          </a:r>
        </a:p>
      </dgm:t>
    </dgm:pt>
    <dgm:pt modelId="{3D843AB4-B56D-4AE0-BB95-561A975D2861}" type="parTrans" cxnId="{182F7B86-1A77-4CA6-82A3-BFE2DC00D48E}">
      <dgm:prSet/>
      <dgm:spPr/>
      <dgm:t>
        <a:bodyPr/>
        <a:lstStyle/>
        <a:p>
          <a:endParaRPr lang="en-US"/>
        </a:p>
      </dgm:t>
    </dgm:pt>
    <dgm:pt modelId="{D753D293-09F2-472A-90C8-4C6B23CFD070}" type="sibTrans" cxnId="{182F7B86-1A77-4CA6-82A3-BFE2DC00D48E}">
      <dgm:prSet/>
      <dgm:spPr/>
      <dgm:t>
        <a:bodyPr/>
        <a:lstStyle/>
        <a:p>
          <a:endParaRPr lang="en-US"/>
        </a:p>
      </dgm:t>
    </dgm:pt>
    <dgm:pt modelId="{00B86C50-488A-448E-A118-21CD4AE4A574}">
      <dgm:prSet/>
      <dgm:spPr/>
      <dgm:t>
        <a:bodyPr/>
        <a:lstStyle/>
        <a:p>
          <a:r>
            <a:rPr lang="en-US" dirty="0"/>
            <a:t>Version Control</a:t>
          </a:r>
        </a:p>
      </dgm:t>
    </dgm:pt>
    <dgm:pt modelId="{14CCF05F-50E8-419A-8DB3-D3799634960F}" type="parTrans" cxnId="{271D5E3C-1AFC-4FBF-A60A-6AD2D76D2A60}">
      <dgm:prSet/>
      <dgm:spPr/>
      <dgm:t>
        <a:bodyPr/>
        <a:lstStyle/>
        <a:p>
          <a:endParaRPr lang="en-US"/>
        </a:p>
      </dgm:t>
    </dgm:pt>
    <dgm:pt modelId="{BC1EB0D3-F0E7-4A70-B92A-8ADCA9976DFE}" type="sibTrans" cxnId="{271D5E3C-1AFC-4FBF-A60A-6AD2D76D2A60}">
      <dgm:prSet/>
      <dgm:spPr/>
      <dgm:t>
        <a:bodyPr/>
        <a:lstStyle/>
        <a:p>
          <a:endParaRPr lang="en-US"/>
        </a:p>
      </dgm:t>
    </dgm:pt>
    <dgm:pt modelId="{7FA516B2-7B39-44C1-9B2C-6C6632717B41}">
      <dgm:prSet/>
      <dgm:spPr/>
      <dgm:t>
        <a:bodyPr/>
        <a:lstStyle/>
        <a:p>
          <a:r>
            <a:rPr lang="en-US" dirty="0"/>
            <a:t>Additional Front-End Development – Ewan and </a:t>
          </a:r>
          <a:r>
            <a:rPr lang="en-US" dirty="0" err="1"/>
            <a:t>Binbin</a:t>
          </a:r>
          <a:endParaRPr lang="en-US" dirty="0"/>
        </a:p>
      </dgm:t>
    </dgm:pt>
    <dgm:pt modelId="{BA5B76F7-3043-4655-9867-ADE7B253312B}" type="parTrans" cxnId="{1B58449A-D2DB-427B-A06B-416C13412991}">
      <dgm:prSet/>
      <dgm:spPr/>
      <dgm:t>
        <a:bodyPr/>
        <a:lstStyle/>
        <a:p>
          <a:endParaRPr lang="en-US"/>
        </a:p>
      </dgm:t>
    </dgm:pt>
    <dgm:pt modelId="{784BF147-5613-4131-8AD4-7E1E408898AD}" type="sibTrans" cxnId="{1B58449A-D2DB-427B-A06B-416C13412991}">
      <dgm:prSet/>
      <dgm:spPr/>
      <dgm:t>
        <a:bodyPr/>
        <a:lstStyle/>
        <a:p>
          <a:endParaRPr lang="en-US"/>
        </a:p>
      </dgm:t>
    </dgm:pt>
    <dgm:pt modelId="{65F77C7F-A0F1-49ED-93A3-8A21B270A1A8}">
      <dgm:prSet/>
      <dgm:spPr/>
      <dgm:t>
        <a:bodyPr/>
        <a:lstStyle/>
        <a:p>
          <a:r>
            <a:rPr lang="en-US"/>
            <a:t>SAAS</a:t>
          </a:r>
        </a:p>
      </dgm:t>
    </dgm:pt>
    <dgm:pt modelId="{44DAFF36-6C3C-45D2-A33F-FBA771C49A41}" type="parTrans" cxnId="{05D82EC8-2BE7-4334-A79A-729DF7CE1E7B}">
      <dgm:prSet/>
      <dgm:spPr/>
      <dgm:t>
        <a:bodyPr/>
        <a:lstStyle/>
        <a:p>
          <a:endParaRPr lang="en-US"/>
        </a:p>
      </dgm:t>
    </dgm:pt>
    <dgm:pt modelId="{A7908E53-1E5F-4227-BE3D-CE4291095BCC}" type="sibTrans" cxnId="{05D82EC8-2BE7-4334-A79A-729DF7CE1E7B}">
      <dgm:prSet/>
      <dgm:spPr/>
      <dgm:t>
        <a:bodyPr/>
        <a:lstStyle/>
        <a:p>
          <a:endParaRPr lang="en-US"/>
        </a:p>
      </dgm:t>
    </dgm:pt>
    <dgm:pt modelId="{890319E5-E42D-43DA-B289-5EE274F878B5}">
      <dgm:prSet/>
      <dgm:spPr/>
      <dgm:t>
        <a:bodyPr/>
        <a:lstStyle/>
        <a:p>
          <a:r>
            <a:rPr lang="en-US"/>
            <a:t>Responsive design</a:t>
          </a:r>
        </a:p>
      </dgm:t>
    </dgm:pt>
    <dgm:pt modelId="{E902AF33-530F-4D20-8A12-A48E3795A050}" type="parTrans" cxnId="{1C066448-1B3B-414F-8668-5DFBE69E38C2}">
      <dgm:prSet/>
      <dgm:spPr/>
      <dgm:t>
        <a:bodyPr/>
        <a:lstStyle/>
        <a:p>
          <a:endParaRPr lang="en-US"/>
        </a:p>
      </dgm:t>
    </dgm:pt>
    <dgm:pt modelId="{0D300B4A-0A78-46F9-84F1-6E6A38F0546F}" type="sibTrans" cxnId="{1C066448-1B3B-414F-8668-5DFBE69E38C2}">
      <dgm:prSet/>
      <dgm:spPr/>
      <dgm:t>
        <a:bodyPr/>
        <a:lstStyle/>
        <a:p>
          <a:endParaRPr lang="en-US"/>
        </a:p>
      </dgm:t>
    </dgm:pt>
    <dgm:pt modelId="{D601628E-B2DF-42F6-A03D-2A50A4B2BEA3}">
      <dgm:prSet/>
      <dgm:spPr/>
      <dgm:t>
        <a:bodyPr/>
        <a:lstStyle/>
        <a:p>
          <a:r>
            <a:rPr lang="en-US"/>
            <a:t>Javascript framework</a:t>
          </a:r>
        </a:p>
      </dgm:t>
    </dgm:pt>
    <dgm:pt modelId="{D12B2F9A-6051-4B95-BB09-EB1B68C9AFA0}" type="parTrans" cxnId="{7D6764AE-F5B4-44C3-AC20-88E339A200F4}">
      <dgm:prSet/>
      <dgm:spPr/>
      <dgm:t>
        <a:bodyPr/>
        <a:lstStyle/>
        <a:p>
          <a:endParaRPr lang="en-US"/>
        </a:p>
      </dgm:t>
    </dgm:pt>
    <dgm:pt modelId="{88422AEF-8FCC-4425-A201-46798ED8A464}" type="sibTrans" cxnId="{7D6764AE-F5B4-44C3-AC20-88E339A200F4}">
      <dgm:prSet/>
      <dgm:spPr/>
      <dgm:t>
        <a:bodyPr/>
        <a:lstStyle/>
        <a:p>
          <a:endParaRPr lang="en-US"/>
        </a:p>
      </dgm:t>
    </dgm:pt>
    <dgm:pt modelId="{867E376F-3009-453C-932F-EA33EF954CE9}">
      <dgm:prSet/>
      <dgm:spPr/>
      <dgm:t>
        <a:bodyPr/>
        <a:lstStyle/>
        <a:p>
          <a:r>
            <a:rPr lang="en-US" dirty="0"/>
            <a:t>Basic Back-End Development – Matt and Ewan(if needed)</a:t>
          </a:r>
        </a:p>
      </dgm:t>
    </dgm:pt>
    <dgm:pt modelId="{91CD9E01-0088-41D3-A5AC-E624A3C44A89}" type="parTrans" cxnId="{4E8CC922-E48B-4681-9D7B-C0111B4E79A5}">
      <dgm:prSet/>
      <dgm:spPr/>
      <dgm:t>
        <a:bodyPr/>
        <a:lstStyle/>
        <a:p>
          <a:endParaRPr lang="en-US"/>
        </a:p>
      </dgm:t>
    </dgm:pt>
    <dgm:pt modelId="{943B0BA5-D868-4180-A409-C787FE7B1415}" type="sibTrans" cxnId="{4E8CC922-E48B-4681-9D7B-C0111B4E79A5}">
      <dgm:prSet/>
      <dgm:spPr/>
      <dgm:t>
        <a:bodyPr/>
        <a:lstStyle/>
        <a:p>
          <a:endParaRPr lang="en-US"/>
        </a:p>
      </dgm:t>
    </dgm:pt>
    <dgm:pt modelId="{68D1D3D7-5D8E-4BF4-9F98-EB5ECA720F4C}">
      <dgm:prSet/>
      <dgm:spPr/>
      <dgm:t>
        <a:bodyPr/>
        <a:lstStyle/>
        <a:p>
          <a:r>
            <a:rPr lang="en-US"/>
            <a:t>Server</a:t>
          </a:r>
        </a:p>
      </dgm:t>
    </dgm:pt>
    <dgm:pt modelId="{582C241D-C4CB-42BD-AC62-06E7F42AA696}" type="parTrans" cxnId="{342C7C1B-F2BD-4CE7-AF40-4153B20661D2}">
      <dgm:prSet/>
      <dgm:spPr/>
      <dgm:t>
        <a:bodyPr/>
        <a:lstStyle/>
        <a:p>
          <a:endParaRPr lang="en-US"/>
        </a:p>
      </dgm:t>
    </dgm:pt>
    <dgm:pt modelId="{30CB6488-3181-4B5A-AE52-98CF93A673B1}" type="sibTrans" cxnId="{342C7C1B-F2BD-4CE7-AF40-4153B20661D2}">
      <dgm:prSet/>
      <dgm:spPr/>
      <dgm:t>
        <a:bodyPr/>
        <a:lstStyle/>
        <a:p>
          <a:endParaRPr lang="en-US"/>
        </a:p>
      </dgm:t>
    </dgm:pt>
    <dgm:pt modelId="{DA43AB70-1242-460A-8807-61F289D40A24}">
      <dgm:prSet/>
      <dgm:spPr/>
      <dgm:t>
        <a:bodyPr/>
        <a:lstStyle/>
        <a:p>
          <a:r>
            <a:rPr lang="en-US"/>
            <a:t>Programming Language</a:t>
          </a:r>
        </a:p>
      </dgm:t>
    </dgm:pt>
    <dgm:pt modelId="{29CEBBF2-E838-496C-AB57-E99BB15C9E07}" type="parTrans" cxnId="{4FF1D494-B507-4AB4-B285-076C6EACEB09}">
      <dgm:prSet/>
      <dgm:spPr/>
      <dgm:t>
        <a:bodyPr/>
        <a:lstStyle/>
        <a:p>
          <a:endParaRPr lang="en-US"/>
        </a:p>
      </dgm:t>
    </dgm:pt>
    <dgm:pt modelId="{434B2C2E-41E3-449C-B343-AC3189DF3CED}" type="sibTrans" cxnId="{4FF1D494-B507-4AB4-B285-076C6EACEB09}">
      <dgm:prSet/>
      <dgm:spPr/>
      <dgm:t>
        <a:bodyPr/>
        <a:lstStyle/>
        <a:p>
          <a:endParaRPr lang="en-US"/>
        </a:p>
      </dgm:t>
    </dgm:pt>
    <dgm:pt modelId="{97AE9159-D68A-4B73-B290-CB7E8B47D199}">
      <dgm:prSet/>
      <dgm:spPr/>
      <dgm:t>
        <a:bodyPr/>
        <a:lstStyle/>
        <a:p>
          <a:r>
            <a:rPr lang="en-US"/>
            <a:t>Database </a:t>
          </a:r>
        </a:p>
      </dgm:t>
    </dgm:pt>
    <dgm:pt modelId="{63F02136-A74C-4968-80D7-9701E5889AEC}" type="parTrans" cxnId="{8688CE56-7DBF-425C-9DB0-A2DEB6DB62B0}">
      <dgm:prSet/>
      <dgm:spPr/>
      <dgm:t>
        <a:bodyPr/>
        <a:lstStyle/>
        <a:p>
          <a:endParaRPr lang="en-US"/>
        </a:p>
      </dgm:t>
    </dgm:pt>
    <dgm:pt modelId="{8575EAC5-BE7F-46D4-B012-664FD6B6CBBA}" type="sibTrans" cxnId="{8688CE56-7DBF-425C-9DB0-A2DEB6DB62B0}">
      <dgm:prSet/>
      <dgm:spPr/>
      <dgm:t>
        <a:bodyPr/>
        <a:lstStyle/>
        <a:p>
          <a:endParaRPr lang="en-US"/>
        </a:p>
      </dgm:t>
    </dgm:pt>
    <dgm:pt modelId="{A1B5E41C-B561-48D0-9BC8-B5299E34C6F0}" type="pres">
      <dgm:prSet presAssocID="{139763CB-0195-4330-B013-B3B0A8EEBAA5}" presName="root" presStyleCnt="0">
        <dgm:presLayoutVars>
          <dgm:dir/>
          <dgm:resizeHandles val="exact"/>
        </dgm:presLayoutVars>
      </dgm:prSet>
      <dgm:spPr/>
    </dgm:pt>
    <dgm:pt modelId="{67FFB07E-2525-49D1-98F3-CFE18F62A307}" type="pres">
      <dgm:prSet presAssocID="{05A98BDB-C7A6-43E9-B3BE-BD85DA857437}" presName="compNode" presStyleCnt="0"/>
      <dgm:spPr/>
    </dgm:pt>
    <dgm:pt modelId="{CF1B8982-AFB3-4FB0-A2C1-2B6DB0F520E3}" type="pres">
      <dgm:prSet presAssocID="{05A98BDB-C7A6-43E9-B3BE-BD85DA857437}" presName="bgRect" presStyleLbl="bgShp" presStyleIdx="0" presStyleCnt="5"/>
      <dgm:spPr/>
    </dgm:pt>
    <dgm:pt modelId="{D6257DC3-DCAA-4339-9C38-5CAE26E44064}" type="pres">
      <dgm:prSet presAssocID="{05A98BDB-C7A6-43E9-B3BE-BD85DA8574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D246735-728D-43E1-9E8F-0B65DCB7FC52}" type="pres">
      <dgm:prSet presAssocID="{05A98BDB-C7A6-43E9-B3BE-BD85DA857437}" presName="spaceRect" presStyleCnt="0"/>
      <dgm:spPr/>
    </dgm:pt>
    <dgm:pt modelId="{042EF9E3-68EA-46C4-916F-AF56F7CB3E7F}" type="pres">
      <dgm:prSet presAssocID="{05A98BDB-C7A6-43E9-B3BE-BD85DA857437}" presName="parTx" presStyleLbl="revTx" presStyleIdx="0" presStyleCnt="9">
        <dgm:presLayoutVars>
          <dgm:chMax val="0"/>
          <dgm:chPref val="0"/>
        </dgm:presLayoutVars>
      </dgm:prSet>
      <dgm:spPr/>
    </dgm:pt>
    <dgm:pt modelId="{16F4CF3B-1304-4B7C-BDB8-18D9CBCC3CBF}" type="pres">
      <dgm:prSet presAssocID="{A22A4173-4F6E-4F2C-9B0C-42A81D614062}" presName="sibTrans" presStyleCnt="0"/>
      <dgm:spPr/>
    </dgm:pt>
    <dgm:pt modelId="{3A690680-73FB-43E3-B9E3-2EEF8D8E5CB5}" type="pres">
      <dgm:prSet presAssocID="{8B7DC520-6B90-4D6A-B835-048D35CA3A28}" presName="compNode" presStyleCnt="0"/>
      <dgm:spPr/>
    </dgm:pt>
    <dgm:pt modelId="{FF216489-409A-460E-81FA-ABDB9F956447}" type="pres">
      <dgm:prSet presAssocID="{8B7DC520-6B90-4D6A-B835-048D35CA3A28}" presName="bgRect" presStyleLbl="bgShp" presStyleIdx="1" presStyleCnt="5"/>
      <dgm:spPr/>
    </dgm:pt>
    <dgm:pt modelId="{0F0B74BB-3EAE-4FE3-8E5B-18AEBF38A249}" type="pres">
      <dgm:prSet presAssocID="{8B7DC520-6B90-4D6A-B835-048D35CA3A2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9086BEF-AACB-4983-9A3F-9B6BF00DAA64}" type="pres">
      <dgm:prSet presAssocID="{8B7DC520-6B90-4D6A-B835-048D35CA3A28}" presName="spaceRect" presStyleCnt="0"/>
      <dgm:spPr/>
    </dgm:pt>
    <dgm:pt modelId="{D6BB8F68-C5AE-4396-9F29-379DA5CAD2A2}" type="pres">
      <dgm:prSet presAssocID="{8B7DC520-6B90-4D6A-B835-048D35CA3A28}" presName="parTx" presStyleLbl="revTx" presStyleIdx="1" presStyleCnt="9">
        <dgm:presLayoutVars>
          <dgm:chMax val="0"/>
          <dgm:chPref val="0"/>
        </dgm:presLayoutVars>
      </dgm:prSet>
      <dgm:spPr/>
    </dgm:pt>
    <dgm:pt modelId="{71FA3414-53BB-4CC1-A641-9DEA06398DD4}" type="pres">
      <dgm:prSet presAssocID="{8B7DC520-6B90-4D6A-B835-048D35CA3A28}" presName="desTx" presStyleLbl="revTx" presStyleIdx="2" presStyleCnt="9">
        <dgm:presLayoutVars/>
      </dgm:prSet>
      <dgm:spPr/>
    </dgm:pt>
    <dgm:pt modelId="{00002F80-A46F-46DA-8ECF-7E6FA30F08FB}" type="pres">
      <dgm:prSet presAssocID="{E4DB9B43-8037-4B8C-A36D-0D4E140D873F}" presName="sibTrans" presStyleCnt="0"/>
      <dgm:spPr/>
    </dgm:pt>
    <dgm:pt modelId="{2FFA74DB-4D48-4E3D-A3FF-129EFDFB81CE}" type="pres">
      <dgm:prSet presAssocID="{515DFFE7-CE98-46FC-B4EF-327D222BE0DC}" presName="compNode" presStyleCnt="0"/>
      <dgm:spPr/>
    </dgm:pt>
    <dgm:pt modelId="{606ADDAD-8CCB-4E3C-BD84-E09261ACA0BD}" type="pres">
      <dgm:prSet presAssocID="{515DFFE7-CE98-46FC-B4EF-327D222BE0DC}" presName="bgRect" presStyleLbl="bgShp" presStyleIdx="2" presStyleCnt="5"/>
      <dgm:spPr/>
    </dgm:pt>
    <dgm:pt modelId="{9C751EB7-356F-4B22-8CF4-EBA78844111C}" type="pres">
      <dgm:prSet presAssocID="{515DFFE7-CE98-46FC-B4EF-327D222BE0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555CC67-6407-4619-B936-5CD0E7182F8F}" type="pres">
      <dgm:prSet presAssocID="{515DFFE7-CE98-46FC-B4EF-327D222BE0DC}" presName="spaceRect" presStyleCnt="0"/>
      <dgm:spPr/>
    </dgm:pt>
    <dgm:pt modelId="{D7865CB3-4F1D-403B-8AF1-CB3616303DFB}" type="pres">
      <dgm:prSet presAssocID="{515DFFE7-CE98-46FC-B4EF-327D222BE0DC}" presName="parTx" presStyleLbl="revTx" presStyleIdx="3" presStyleCnt="9">
        <dgm:presLayoutVars>
          <dgm:chMax val="0"/>
          <dgm:chPref val="0"/>
        </dgm:presLayoutVars>
      </dgm:prSet>
      <dgm:spPr/>
    </dgm:pt>
    <dgm:pt modelId="{677D5AC5-92DD-4CC0-B131-D85DEF956FCA}" type="pres">
      <dgm:prSet presAssocID="{515DFFE7-CE98-46FC-B4EF-327D222BE0DC}" presName="desTx" presStyleLbl="revTx" presStyleIdx="4" presStyleCnt="9">
        <dgm:presLayoutVars/>
      </dgm:prSet>
      <dgm:spPr/>
    </dgm:pt>
    <dgm:pt modelId="{04CF8D4C-0BE6-40FE-9026-6B03A4458EE4}" type="pres">
      <dgm:prSet presAssocID="{04A62EEE-7366-4446-A92D-946B2F24FF09}" presName="sibTrans" presStyleCnt="0"/>
      <dgm:spPr/>
    </dgm:pt>
    <dgm:pt modelId="{55C34E18-2A42-40C2-BD72-9BC4623C63A1}" type="pres">
      <dgm:prSet presAssocID="{7FA516B2-7B39-44C1-9B2C-6C6632717B41}" presName="compNode" presStyleCnt="0"/>
      <dgm:spPr/>
    </dgm:pt>
    <dgm:pt modelId="{348E26B7-B137-42C3-8284-153ED20DAF0C}" type="pres">
      <dgm:prSet presAssocID="{7FA516B2-7B39-44C1-9B2C-6C6632717B41}" presName="bgRect" presStyleLbl="bgShp" presStyleIdx="3" presStyleCnt="5"/>
      <dgm:spPr/>
    </dgm:pt>
    <dgm:pt modelId="{02A3800A-939F-4602-AE47-AF8F8D44FE3C}" type="pres">
      <dgm:prSet presAssocID="{7FA516B2-7B39-44C1-9B2C-6C6632717B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2035A9D-8051-44E2-9610-E170568EA09A}" type="pres">
      <dgm:prSet presAssocID="{7FA516B2-7B39-44C1-9B2C-6C6632717B41}" presName="spaceRect" presStyleCnt="0"/>
      <dgm:spPr/>
    </dgm:pt>
    <dgm:pt modelId="{A903B9E6-5B4D-48A3-A568-03BA4E4BF16A}" type="pres">
      <dgm:prSet presAssocID="{7FA516B2-7B39-44C1-9B2C-6C6632717B41}" presName="parTx" presStyleLbl="revTx" presStyleIdx="5" presStyleCnt="9">
        <dgm:presLayoutVars>
          <dgm:chMax val="0"/>
          <dgm:chPref val="0"/>
        </dgm:presLayoutVars>
      </dgm:prSet>
      <dgm:spPr/>
    </dgm:pt>
    <dgm:pt modelId="{F57BF4DC-CC81-4BCA-B180-04230C74F218}" type="pres">
      <dgm:prSet presAssocID="{7FA516B2-7B39-44C1-9B2C-6C6632717B41}" presName="desTx" presStyleLbl="revTx" presStyleIdx="6" presStyleCnt="9">
        <dgm:presLayoutVars/>
      </dgm:prSet>
      <dgm:spPr/>
    </dgm:pt>
    <dgm:pt modelId="{F1188745-A38B-40C7-83DE-309137270211}" type="pres">
      <dgm:prSet presAssocID="{784BF147-5613-4131-8AD4-7E1E408898AD}" presName="sibTrans" presStyleCnt="0"/>
      <dgm:spPr/>
    </dgm:pt>
    <dgm:pt modelId="{AD0BFA58-E790-40E7-A6D2-3E40A35B6CD1}" type="pres">
      <dgm:prSet presAssocID="{867E376F-3009-453C-932F-EA33EF954CE9}" presName="compNode" presStyleCnt="0"/>
      <dgm:spPr/>
    </dgm:pt>
    <dgm:pt modelId="{D2E1C579-F344-40B6-974A-85FC7B52D7D4}" type="pres">
      <dgm:prSet presAssocID="{867E376F-3009-453C-932F-EA33EF954CE9}" presName="bgRect" presStyleLbl="bgShp" presStyleIdx="4" presStyleCnt="5"/>
      <dgm:spPr/>
    </dgm:pt>
    <dgm:pt modelId="{EF8B242F-3886-4D5C-B512-A9DFE329F692}" type="pres">
      <dgm:prSet presAssocID="{867E376F-3009-453C-932F-EA33EF954CE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1A0B11-EEAB-4A7D-B8CB-04D27C6F4630}" type="pres">
      <dgm:prSet presAssocID="{867E376F-3009-453C-932F-EA33EF954CE9}" presName="spaceRect" presStyleCnt="0"/>
      <dgm:spPr/>
    </dgm:pt>
    <dgm:pt modelId="{FB80E895-4F2E-4044-88AE-6DE9DFA86C6A}" type="pres">
      <dgm:prSet presAssocID="{867E376F-3009-453C-932F-EA33EF954CE9}" presName="parTx" presStyleLbl="revTx" presStyleIdx="7" presStyleCnt="9">
        <dgm:presLayoutVars>
          <dgm:chMax val="0"/>
          <dgm:chPref val="0"/>
        </dgm:presLayoutVars>
      </dgm:prSet>
      <dgm:spPr/>
    </dgm:pt>
    <dgm:pt modelId="{31AB6F9A-D49C-413A-B494-A604910B46BE}" type="pres">
      <dgm:prSet presAssocID="{867E376F-3009-453C-932F-EA33EF954CE9}" presName="desTx" presStyleLbl="revTx" presStyleIdx="8" presStyleCnt="9">
        <dgm:presLayoutVars/>
      </dgm:prSet>
      <dgm:spPr/>
    </dgm:pt>
  </dgm:ptLst>
  <dgm:cxnLst>
    <dgm:cxn modelId="{C26C8F02-C03E-4EF0-A891-5A22BA47B5D3}" type="presOf" srcId="{DA43AB70-1242-460A-8807-61F289D40A24}" destId="{31AB6F9A-D49C-413A-B494-A604910B46BE}" srcOrd="0" destOrd="1" presId="urn:microsoft.com/office/officeart/2018/2/layout/IconVerticalSolidList"/>
    <dgm:cxn modelId="{A9F03303-8749-4493-904E-50CD69C01D92}" type="presOf" srcId="{223C4200-A8D8-4014-8A53-DCC756565083}" destId="{71FA3414-53BB-4CC1-A641-9DEA06398DD4}" srcOrd="0" destOrd="1" presId="urn:microsoft.com/office/officeart/2018/2/layout/IconVerticalSolidList"/>
    <dgm:cxn modelId="{CE95D807-B0DE-4E7D-A163-36999E22A20A}" type="presOf" srcId="{8B7DC520-6B90-4D6A-B835-048D35CA3A28}" destId="{D6BB8F68-C5AE-4396-9F29-379DA5CAD2A2}" srcOrd="0" destOrd="0" presId="urn:microsoft.com/office/officeart/2018/2/layout/IconVerticalSolidList"/>
    <dgm:cxn modelId="{7AA0E209-8A99-4D73-BC96-5470BF7BC272}" type="presOf" srcId="{890319E5-E42D-43DA-B289-5EE274F878B5}" destId="{F57BF4DC-CC81-4BCA-B180-04230C74F218}" srcOrd="0" destOrd="1" presId="urn:microsoft.com/office/officeart/2018/2/layout/IconVerticalSolidList"/>
    <dgm:cxn modelId="{342C7C1B-F2BD-4CE7-AF40-4153B20661D2}" srcId="{867E376F-3009-453C-932F-EA33EF954CE9}" destId="{68D1D3D7-5D8E-4BF4-9F98-EB5ECA720F4C}" srcOrd="0" destOrd="0" parTransId="{582C241D-C4CB-42BD-AC62-06E7F42AA696}" sibTransId="{30CB6488-3181-4B5A-AE52-98CF93A673B1}"/>
    <dgm:cxn modelId="{4E8CC922-E48B-4681-9D7B-C0111B4E79A5}" srcId="{139763CB-0195-4330-B013-B3B0A8EEBAA5}" destId="{867E376F-3009-453C-932F-EA33EF954CE9}" srcOrd="4" destOrd="0" parTransId="{91CD9E01-0088-41D3-A5AC-E624A3C44A89}" sibTransId="{943B0BA5-D868-4180-A409-C787FE7B1415}"/>
    <dgm:cxn modelId="{8C49FA2E-FA51-4808-BBA4-DE723CB57E1F}" srcId="{139763CB-0195-4330-B013-B3B0A8EEBAA5}" destId="{515DFFE7-CE98-46FC-B4EF-327D222BE0DC}" srcOrd="2" destOrd="0" parTransId="{E6C5CEEF-797D-4293-AE71-60B695C63B5F}" sibTransId="{04A62EEE-7366-4446-A92D-946B2F24FF09}"/>
    <dgm:cxn modelId="{43E3FE31-D1AF-482A-8B8D-FDB21F56587D}" type="presOf" srcId="{05A98BDB-C7A6-43E9-B3BE-BD85DA857437}" destId="{042EF9E3-68EA-46C4-916F-AF56F7CB3E7F}" srcOrd="0" destOrd="0" presId="urn:microsoft.com/office/officeart/2018/2/layout/IconVerticalSolidList"/>
    <dgm:cxn modelId="{271D5E3C-1AFC-4FBF-A60A-6AD2D76D2A60}" srcId="{515DFFE7-CE98-46FC-B4EF-327D222BE0DC}" destId="{00B86C50-488A-448E-A118-21CD4AE4A574}" srcOrd="2" destOrd="0" parTransId="{14CCF05F-50E8-419A-8DB3-D3799634960F}" sibTransId="{BC1EB0D3-F0E7-4A70-B92A-8ADCA9976DFE}"/>
    <dgm:cxn modelId="{9BE5053E-879F-4D2A-AA11-6BF3ECDFFD6F}" type="presOf" srcId="{7FA516B2-7B39-44C1-9B2C-6C6632717B41}" destId="{A903B9E6-5B4D-48A3-A568-03BA4E4BF16A}" srcOrd="0" destOrd="0" presId="urn:microsoft.com/office/officeart/2018/2/layout/IconVerticalSolidList"/>
    <dgm:cxn modelId="{1C066448-1B3B-414F-8668-5DFBE69E38C2}" srcId="{7FA516B2-7B39-44C1-9B2C-6C6632717B41}" destId="{890319E5-E42D-43DA-B289-5EE274F878B5}" srcOrd="1" destOrd="0" parTransId="{E902AF33-530F-4D20-8A12-A48E3795A050}" sibTransId="{0D300B4A-0A78-46F9-84F1-6E6A38F0546F}"/>
    <dgm:cxn modelId="{D1521C4B-2633-44BB-984A-FC6A105B7E47}" type="presOf" srcId="{00B86C50-488A-448E-A118-21CD4AE4A574}" destId="{677D5AC5-92DD-4CC0-B131-D85DEF956FCA}" srcOrd="0" destOrd="2" presId="urn:microsoft.com/office/officeart/2018/2/layout/IconVerticalSolidList"/>
    <dgm:cxn modelId="{8688CE56-7DBF-425C-9DB0-A2DEB6DB62B0}" srcId="{867E376F-3009-453C-932F-EA33EF954CE9}" destId="{97AE9159-D68A-4B73-B290-CB7E8B47D199}" srcOrd="2" destOrd="0" parTransId="{63F02136-A74C-4968-80D7-9701E5889AEC}" sibTransId="{8575EAC5-BE7F-46D4-B012-664FD6B6CBBA}"/>
    <dgm:cxn modelId="{C8E26368-40A2-4F19-8E31-FC131B89DFDB}" type="presOf" srcId="{97AE9159-D68A-4B73-B290-CB7E8B47D199}" destId="{31AB6F9A-D49C-413A-B494-A604910B46BE}" srcOrd="0" destOrd="2" presId="urn:microsoft.com/office/officeart/2018/2/layout/IconVerticalSolidList"/>
    <dgm:cxn modelId="{7C664676-0D7F-4BF1-83BB-5898CD34FFAD}" type="presOf" srcId="{515DFFE7-CE98-46FC-B4EF-327D222BE0DC}" destId="{D7865CB3-4F1D-403B-8AF1-CB3616303DFB}" srcOrd="0" destOrd="0" presId="urn:microsoft.com/office/officeart/2018/2/layout/IconVerticalSolidList"/>
    <dgm:cxn modelId="{83D9487D-B362-4CF8-BB3E-CB9C417BC7E2}" type="presOf" srcId="{10240D1D-C8C0-4B56-834E-D31A689812F0}" destId="{71FA3414-53BB-4CC1-A641-9DEA06398DD4}" srcOrd="0" destOrd="2" presId="urn:microsoft.com/office/officeart/2018/2/layout/IconVerticalSolidList"/>
    <dgm:cxn modelId="{B5A78A81-5539-4F0C-ABA4-9940F1AC7B61}" srcId="{139763CB-0195-4330-B013-B3B0A8EEBAA5}" destId="{8B7DC520-6B90-4D6A-B835-048D35CA3A28}" srcOrd="1" destOrd="0" parTransId="{D603ACAE-3214-4D9D-A8F5-63806F9E974F}" sibTransId="{E4DB9B43-8037-4B8C-A36D-0D4E140D873F}"/>
    <dgm:cxn modelId="{182F7B86-1A77-4CA6-82A3-BFE2DC00D48E}" srcId="{515DFFE7-CE98-46FC-B4EF-327D222BE0DC}" destId="{0F273C60-2513-4FF6-B2B5-0027E8E0DAB1}" srcOrd="1" destOrd="0" parTransId="{3D843AB4-B56D-4AE0-BB95-561A975D2861}" sibTransId="{D753D293-09F2-472A-90C8-4C6B23CFD070}"/>
    <dgm:cxn modelId="{1C0E5187-3466-45EB-85E8-E42A7A96FAD9}" type="presOf" srcId="{65F77C7F-A0F1-49ED-93A3-8A21B270A1A8}" destId="{F57BF4DC-CC81-4BCA-B180-04230C74F218}" srcOrd="0" destOrd="0" presId="urn:microsoft.com/office/officeart/2018/2/layout/IconVerticalSolidList"/>
    <dgm:cxn modelId="{5F86308C-9F1D-45E6-BB7A-BDE9F13556DE}" srcId="{8B7DC520-6B90-4D6A-B835-048D35CA3A28}" destId="{223C4200-A8D8-4014-8A53-DCC756565083}" srcOrd="1" destOrd="0" parTransId="{2837B2A6-28F4-451D-B75F-0E667CE34834}" sibTransId="{F41C80FD-FAFB-4597-B702-79C1FE297EF6}"/>
    <dgm:cxn modelId="{EA81F58C-F8D8-4261-B427-F264D494D3AC}" type="presOf" srcId="{A20BBDC7-E819-45AB-8A2B-A090BDCCC197}" destId="{677D5AC5-92DD-4CC0-B131-D85DEF956FCA}" srcOrd="0" destOrd="0" presId="urn:microsoft.com/office/officeart/2018/2/layout/IconVerticalSolidList"/>
    <dgm:cxn modelId="{4FF1D494-B507-4AB4-B285-076C6EACEB09}" srcId="{867E376F-3009-453C-932F-EA33EF954CE9}" destId="{DA43AB70-1242-460A-8807-61F289D40A24}" srcOrd="1" destOrd="0" parTransId="{29CEBBF2-E838-496C-AB57-E99BB15C9E07}" sibTransId="{434B2C2E-41E3-449C-B343-AC3189DF3CED}"/>
    <dgm:cxn modelId="{1B58449A-D2DB-427B-A06B-416C13412991}" srcId="{139763CB-0195-4330-B013-B3B0A8EEBAA5}" destId="{7FA516B2-7B39-44C1-9B2C-6C6632717B41}" srcOrd="3" destOrd="0" parTransId="{BA5B76F7-3043-4655-9867-ADE7B253312B}" sibTransId="{784BF147-5613-4131-8AD4-7E1E408898AD}"/>
    <dgm:cxn modelId="{E2D3259B-D2EE-485C-814A-64BA27D6CFF7}" srcId="{515DFFE7-CE98-46FC-B4EF-327D222BE0DC}" destId="{A20BBDC7-E819-45AB-8A2B-A090BDCCC197}" srcOrd="0" destOrd="0" parTransId="{E01A1B39-CA05-499A-9538-A7F3BE204564}" sibTransId="{670526B3-B27F-43A8-A5D8-82E4F4CE5489}"/>
    <dgm:cxn modelId="{00E46EA1-051C-4D2B-BB18-7208800DDB8F}" type="presOf" srcId="{68D1D3D7-5D8E-4BF4-9F98-EB5ECA720F4C}" destId="{31AB6F9A-D49C-413A-B494-A604910B46BE}" srcOrd="0" destOrd="0" presId="urn:microsoft.com/office/officeart/2018/2/layout/IconVerticalSolidList"/>
    <dgm:cxn modelId="{11BD42AA-B024-453B-8089-4855B2A579E6}" type="presOf" srcId="{867E376F-3009-453C-932F-EA33EF954CE9}" destId="{FB80E895-4F2E-4044-88AE-6DE9DFA86C6A}" srcOrd="0" destOrd="0" presId="urn:microsoft.com/office/officeart/2018/2/layout/IconVerticalSolidList"/>
    <dgm:cxn modelId="{7D6764AE-F5B4-44C3-AC20-88E339A200F4}" srcId="{7FA516B2-7B39-44C1-9B2C-6C6632717B41}" destId="{D601628E-B2DF-42F6-A03D-2A50A4B2BEA3}" srcOrd="2" destOrd="0" parTransId="{D12B2F9A-6051-4B95-BB09-EB1B68C9AFA0}" sibTransId="{88422AEF-8FCC-4425-A201-46798ED8A464}"/>
    <dgm:cxn modelId="{5452F9BB-3AD4-4137-80B1-25077088874F}" srcId="{139763CB-0195-4330-B013-B3B0A8EEBAA5}" destId="{05A98BDB-C7A6-43E9-B3BE-BD85DA857437}" srcOrd="0" destOrd="0" parTransId="{A33C9A33-06D3-42A7-9350-B8B2E523498D}" sibTransId="{A22A4173-4F6E-4F2C-9B0C-42A81D614062}"/>
    <dgm:cxn modelId="{D02E31C7-2D2F-42E9-BF99-0CFA2147E5F5}" srcId="{8B7DC520-6B90-4D6A-B835-048D35CA3A28}" destId="{10240D1D-C8C0-4B56-834E-D31A689812F0}" srcOrd="2" destOrd="0" parTransId="{53CAB2B9-52E4-4110-9975-6EE129E09D0C}" sibTransId="{E8C8C6F4-6995-4FD1-B53E-7E9D54974ECC}"/>
    <dgm:cxn modelId="{0D9EDBC7-F09B-44FC-BECF-DE094D882EC5}" type="presOf" srcId="{D601628E-B2DF-42F6-A03D-2A50A4B2BEA3}" destId="{F57BF4DC-CC81-4BCA-B180-04230C74F218}" srcOrd="0" destOrd="2" presId="urn:microsoft.com/office/officeart/2018/2/layout/IconVerticalSolidList"/>
    <dgm:cxn modelId="{9DE6FFC7-7559-4F01-B629-9018E512B761}" srcId="{8B7DC520-6B90-4D6A-B835-048D35CA3A28}" destId="{EFF3D2A5-71C0-4ED7-A6FD-57760F0271E5}" srcOrd="0" destOrd="0" parTransId="{A254E685-7764-4551-9ADB-496D02CEC2F6}" sibTransId="{E5305A10-0E11-4B3C-9ED1-70F660D497F7}"/>
    <dgm:cxn modelId="{05D82EC8-2BE7-4334-A79A-729DF7CE1E7B}" srcId="{7FA516B2-7B39-44C1-9B2C-6C6632717B41}" destId="{65F77C7F-A0F1-49ED-93A3-8A21B270A1A8}" srcOrd="0" destOrd="0" parTransId="{44DAFF36-6C3C-45D2-A33F-FBA771C49A41}" sibTransId="{A7908E53-1E5F-4227-BE3D-CE4291095BCC}"/>
    <dgm:cxn modelId="{6D84B0E6-B08A-4B11-9FBB-7EC55221216A}" type="presOf" srcId="{139763CB-0195-4330-B013-B3B0A8EEBAA5}" destId="{A1B5E41C-B561-48D0-9BC8-B5299E34C6F0}" srcOrd="0" destOrd="0" presId="urn:microsoft.com/office/officeart/2018/2/layout/IconVerticalSolidList"/>
    <dgm:cxn modelId="{C39697EA-132C-4C9F-AE0F-EC82AD471601}" type="presOf" srcId="{0F273C60-2513-4FF6-B2B5-0027E8E0DAB1}" destId="{677D5AC5-92DD-4CC0-B131-D85DEF956FCA}" srcOrd="0" destOrd="1" presId="urn:microsoft.com/office/officeart/2018/2/layout/IconVerticalSolidList"/>
    <dgm:cxn modelId="{7A6F97FC-91C0-4D83-A028-BD7D3AA9914F}" type="presOf" srcId="{EFF3D2A5-71C0-4ED7-A6FD-57760F0271E5}" destId="{71FA3414-53BB-4CC1-A641-9DEA06398DD4}" srcOrd="0" destOrd="0" presId="urn:microsoft.com/office/officeart/2018/2/layout/IconVerticalSolidList"/>
    <dgm:cxn modelId="{24D6B857-BD39-4ED8-91DF-55E2FD630134}" type="presParOf" srcId="{A1B5E41C-B561-48D0-9BC8-B5299E34C6F0}" destId="{67FFB07E-2525-49D1-98F3-CFE18F62A307}" srcOrd="0" destOrd="0" presId="urn:microsoft.com/office/officeart/2018/2/layout/IconVerticalSolidList"/>
    <dgm:cxn modelId="{821EB649-D975-4879-8358-CB0B64CBDDC0}" type="presParOf" srcId="{67FFB07E-2525-49D1-98F3-CFE18F62A307}" destId="{CF1B8982-AFB3-4FB0-A2C1-2B6DB0F520E3}" srcOrd="0" destOrd="0" presId="urn:microsoft.com/office/officeart/2018/2/layout/IconVerticalSolidList"/>
    <dgm:cxn modelId="{634B0FDC-0FB5-4D6B-9BE5-C4ECED716953}" type="presParOf" srcId="{67FFB07E-2525-49D1-98F3-CFE18F62A307}" destId="{D6257DC3-DCAA-4339-9C38-5CAE26E44064}" srcOrd="1" destOrd="0" presId="urn:microsoft.com/office/officeart/2018/2/layout/IconVerticalSolidList"/>
    <dgm:cxn modelId="{2F31A26D-15BF-4A52-B741-9CF6A4F56436}" type="presParOf" srcId="{67FFB07E-2525-49D1-98F3-CFE18F62A307}" destId="{6D246735-728D-43E1-9E8F-0B65DCB7FC52}" srcOrd="2" destOrd="0" presId="urn:microsoft.com/office/officeart/2018/2/layout/IconVerticalSolidList"/>
    <dgm:cxn modelId="{0BC9AE16-481E-486F-8B72-D89C56EE3EFD}" type="presParOf" srcId="{67FFB07E-2525-49D1-98F3-CFE18F62A307}" destId="{042EF9E3-68EA-46C4-916F-AF56F7CB3E7F}" srcOrd="3" destOrd="0" presId="urn:microsoft.com/office/officeart/2018/2/layout/IconVerticalSolidList"/>
    <dgm:cxn modelId="{F93CCFB7-1CB9-4C10-B5EF-ED3F4AA551B6}" type="presParOf" srcId="{A1B5E41C-B561-48D0-9BC8-B5299E34C6F0}" destId="{16F4CF3B-1304-4B7C-BDB8-18D9CBCC3CBF}" srcOrd="1" destOrd="0" presId="urn:microsoft.com/office/officeart/2018/2/layout/IconVerticalSolidList"/>
    <dgm:cxn modelId="{190ED74C-5DC6-41D7-BAA6-9B52EAE14F96}" type="presParOf" srcId="{A1B5E41C-B561-48D0-9BC8-B5299E34C6F0}" destId="{3A690680-73FB-43E3-B9E3-2EEF8D8E5CB5}" srcOrd="2" destOrd="0" presId="urn:microsoft.com/office/officeart/2018/2/layout/IconVerticalSolidList"/>
    <dgm:cxn modelId="{0B651FF5-9CFD-4ADF-991E-12E804413783}" type="presParOf" srcId="{3A690680-73FB-43E3-B9E3-2EEF8D8E5CB5}" destId="{FF216489-409A-460E-81FA-ABDB9F956447}" srcOrd="0" destOrd="0" presId="urn:microsoft.com/office/officeart/2018/2/layout/IconVerticalSolidList"/>
    <dgm:cxn modelId="{EADF9D6F-C661-444A-880C-CF145C9A0A0B}" type="presParOf" srcId="{3A690680-73FB-43E3-B9E3-2EEF8D8E5CB5}" destId="{0F0B74BB-3EAE-4FE3-8E5B-18AEBF38A249}" srcOrd="1" destOrd="0" presId="urn:microsoft.com/office/officeart/2018/2/layout/IconVerticalSolidList"/>
    <dgm:cxn modelId="{7347CCB1-F40F-41FD-8336-563E0BDFE064}" type="presParOf" srcId="{3A690680-73FB-43E3-B9E3-2EEF8D8E5CB5}" destId="{F9086BEF-AACB-4983-9A3F-9B6BF00DAA64}" srcOrd="2" destOrd="0" presId="urn:microsoft.com/office/officeart/2018/2/layout/IconVerticalSolidList"/>
    <dgm:cxn modelId="{D303A766-6293-44B0-A2AF-91F2176F87C4}" type="presParOf" srcId="{3A690680-73FB-43E3-B9E3-2EEF8D8E5CB5}" destId="{D6BB8F68-C5AE-4396-9F29-379DA5CAD2A2}" srcOrd="3" destOrd="0" presId="urn:microsoft.com/office/officeart/2018/2/layout/IconVerticalSolidList"/>
    <dgm:cxn modelId="{16704ACC-B878-41A3-8686-739B8DA11AA3}" type="presParOf" srcId="{3A690680-73FB-43E3-B9E3-2EEF8D8E5CB5}" destId="{71FA3414-53BB-4CC1-A641-9DEA06398DD4}" srcOrd="4" destOrd="0" presId="urn:microsoft.com/office/officeart/2018/2/layout/IconVerticalSolidList"/>
    <dgm:cxn modelId="{5EF76481-6FB7-4FEB-BF4D-63E63D67EE79}" type="presParOf" srcId="{A1B5E41C-B561-48D0-9BC8-B5299E34C6F0}" destId="{00002F80-A46F-46DA-8ECF-7E6FA30F08FB}" srcOrd="3" destOrd="0" presId="urn:microsoft.com/office/officeart/2018/2/layout/IconVerticalSolidList"/>
    <dgm:cxn modelId="{873594E5-5404-4896-9F8B-F9A6EF511880}" type="presParOf" srcId="{A1B5E41C-B561-48D0-9BC8-B5299E34C6F0}" destId="{2FFA74DB-4D48-4E3D-A3FF-129EFDFB81CE}" srcOrd="4" destOrd="0" presId="urn:microsoft.com/office/officeart/2018/2/layout/IconVerticalSolidList"/>
    <dgm:cxn modelId="{835D691C-3496-44F2-BEF5-76814991D130}" type="presParOf" srcId="{2FFA74DB-4D48-4E3D-A3FF-129EFDFB81CE}" destId="{606ADDAD-8CCB-4E3C-BD84-E09261ACA0BD}" srcOrd="0" destOrd="0" presId="urn:microsoft.com/office/officeart/2018/2/layout/IconVerticalSolidList"/>
    <dgm:cxn modelId="{BAC9FD63-4FE0-433A-B6FA-9777BA66259B}" type="presParOf" srcId="{2FFA74DB-4D48-4E3D-A3FF-129EFDFB81CE}" destId="{9C751EB7-356F-4B22-8CF4-EBA78844111C}" srcOrd="1" destOrd="0" presId="urn:microsoft.com/office/officeart/2018/2/layout/IconVerticalSolidList"/>
    <dgm:cxn modelId="{8F944D5E-68A1-4AA5-8F2E-2DC676761C26}" type="presParOf" srcId="{2FFA74DB-4D48-4E3D-A3FF-129EFDFB81CE}" destId="{3555CC67-6407-4619-B936-5CD0E7182F8F}" srcOrd="2" destOrd="0" presId="urn:microsoft.com/office/officeart/2018/2/layout/IconVerticalSolidList"/>
    <dgm:cxn modelId="{6943D525-E555-4E2D-BE3F-83C111145568}" type="presParOf" srcId="{2FFA74DB-4D48-4E3D-A3FF-129EFDFB81CE}" destId="{D7865CB3-4F1D-403B-8AF1-CB3616303DFB}" srcOrd="3" destOrd="0" presId="urn:microsoft.com/office/officeart/2018/2/layout/IconVerticalSolidList"/>
    <dgm:cxn modelId="{7679E3FC-838E-4E65-BF06-4C34220F28EC}" type="presParOf" srcId="{2FFA74DB-4D48-4E3D-A3FF-129EFDFB81CE}" destId="{677D5AC5-92DD-4CC0-B131-D85DEF956FCA}" srcOrd="4" destOrd="0" presId="urn:microsoft.com/office/officeart/2018/2/layout/IconVerticalSolidList"/>
    <dgm:cxn modelId="{588CEF40-017F-416B-BE67-A1230CA1EEFA}" type="presParOf" srcId="{A1B5E41C-B561-48D0-9BC8-B5299E34C6F0}" destId="{04CF8D4C-0BE6-40FE-9026-6B03A4458EE4}" srcOrd="5" destOrd="0" presId="urn:microsoft.com/office/officeart/2018/2/layout/IconVerticalSolidList"/>
    <dgm:cxn modelId="{197188C8-67DE-489A-93D5-5E449A655C48}" type="presParOf" srcId="{A1B5E41C-B561-48D0-9BC8-B5299E34C6F0}" destId="{55C34E18-2A42-40C2-BD72-9BC4623C63A1}" srcOrd="6" destOrd="0" presId="urn:microsoft.com/office/officeart/2018/2/layout/IconVerticalSolidList"/>
    <dgm:cxn modelId="{CFE7F125-8F1E-4BF0-BDA4-18C0283BDD0B}" type="presParOf" srcId="{55C34E18-2A42-40C2-BD72-9BC4623C63A1}" destId="{348E26B7-B137-42C3-8284-153ED20DAF0C}" srcOrd="0" destOrd="0" presId="urn:microsoft.com/office/officeart/2018/2/layout/IconVerticalSolidList"/>
    <dgm:cxn modelId="{A7F241FE-FB34-4C5C-BB7C-F944D0AE9945}" type="presParOf" srcId="{55C34E18-2A42-40C2-BD72-9BC4623C63A1}" destId="{02A3800A-939F-4602-AE47-AF8F8D44FE3C}" srcOrd="1" destOrd="0" presId="urn:microsoft.com/office/officeart/2018/2/layout/IconVerticalSolidList"/>
    <dgm:cxn modelId="{8C0EDAAE-E757-498B-8CDF-97BF4AD41995}" type="presParOf" srcId="{55C34E18-2A42-40C2-BD72-9BC4623C63A1}" destId="{82035A9D-8051-44E2-9610-E170568EA09A}" srcOrd="2" destOrd="0" presId="urn:microsoft.com/office/officeart/2018/2/layout/IconVerticalSolidList"/>
    <dgm:cxn modelId="{623CD26E-D1BD-4CCA-B6AC-7E4B5E966EDA}" type="presParOf" srcId="{55C34E18-2A42-40C2-BD72-9BC4623C63A1}" destId="{A903B9E6-5B4D-48A3-A568-03BA4E4BF16A}" srcOrd="3" destOrd="0" presId="urn:microsoft.com/office/officeart/2018/2/layout/IconVerticalSolidList"/>
    <dgm:cxn modelId="{6E0DF3CB-3C82-4F77-855F-57C471BDB7F0}" type="presParOf" srcId="{55C34E18-2A42-40C2-BD72-9BC4623C63A1}" destId="{F57BF4DC-CC81-4BCA-B180-04230C74F218}" srcOrd="4" destOrd="0" presId="urn:microsoft.com/office/officeart/2018/2/layout/IconVerticalSolidList"/>
    <dgm:cxn modelId="{E94872BF-6F6E-45A6-8F50-6BFC22292B77}" type="presParOf" srcId="{A1B5E41C-B561-48D0-9BC8-B5299E34C6F0}" destId="{F1188745-A38B-40C7-83DE-309137270211}" srcOrd="7" destOrd="0" presId="urn:microsoft.com/office/officeart/2018/2/layout/IconVerticalSolidList"/>
    <dgm:cxn modelId="{A2481E43-D610-4D5B-8E4D-93B284EDA095}" type="presParOf" srcId="{A1B5E41C-B561-48D0-9BC8-B5299E34C6F0}" destId="{AD0BFA58-E790-40E7-A6D2-3E40A35B6CD1}" srcOrd="8" destOrd="0" presId="urn:microsoft.com/office/officeart/2018/2/layout/IconVerticalSolidList"/>
    <dgm:cxn modelId="{ADEC1625-D419-4C3F-AC3D-825ADD7E1E1A}" type="presParOf" srcId="{AD0BFA58-E790-40E7-A6D2-3E40A35B6CD1}" destId="{D2E1C579-F344-40B6-974A-85FC7B52D7D4}" srcOrd="0" destOrd="0" presId="urn:microsoft.com/office/officeart/2018/2/layout/IconVerticalSolidList"/>
    <dgm:cxn modelId="{3CB8DEF0-6669-40D7-A11A-5D9533D03ADF}" type="presParOf" srcId="{AD0BFA58-E790-40E7-A6D2-3E40A35B6CD1}" destId="{EF8B242F-3886-4D5C-B512-A9DFE329F692}" srcOrd="1" destOrd="0" presId="urn:microsoft.com/office/officeart/2018/2/layout/IconVerticalSolidList"/>
    <dgm:cxn modelId="{B0A2A4BA-E426-47C3-9EC4-8371C12E7D11}" type="presParOf" srcId="{AD0BFA58-E790-40E7-A6D2-3E40A35B6CD1}" destId="{EE1A0B11-EEAB-4A7D-B8CB-04D27C6F4630}" srcOrd="2" destOrd="0" presId="urn:microsoft.com/office/officeart/2018/2/layout/IconVerticalSolidList"/>
    <dgm:cxn modelId="{A6C7E3D4-31E5-4A0B-9BE4-CD2ABFC27ACD}" type="presParOf" srcId="{AD0BFA58-E790-40E7-A6D2-3E40A35B6CD1}" destId="{FB80E895-4F2E-4044-88AE-6DE9DFA86C6A}" srcOrd="3" destOrd="0" presId="urn:microsoft.com/office/officeart/2018/2/layout/IconVerticalSolidList"/>
    <dgm:cxn modelId="{9BFA0DAE-9638-424A-B1A8-D85E25E8080A}" type="presParOf" srcId="{AD0BFA58-E790-40E7-A6D2-3E40A35B6CD1}" destId="{31AB6F9A-D49C-413A-B494-A604910B46B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49B50A-310B-401C-B72E-3340071089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5827E6-0F43-4B8E-91C5-E35AF0381077}">
      <dgm:prSet/>
      <dgm:spPr/>
      <dgm:t>
        <a:bodyPr/>
        <a:lstStyle/>
        <a:p>
          <a:r>
            <a:rPr lang="en-US"/>
            <a:t>HTML</a:t>
          </a:r>
        </a:p>
      </dgm:t>
    </dgm:pt>
    <dgm:pt modelId="{26E6D034-CE8E-456F-A2A9-DF81A8A2E7DA}" type="parTrans" cxnId="{F48D50BB-BB24-421B-8298-F80224F2DEA8}">
      <dgm:prSet/>
      <dgm:spPr/>
      <dgm:t>
        <a:bodyPr/>
        <a:lstStyle/>
        <a:p>
          <a:endParaRPr lang="en-US"/>
        </a:p>
      </dgm:t>
    </dgm:pt>
    <dgm:pt modelId="{EEB3E669-AFB8-4547-912E-1B46FA639356}" type="sibTrans" cxnId="{F48D50BB-BB24-421B-8298-F80224F2DEA8}">
      <dgm:prSet/>
      <dgm:spPr/>
      <dgm:t>
        <a:bodyPr/>
        <a:lstStyle/>
        <a:p>
          <a:endParaRPr lang="en-US"/>
        </a:p>
      </dgm:t>
    </dgm:pt>
    <dgm:pt modelId="{1338CDFE-6ED8-4C5D-80AC-0CDF323740CA}">
      <dgm:prSet/>
      <dgm:spPr/>
      <dgm:t>
        <a:bodyPr/>
        <a:lstStyle/>
        <a:p>
          <a:r>
            <a:rPr lang="en-US"/>
            <a:t>Consists of texts and tags</a:t>
          </a:r>
        </a:p>
      </dgm:t>
    </dgm:pt>
    <dgm:pt modelId="{3B1B16B8-728F-4A4E-9B98-C263108F5F0C}" type="parTrans" cxnId="{8FE85957-2F7E-4031-A647-4D3EC437DFE0}">
      <dgm:prSet/>
      <dgm:spPr/>
      <dgm:t>
        <a:bodyPr/>
        <a:lstStyle/>
        <a:p>
          <a:endParaRPr lang="en-US"/>
        </a:p>
      </dgm:t>
    </dgm:pt>
    <dgm:pt modelId="{7A6C7CFF-284E-409E-AB32-444B397AE1AD}" type="sibTrans" cxnId="{8FE85957-2F7E-4031-A647-4D3EC437DFE0}">
      <dgm:prSet/>
      <dgm:spPr/>
      <dgm:t>
        <a:bodyPr/>
        <a:lstStyle/>
        <a:p>
          <a:endParaRPr lang="en-US"/>
        </a:p>
      </dgm:t>
    </dgm:pt>
    <dgm:pt modelId="{77326A5A-A847-4BA1-85AC-A707E9BEB1D8}">
      <dgm:prSet/>
      <dgm:spPr/>
      <dgm:t>
        <a:bodyPr/>
        <a:lstStyle/>
        <a:p>
          <a:r>
            <a:rPr lang="en-US" dirty="0"/>
            <a:t>Tags are used to modify texts, add links, break our page into sections and add classes to apply style to. We can also use stand-alone tags to load additional assets i.e., image or additional files which can be a CSS file. Script tag can be used to load JavaScript files from the sever.</a:t>
          </a:r>
        </a:p>
      </dgm:t>
    </dgm:pt>
    <dgm:pt modelId="{F104FDB8-E48D-4B66-AFEA-213379AF7812}" type="parTrans" cxnId="{B913617F-E474-48FD-9E52-F76974A0D815}">
      <dgm:prSet/>
      <dgm:spPr/>
      <dgm:t>
        <a:bodyPr/>
        <a:lstStyle/>
        <a:p>
          <a:endParaRPr lang="en-US"/>
        </a:p>
      </dgm:t>
    </dgm:pt>
    <dgm:pt modelId="{DFF8AAD2-6998-4D0D-9D3C-4D10AA6D5A53}" type="sibTrans" cxnId="{B913617F-E474-48FD-9E52-F76974A0D815}">
      <dgm:prSet/>
      <dgm:spPr/>
      <dgm:t>
        <a:bodyPr/>
        <a:lstStyle/>
        <a:p>
          <a:endParaRPr lang="en-US"/>
        </a:p>
      </dgm:t>
    </dgm:pt>
    <dgm:pt modelId="{9E8E2933-C37C-466A-85F3-9E5DAEBE2A8F}">
      <dgm:prSet/>
      <dgm:spPr/>
      <dgm:t>
        <a:bodyPr/>
        <a:lstStyle/>
        <a:p>
          <a:r>
            <a:rPr lang="en-US"/>
            <a:t>CSS</a:t>
          </a:r>
        </a:p>
      </dgm:t>
    </dgm:pt>
    <dgm:pt modelId="{E023C51E-4EB0-41C7-A5D0-10F08975F828}" type="parTrans" cxnId="{3A68F60F-78BA-4F2F-A4DF-0E22454146A9}">
      <dgm:prSet/>
      <dgm:spPr/>
      <dgm:t>
        <a:bodyPr/>
        <a:lstStyle/>
        <a:p>
          <a:endParaRPr lang="en-US"/>
        </a:p>
      </dgm:t>
    </dgm:pt>
    <dgm:pt modelId="{2E88BEBC-7E88-4E94-B46D-3104BC8A72B9}" type="sibTrans" cxnId="{3A68F60F-78BA-4F2F-A4DF-0E22454146A9}">
      <dgm:prSet/>
      <dgm:spPr/>
      <dgm:t>
        <a:bodyPr/>
        <a:lstStyle/>
        <a:p>
          <a:endParaRPr lang="en-US"/>
        </a:p>
      </dgm:t>
    </dgm:pt>
    <dgm:pt modelId="{44E407D6-5CC0-4250-8BAB-7D7FF89AEAC9}">
      <dgm:prSet/>
      <dgm:spPr/>
      <dgm:t>
        <a:bodyPr/>
        <a:lstStyle/>
        <a:p>
          <a:r>
            <a:rPr lang="en-US" dirty="0"/>
            <a:t>To add styling to html format. It is done through selectors and attributes.</a:t>
          </a:r>
        </a:p>
      </dgm:t>
    </dgm:pt>
    <dgm:pt modelId="{E4C82832-D646-411A-8CF2-019B52066158}" type="parTrans" cxnId="{74C6ABC6-EEE7-4367-BBB6-F3B6230053C4}">
      <dgm:prSet/>
      <dgm:spPr/>
      <dgm:t>
        <a:bodyPr/>
        <a:lstStyle/>
        <a:p>
          <a:endParaRPr lang="en-US"/>
        </a:p>
      </dgm:t>
    </dgm:pt>
    <dgm:pt modelId="{82D66EB2-140C-4909-8F67-4442654EF86E}" type="sibTrans" cxnId="{74C6ABC6-EEE7-4367-BBB6-F3B6230053C4}">
      <dgm:prSet/>
      <dgm:spPr/>
      <dgm:t>
        <a:bodyPr/>
        <a:lstStyle/>
        <a:p>
          <a:endParaRPr lang="en-US"/>
        </a:p>
      </dgm:t>
    </dgm:pt>
    <dgm:pt modelId="{27E808DF-E254-41EB-B56D-D82B1E99B6C1}">
      <dgm:prSet/>
      <dgm:spPr/>
      <dgm:t>
        <a:bodyPr/>
        <a:lstStyle/>
        <a:p>
          <a:r>
            <a:rPr lang="en-US"/>
            <a:t>Javascript</a:t>
          </a:r>
        </a:p>
      </dgm:t>
    </dgm:pt>
    <dgm:pt modelId="{A946BB97-9622-4AEC-A6FA-284DDF8F5E15}" type="parTrans" cxnId="{8C82CCEC-F70C-4F04-9DE6-42D95DFDAB07}">
      <dgm:prSet/>
      <dgm:spPr/>
      <dgm:t>
        <a:bodyPr/>
        <a:lstStyle/>
        <a:p>
          <a:endParaRPr lang="en-US"/>
        </a:p>
      </dgm:t>
    </dgm:pt>
    <dgm:pt modelId="{E09CF896-7B39-4E1A-9CB4-BB4F6FC75BEE}" type="sibTrans" cxnId="{8C82CCEC-F70C-4F04-9DE6-42D95DFDAB07}">
      <dgm:prSet/>
      <dgm:spPr/>
      <dgm:t>
        <a:bodyPr/>
        <a:lstStyle/>
        <a:p>
          <a:endParaRPr lang="en-US"/>
        </a:p>
      </dgm:t>
    </dgm:pt>
    <dgm:pt modelId="{0AA8C5AA-7356-44F1-BDED-5B21D848E959}">
      <dgm:prSet/>
      <dgm:spPr/>
      <dgm:t>
        <a:bodyPr/>
        <a:lstStyle/>
        <a:p>
          <a:r>
            <a:rPr lang="en-US"/>
            <a:t>To respond to input from the user.</a:t>
          </a:r>
        </a:p>
      </dgm:t>
    </dgm:pt>
    <dgm:pt modelId="{2BFB7BDC-6514-4F69-A2AE-47069572A231}" type="parTrans" cxnId="{F20017F0-EC99-471E-A15C-7C63F1390F79}">
      <dgm:prSet/>
      <dgm:spPr/>
      <dgm:t>
        <a:bodyPr/>
        <a:lstStyle/>
        <a:p>
          <a:endParaRPr lang="en-US"/>
        </a:p>
      </dgm:t>
    </dgm:pt>
    <dgm:pt modelId="{0D3D2B72-8895-4ABA-ABFD-61606BCD5DE0}" type="sibTrans" cxnId="{F20017F0-EC99-471E-A15C-7C63F1390F79}">
      <dgm:prSet/>
      <dgm:spPr/>
      <dgm:t>
        <a:bodyPr/>
        <a:lstStyle/>
        <a:p>
          <a:endParaRPr lang="en-US"/>
        </a:p>
      </dgm:t>
    </dgm:pt>
    <dgm:pt modelId="{6C4F7CA2-9BB0-46E5-AF50-E15B4BBD6216}">
      <dgm:prSet/>
      <dgm:spPr/>
      <dgm:t>
        <a:bodyPr/>
        <a:lstStyle/>
        <a:p>
          <a:r>
            <a:rPr lang="en-US" dirty="0"/>
            <a:t>It can let us talk to server without loading the page and authorizing the user.</a:t>
          </a:r>
        </a:p>
      </dgm:t>
    </dgm:pt>
    <dgm:pt modelId="{6C7EC070-6863-4E12-B5CC-3719A48E8C11}" type="parTrans" cxnId="{09827651-1FFF-4BF4-B88C-B8ABFBD60FBB}">
      <dgm:prSet/>
      <dgm:spPr/>
      <dgm:t>
        <a:bodyPr/>
        <a:lstStyle/>
        <a:p>
          <a:endParaRPr lang="en-US"/>
        </a:p>
      </dgm:t>
    </dgm:pt>
    <dgm:pt modelId="{90EB2886-E0E1-4DD3-A9C5-701501449E64}" type="sibTrans" cxnId="{09827651-1FFF-4BF4-B88C-B8ABFBD60FBB}">
      <dgm:prSet/>
      <dgm:spPr/>
      <dgm:t>
        <a:bodyPr/>
        <a:lstStyle/>
        <a:p>
          <a:endParaRPr lang="en-US"/>
        </a:p>
      </dgm:t>
    </dgm:pt>
    <dgm:pt modelId="{61411DB3-04AD-6F4B-B1E4-2B1F461DBBC0}" type="pres">
      <dgm:prSet presAssocID="{3D49B50A-310B-401C-B72E-33400710896F}" presName="linear" presStyleCnt="0">
        <dgm:presLayoutVars>
          <dgm:dir/>
          <dgm:animLvl val="lvl"/>
          <dgm:resizeHandles val="exact"/>
        </dgm:presLayoutVars>
      </dgm:prSet>
      <dgm:spPr/>
    </dgm:pt>
    <dgm:pt modelId="{4477A407-5F4D-CB42-ADDD-3397931C1CBB}" type="pres">
      <dgm:prSet presAssocID="{F35827E6-0F43-4B8E-91C5-E35AF0381077}" presName="parentLin" presStyleCnt="0"/>
      <dgm:spPr/>
    </dgm:pt>
    <dgm:pt modelId="{45A752B0-3F5B-A94F-93E9-5B2930E90D86}" type="pres">
      <dgm:prSet presAssocID="{F35827E6-0F43-4B8E-91C5-E35AF0381077}" presName="parentLeftMargin" presStyleLbl="node1" presStyleIdx="0" presStyleCnt="3"/>
      <dgm:spPr/>
    </dgm:pt>
    <dgm:pt modelId="{94368775-EDC3-F045-8531-1E28E87A848A}" type="pres">
      <dgm:prSet presAssocID="{F35827E6-0F43-4B8E-91C5-E35AF038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C5245A-AF11-1045-BB11-521C578548F8}" type="pres">
      <dgm:prSet presAssocID="{F35827E6-0F43-4B8E-91C5-E35AF0381077}" presName="negativeSpace" presStyleCnt="0"/>
      <dgm:spPr/>
    </dgm:pt>
    <dgm:pt modelId="{DF276E86-1B29-7940-A1CA-F6255CF54D86}" type="pres">
      <dgm:prSet presAssocID="{F35827E6-0F43-4B8E-91C5-E35AF0381077}" presName="childText" presStyleLbl="conFgAcc1" presStyleIdx="0" presStyleCnt="3">
        <dgm:presLayoutVars>
          <dgm:bulletEnabled val="1"/>
        </dgm:presLayoutVars>
      </dgm:prSet>
      <dgm:spPr/>
    </dgm:pt>
    <dgm:pt modelId="{5F6A2DD5-602C-EB48-A86B-5560738E1E3D}" type="pres">
      <dgm:prSet presAssocID="{EEB3E669-AFB8-4547-912E-1B46FA639356}" presName="spaceBetweenRectangles" presStyleCnt="0"/>
      <dgm:spPr/>
    </dgm:pt>
    <dgm:pt modelId="{C114F210-7FC1-6742-97D7-FA1955D94AA1}" type="pres">
      <dgm:prSet presAssocID="{9E8E2933-C37C-466A-85F3-9E5DAEBE2A8F}" presName="parentLin" presStyleCnt="0"/>
      <dgm:spPr/>
    </dgm:pt>
    <dgm:pt modelId="{B0CB5B9A-13A6-B147-9702-3785E11BE484}" type="pres">
      <dgm:prSet presAssocID="{9E8E2933-C37C-466A-85F3-9E5DAEBE2A8F}" presName="parentLeftMargin" presStyleLbl="node1" presStyleIdx="0" presStyleCnt="3"/>
      <dgm:spPr/>
    </dgm:pt>
    <dgm:pt modelId="{268DFD5D-EAF7-C04D-9AC0-89851B82A7ED}" type="pres">
      <dgm:prSet presAssocID="{9E8E2933-C37C-466A-85F3-9E5DAEBE2A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CB7807-13FC-804B-A06A-1469E227DB8E}" type="pres">
      <dgm:prSet presAssocID="{9E8E2933-C37C-466A-85F3-9E5DAEBE2A8F}" presName="negativeSpace" presStyleCnt="0"/>
      <dgm:spPr/>
    </dgm:pt>
    <dgm:pt modelId="{FD5996DE-0F7E-E743-BE83-9F77BF9A30B9}" type="pres">
      <dgm:prSet presAssocID="{9E8E2933-C37C-466A-85F3-9E5DAEBE2A8F}" presName="childText" presStyleLbl="conFgAcc1" presStyleIdx="1" presStyleCnt="3">
        <dgm:presLayoutVars>
          <dgm:bulletEnabled val="1"/>
        </dgm:presLayoutVars>
      </dgm:prSet>
      <dgm:spPr/>
    </dgm:pt>
    <dgm:pt modelId="{8A0868BF-6EFA-5348-8E0B-30D4B58BFB0B}" type="pres">
      <dgm:prSet presAssocID="{2E88BEBC-7E88-4E94-B46D-3104BC8A72B9}" presName="spaceBetweenRectangles" presStyleCnt="0"/>
      <dgm:spPr/>
    </dgm:pt>
    <dgm:pt modelId="{5838DA44-E5FD-D345-8F50-156828461C2B}" type="pres">
      <dgm:prSet presAssocID="{27E808DF-E254-41EB-B56D-D82B1E99B6C1}" presName="parentLin" presStyleCnt="0"/>
      <dgm:spPr/>
    </dgm:pt>
    <dgm:pt modelId="{9155562F-E7D0-AD40-AA23-5798444B702C}" type="pres">
      <dgm:prSet presAssocID="{27E808DF-E254-41EB-B56D-D82B1E99B6C1}" presName="parentLeftMargin" presStyleLbl="node1" presStyleIdx="1" presStyleCnt="3"/>
      <dgm:spPr/>
    </dgm:pt>
    <dgm:pt modelId="{5A17386D-7D76-3641-AFFF-7C910A2DE6ED}" type="pres">
      <dgm:prSet presAssocID="{27E808DF-E254-41EB-B56D-D82B1E99B6C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912174A-B187-EA47-83B7-2BDEA226C62D}" type="pres">
      <dgm:prSet presAssocID="{27E808DF-E254-41EB-B56D-D82B1E99B6C1}" presName="negativeSpace" presStyleCnt="0"/>
      <dgm:spPr/>
    </dgm:pt>
    <dgm:pt modelId="{EBD30EBC-2633-8341-B5AB-227CD60F87FA}" type="pres">
      <dgm:prSet presAssocID="{27E808DF-E254-41EB-B56D-D82B1E99B6C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A68F60F-78BA-4F2F-A4DF-0E22454146A9}" srcId="{3D49B50A-310B-401C-B72E-33400710896F}" destId="{9E8E2933-C37C-466A-85F3-9E5DAEBE2A8F}" srcOrd="1" destOrd="0" parTransId="{E023C51E-4EB0-41C7-A5D0-10F08975F828}" sibTransId="{2E88BEBC-7E88-4E94-B46D-3104BC8A72B9}"/>
    <dgm:cxn modelId="{8F818316-A80C-DA41-AA7B-BFFAF036BA17}" type="presOf" srcId="{9E8E2933-C37C-466A-85F3-9E5DAEBE2A8F}" destId="{B0CB5B9A-13A6-B147-9702-3785E11BE484}" srcOrd="0" destOrd="0" presId="urn:microsoft.com/office/officeart/2005/8/layout/list1"/>
    <dgm:cxn modelId="{798E9A2B-648D-3149-BECC-B01CC3830CB7}" type="presOf" srcId="{0AA8C5AA-7356-44F1-BDED-5B21D848E959}" destId="{EBD30EBC-2633-8341-B5AB-227CD60F87FA}" srcOrd="0" destOrd="0" presId="urn:microsoft.com/office/officeart/2005/8/layout/list1"/>
    <dgm:cxn modelId="{36FEB84B-E43B-AF42-9C1E-C18B773EFAB8}" type="presOf" srcId="{1338CDFE-6ED8-4C5D-80AC-0CDF323740CA}" destId="{DF276E86-1B29-7940-A1CA-F6255CF54D86}" srcOrd="0" destOrd="0" presId="urn:microsoft.com/office/officeart/2005/8/layout/list1"/>
    <dgm:cxn modelId="{09827651-1FFF-4BF4-B88C-B8ABFBD60FBB}" srcId="{27E808DF-E254-41EB-B56D-D82B1E99B6C1}" destId="{6C4F7CA2-9BB0-46E5-AF50-E15B4BBD6216}" srcOrd="1" destOrd="0" parTransId="{6C7EC070-6863-4E12-B5CC-3719A48E8C11}" sibTransId="{90EB2886-E0E1-4DD3-A9C5-701501449E64}"/>
    <dgm:cxn modelId="{8FE85957-2F7E-4031-A647-4D3EC437DFE0}" srcId="{F35827E6-0F43-4B8E-91C5-E35AF0381077}" destId="{1338CDFE-6ED8-4C5D-80AC-0CDF323740CA}" srcOrd="0" destOrd="0" parTransId="{3B1B16B8-728F-4A4E-9B98-C263108F5F0C}" sibTransId="{7A6C7CFF-284E-409E-AB32-444B397AE1AD}"/>
    <dgm:cxn modelId="{B913617F-E474-48FD-9E52-F76974A0D815}" srcId="{F35827E6-0F43-4B8E-91C5-E35AF0381077}" destId="{77326A5A-A847-4BA1-85AC-A707E9BEB1D8}" srcOrd="1" destOrd="0" parTransId="{F104FDB8-E48D-4B66-AFEA-213379AF7812}" sibTransId="{DFF8AAD2-6998-4D0D-9D3C-4D10AA6D5A53}"/>
    <dgm:cxn modelId="{61345E89-4A74-3848-B66F-E4D7CB76A7C2}" type="presOf" srcId="{44E407D6-5CC0-4250-8BAB-7D7FF89AEAC9}" destId="{FD5996DE-0F7E-E743-BE83-9F77BF9A30B9}" srcOrd="0" destOrd="0" presId="urn:microsoft.com/office/officeart/2005/8/layout/list1"/>
    <dgm:cxn modelId="{28299189-28C6-C844-B723-CA1AAA36939C}" type="presOf" srcId="{F35827E6-0F43-4B8E-91C5-E35AF0381077}" destId="{45A752B0-3F5B-A94F-93E9-5B2930E90D86}" srcOrd="0" destOrd="0" presId="urn:microsoft.com/office/officeart/2005/8/layout/list1"/>
    <dgm:cxn modelId="{DE18D5A3-C87B-F047-AF5B-2FD36B0B94B3}" type="presOf" srcId="{27E808DF-E254-41EB-B56D-D82B1E99B6C1}" destId="{5A17386D-7D76-3641-AFFF-7C910A2DE6ED}" srcOrd="1" destOrd="0" presId="urn:microsoft.com/office/officeart/2005/8/layout/list1"/>
    <dgm:cxn modelId="{2FCB22AC-2DCF-374E-A1A8-5D26C21D5073}" type="presOf" srcId="{F35827E6-0F43-4B8E-91C5-E35AF0381077}" destId="{94368775-EDC3-F045-8531-1E28E87A848A}" srcOrd="1" destOrd="0" presId="urn:microsoft.com/office/officeart/2005/8/layout/list1"/>
    <dgm:cxn modelId="{F48D50BB-BB24-421B-8298-F80224F2DEA8}" srcId="{3D49B50A-310B-401C-B72E-33400710896F}" destId="{F35827E6-0F43-4B8E-91C5-E35AF0381077}" srcOrd="0" destOrd="0" parTransId="{26E6D034-CE8E-456F-A2A9-DF81A8A2E7DA}" sibTransId="{EEB3E669-AFB8-4547-912E-1B46FA639356}"/>
    <dgm:cxn modelId="{74C6ABC6-EEE7-4367-BBB6-F3B6230053C4}" srcId="{9E8E2933-C37C-466A-85F3-9E5DAEBE2A8F}" destId="{44E407D6-5CC0-4250-8BAB-7D7FF89AEAC9}" srcOrd="0" destOrd="0" parTransId="{E4C82832-D646-411A-8CF2-019B52066158}" sibTransId="{82D66EB2-140C-4909-8F67-4442654EF86E}"/>
    <dgm:cxn modelId="{49AFF7C9-746F-AC48-87B7-F479C0D624AB}" type="presOf" srcId="{6C4F7CA2-9BB0-46E5-AF50-E15B4BBD6216}" destId="{EBD30EBC-2633-8341-B5AB-227CD60F87FA}" srcOrd="0" destOrd="1" presId="urn:microsoft.com/office/officeart/2005/8/layout/list1"/>
    <dgm:cxn modelId="{43FEEAD4-7D52-9F45-8A51-BBBE4164735C}" type="presOf" srcId="{27E808DF-E254-41EB-B56D-D82B1E99B6C1}" destId="{9155562F-E7D0-AD40-AA23-5798444B702C}" srcOrd="0" destOrd="0" presId="urn:microsoft.com/office/officeart/2005/8/layout/list1"/>
    <dgm:cxn modelId="{A40B25DA-85F8-EC45-9398-610D9CF62172}" type="presOf" srcId="{77326A5A-A847-4BA1-85AC-A707E9BEB1D8}" destId="{DF276E86-1B29-7940-A1CA-F6255CF54D86}" srcOrd="0" destOrd="1" presId="urn:microsoft.com/office/officeart/2005/8/layout/list1"/>
    <dgm:cxn modelId="{AE73B4DA-8F5A-5045-9B1E-C3A66AD53D5A}" type="presOf" srcId="{9E8E2933-C37C-466A-85F3-9E5DAEBE2A8F}" destId="{268DFD5D-EAF7-C04D-9AC0-89851B82A7ED}" srcOrd="1" destOrd="0" presId="urn:microsoft.com/office/officeart/2005/8/layout/list1"/>
    <dgm:cxn modelId="{E34D7FDE-3020-CD44-B41F-EDB1D279F24D}" type="presOf" srcId="{3D49B50A-310B-401C-B72E-33400710896F}" destId="{61411DB3-04AD-6F4B-B1E4-2B1F461DBBC0}" srcOrd="0" destOrd="0" presId="urn:microsoft.com/office/officeart/2005/8/layout/list1"/>
    <dgm:cxn modelId="{8C82CCEC-F70C-4F04-9DE6-42D95DFDAB07}" srcId="{3D49B50A-310B-401C-B72E-33400710896F}" destId="{27E808DF-E254-41EB-B56D-D82B1E99B6C1}" srcOrd="2" destOrd="0" parTransId="{A946BB97-9622-4AEC-A6FA-284DDF8F5E15}" sibTransId="{E09CF896-7B39-4E1A-9CB4-BB4F6FC75BEE}"/>
    <dgm:cxn modelId="{F20017F0-EC99-471E-A15C-7C63F1390F79}" srcId="{27E808DF-E254-41EB-B56D-D82B1E99B6C1}" destId="{0AA8C5AA-7356-44F1-BDED-5B21D848E959}" srcOrd="0" destOrd="0" parTransId="{2BFB7BDC-6514-4F69-A2AE-47069572A231}" sibTransId="{0D3D2B72-8895-4ABA-ABFD-61606BCD5DE0}"/>
    <dgm:cxn modelId="{F204A216-178F-9943-907C-9D1222B5A0D8}" type="presParOf" srcId="{61411DB3-04AD-6F4B-B1E4-2B1F461DBBC0}" destId="{4477A407-5F4D-CB42-ADDD-3397931C1CBB}" srcOrd="0" destOrd="0" presId="urn:microsoft.com/office/officeart/2005/8/layout/list1"/>
    <dgm:cxn modelId="{3EA8FA1C-FCC9-4849-A336-668233AF17B7}" type="presParOf" srcId="{4477A407-5F4D-CB42-ADDD-3397931C1CBB}" destId="{45A752B0-3F5B-A94F-93E9-5B2930E90D86}" srcOrd="0" destOrd="0" presId="urn:microsoft.com/office/officeart/2005/8/layout/list1"/>
    <dgm:cxn modelId="{95E2F233-F231-B94D-9511-600E02920E20}" type="presParOf" srcId="{4477A407-5F4D-CB42-ADDD-3397931C1CBB}" destId="{94368775-EDC3-F045-8531-1E28E87A848A}" srcOrd="1" destOrd="0" presId="urn:microsoft.com/office/officeart/2005/8/layout/list1"/>
    <dgm:cxn modelId="{E97B1EEC-1590-0144-887A-9E332717A08E}" type="presParOf" srcId="{61411DB3-04AD-6F4B-B1E4-2B1F461DBBC0}" destId="{CEC5245A-AF11-1045-BB11-521C578548F8}" srcOrd="1" destOrd="0" presId="urn:microsoft.com/office/officeart/2005/8/layout/list1"/>
    <dgm:cxn modelId="{DEC89AF9-108F-6644-9FA7-59E4B0C5C88A}" type="presParOf" srcId="{61411DB3-04AD-6F4B-B1E4-2B1F461DBBC0}" destId="{DF276E86-1B29-7940-A1CA-F6255CF54D86}" srcOrd="2" destOrd="0" presId="urn:microsoft.com/office/officeart/2005/8/layout/list1"/>
    <dgm:cxn modelId="{71436D53-DFD8-8041-965C-BE67CFB122E9}" type="presParOf" srcId="{61411DB3-04AD-6F4B-B1E4-2B1F461DBBC0}" destId="{5F6A2DD5-602C-EB48-A86B-5560738E1E3D}" srcOrd="3" destOrd="0" presId="urn:microsoft.com/office/officeart/2005/8/layout/list1"/>
    <dgm:cxn modelId="{C8C72103-EE11-5F46-8035-C94DDF487658}" type="presParOf" srcId="{61411DB3-04AD-6F4B-B1E4-2B1F461DBBC0}" destId="{C114F210-7FC1-6742-97D7-FA1955D94AA1}" srcOrd="4" destOrd="0" presId="urn:microsoft.com/office/officeart/2005/8/layout/list1"/>
    <dgm:cxn modelId="{2109C960-EF18-134A-8F5F-7454D1EC77DB}" type="presParOf" srcId="{C114F210-7FC1-6742-97D7-FA1955D94AA1}" destId="{B0CB5B9A-13A6-B147-9702-3785E11BE484}" srcOrd="0" destOrd="0" presId="urn:microsoft.com/office/officeart/2005/8/layout/list1"/>
    <dgm:cxn modelId="{2EAD13D8-AEE3-DA4B-B2AD-AB56361B5240}" type="presParOf" srcId="{C114F210-7FC1-6742-97D7-FA1955D94AA1}" destId="{268DFD5D-EAF7-C04D-9AC0-89851B82A7ED}" srcOrd="1" destOrd="0" presId="urn:microsoft.com/office/officeart/2005/8/layout/list1"/>
    <dgm:cxn modelId="{BA0DFFB9-E198-0C46-B446-E95334D77862}" type="presParOf" srcId="{61411DB3-04AD-6F4B-B1E4-2B1F461DBBC0}" destId="{B7CB7807-13FC-804B-A06A-1469E227DB8E}" srcOrd="5" destOrd="0" presId="urn:microsoft.com/office/officeart/2005/8/layout/list1"/>
    <dgm:cxn modelId="{D63606A3-1B75-6647-B873-7322E716C494}" type="presParOf" srcId="{61411DB3-04AD-6F4B-B1E4-2B1F461DBBC0}" destId="{FD5996DE-0F7E-E743-BE83-9F77BF9A30B9}" srcOrd="6" destOrd="0" presId="urn:microsoft.com/office/officeart/2005/8/layout/list1"/>
    <dgm:cxn modelId="{C3F89ADE-1F5F-3F42-929B-E720125BD213}" type="presParOf" srcId="{61411DB3-04AD-6F4B-B1E4-2B1F461DBBC0}" destId="{8A0868BF-6EFA-5348-8E0B-30D4B58BFB0B}" srcOrd="7" destOrd="0" presId="urn:microsoft.com/office/officeart/2005/8/layout/list1"/>
    <dgm:cxn modelId="{8C1F0810-AB26-764B-A115-56453ABE4D6C}" type="presParOf" srcId="{61411DB3-04AD-6F4B-B1E4-2B1F461DBBC0}" destId="{5838DA44-E5FD-D345-8F50-156828461C2B}" srcOrd="8" destOrd="0" presId="urn:microsoft.com/office/officeart/2005/8/layout/list1"/>
    <dgm:cxn modelId="{67050FE4-97B6-CD47-ABD8-A5A38555D525}" type="presParOf" srcId="{5838DA44-E5FD-D345-8F50-156828461C2B}" destId="{9155562F-E7D0-AD40-AA23-5798444B702C}" srcOrd="0" destOrd="0" presId="urn:microsoft.com/office/officeart/2005/8/layout/list1"/>
    <dgm:cxn modelId="{21F6CF95-5D17-3742-A45C-0EB90D1B2B97}" type="presParOf" srcId="{5838DA44-E5FD-D345-8F50-156828461C2B}" destId="{5A17386D-7D76-3641-AFFF-7C910A2DE6ED}" srcOrd="1" destOrd="0" presId="urn:microsoft.com/office/officeart/2005/8/layout/list1"/>
    <dgm:cxn modelId="{8AFBB735-CEC8-8F45-9F8F-7977E6E24204}" type="presParOf" srcId="{61411DB3-04AD-6F4B-B1E4-2B1F461DBBC0}" destId="{8912174A-B187-EA47-83B7-2BDEA226C62D}" srcOrd="9" destOrd="0" presId="urn:microsoft.com/office/officeart/2005/8/layout/list1"/>
    <dgm:cxn modelId="{086C2E4D-83BE-EF49-B78A-B82AE092B035}" type="presParOf" srcId="{61411DB3-04AD-6F4B-B1E4-2B1F461DBBC0}" destId="{EBD30EBC-2633-8341-B5AB-227CD60F87F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905951-440A-4C22-BCA5-26F8CF241FD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854496-7569-414C-82DC-2BB7489CE3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SASS	</a:t>
          </a:r>
        </a:p>
      </dgm:t>
    </dgm:pt>
    <dgm:pt modelId="{65887350-B06F-4436-87D0-BD985FEEFDA3}" type="parTrans" cxnId="{DC42B68F-2F9A-4CA9-9FB8-42C1D1D90516}">
      <dgm:prSet/>
      <dgm:spPr/>
      <dgm:t>
        <a:bodyPr/>
        <a:lstStyle/>
        <a:p>
          <a:endParaRPr lang="en-US"/>
        </a:p>
      </dgm:t>
    </dgm:pt>
    <dgm:pt modelId="{DF8F6151-7E9E-4659-A0F0-8DF2F263EBE9}" type="sibTrans" cxnId="{DC42B68F-2F9A-4CA9-9FB8-42C1D1D90516}">
      <dgm:prSet/>
      <dgm:spPr/>
      <dgm:t>
        <a:bodyPr/>
        <a:lstStyle/>
        <a:p>
          <a:endParaRPr lang="en-US"/>
        </a:p>
      </dgm:t>
    </dgm:pt>
    <dgm:pt modelId="{747B70AA-686A-4720-AA58-8F306554C6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Extension of CSS to make writing style more initiative and modular.</a:t>
          </a:r>
        </a:p>
      </dgm:t>
    </dgm:pt>
    <dgm:pt modelId="{C89DDF75-1EE0-4D92-84CA-7C7667116250}" type="parTrans" cxnId="{DD2842A7-9F9A-4DB0-AE68-8730DD6448ED}">
      <dgm:prSet/>
      <dgm:spPr/>
      <dgm:t>
        <a:bodyPr/>
        <a:lstStyle/>
        <a:p>
          <a:endParaRPr lang="en-US"/>
        </a:p>
      </dgm:t>
    </dgm:pt>
    <dgm:pt modelId="{17689BB3-E48F-41A3-89D5-EC0FC8D98B30}" type="sibTrans" cxnId="{DD2842A7-9F9A-4DB0-AE68-8730DD6448ED}">
      <dgm:prSet/>
      <dgm:spPr/>
      <dgm:t>
        <a:bodyPr/>
        <a:lstStyle/>
        <a:p>
          <a:endParaRPr lang="en-US"/>
        </a:p>
      </dgm:t>
    </dgm:pt>
    <dgm:pt modelId="{99177A58-322C-4B2E-959C-5BC7F2E0A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Responsive Design</a:t>
          </a:r>
        </a:p>
      </dgm:t>
    </dgm:pt>
    <dgm:pt modelId="{CA11A2D4-C24F-4917-9DA9-8B7C5832AB93}" type="parTrans" cxnId="{070EEEEF-6007-4E10-A53B-5C474F241BB5}">
      <dgm:prSet/>
      <dgm:spPr/>
      <dgm:t>
        <a:bodyPr/>
        <a:lstStyle/>
        <a:p>
          <a:endParaRPr lang="en-US"/>
        </a:p>
      </dgm:t>
    </dgm:pt>
    <dgm:pt modelId="{375BB375-F7F2-4072-9B93-68799D3BADF6}" type="sibTrans" cxnId="{070EEEEF-6007-4E10-A53B-5C474F241BB5}">
      <dgm:prSet/>
      <dgm:spPr/>
      <dgm:t>
        <a:bodyPr/>
        <a:lstStyle/>
        <a:p>
          <a:endParaRPr lang="en-US"/>
        </a:p>
      </dgm:t>
    </dgm:pt>
    <dgm:pt modelId="{73E64111-3DB8-4B58-AA2A-A203587004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Ensures that the page looks good on all devices like desktop/tablets and phones.</a:t>
          </a:r>
        </a:p>
      </dgm:t>
    </dgm:pt>
    <dgm:pt modelId="{FF821487-E653-4B93-B1EC-5E9D0A446716}" type="parTrans" cxnId="{50F05BA4-C44F-4661-8E5A-FEEF50D9DCCB}">
      <dgm:prSet/>
      <dgm:spPr/>
      <dgm:t>
        <a:bodyPr/>
        <a:lstStyle/>
        <a:p>
          <a:endParaRPr lang="en-US"/>
        </a:p>
      </dgm:t>
    </dgm:pt>
    <dgm:pt modelId="{FB2D49DD-936B-4BAB-945B-A0C22A1284B5}" type="sibTrans" cxnId="{50F05BA4-C44F-4661-8E5A-FEEF50D9DCCB}">
      <dgm:prSet/>
      <dgm:spPr/>
      <dgm:t>
        <a:bodyPr/>
        <a:lstStyle/>
        <a:p>
          <a:endParaRPr lang="en-US"/>
        </a:p>
      </dgm:t>
    </dgm:pt>
    <dgm:pt modelId="{D33793A3-8E85-4D1F-B559-EAA7D14246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Javascript Framework</a:t>
          </a:r>
        </a:p>
      </dgm:t>
    </dgm:pt>
    <dgm:pt modelId="{D820A615-9616-473A-BEFF-B7000061E322}" type="parTrans" cxnId="{75CD452D-4FED-4C08-B097-3F4084F30E22}">
      <dgm:prSet/>
      <dgm:spPr/>
      <dgm:t>
        <a:bodyPr/>
        <a:lstStyle/>
        <a:p>
          <a:endParaRPr lang="en-US"/>
        </a:p>
      </dgm:t>
    </dgm:pt>
    <dgm:pt modelId="{17C134FB-641F-4593-B5FC-E69BE85725F5}" type="sibTrans" cxnId="{75CD452D-4FED-4C08-B097-3F4084F30E22}">
      <dgm:prSet/>
      <dgm:spPr/>
      <dgm:t>
        <a:bodyPr/>
        <a:lstStyle/>
        <a:p>
          <a:endParaRPr lang="en-US"/>
        </a:p>
      </dgm:t>
    </dgm:pt>
    <dgm:pt modelId="{4A923297-D1AB-45FF-9CBA-0634126846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will </a:t>
          </a:r>
          <a:r>
            <a:rPr lang="en-US"/>
            <a:t>use React</a:t>
          </a:r>
          <a:endParaRPr lang="en-US" dirty="0"/>
        </a:p>
      </dgm:t>
    </dgm:pt>
    <dgm:pt modelId="{F99F8D3E-8929-438F-B533-2E914450150C}" type="parTrans" cxnId="{FDDB4A9C-459D-4DCB-99DC-9D1EF80511AC}">
      <dgm:prSet/>
      <dgm:spPr/>
      <dgm:t>
        <a:bodyPr/>
        <a:lstStyle/>
        <a:p>
          <a:endParaRPr lang="en-US"/>
        </a:p>
      </dgm:t>
    </dgm:pt>
    <dgm:pt modelId="{16D95E7C-BF9C-431E-A02D-EAA53866BD9C}" type="sibTrans" cxnId="{FDDB4A9C-459D-4DCB-99DC-9D1EF80511AC}">
      <dgm:prSet/>
      <dgm:spPr/>
      <dgm:t>
        <a:bodyPr/>
        <a:lstStyle/>
        <a:p>
          <a:endParaRPr lang="en-US"/>
        </a:p>
      </dgm:t>
    </dgm:pt>
    <dgm:pt modelId="{2A928DD5-0B2E-4070-9397-FCD512580F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Comes with pre-built structures and components that can make us build app quicker</a:t>
          </a:r>
        </a:p>
      </dgm:t>
    </dgm:pt>
    <dgm:pt modelId="{F1FE4007-3ED5-4E18-B924-05EDAE4D37F1}" type="parTrans" cxnId="{2CAE364E-B007-49CE-9ECF-BAAB3F4DCAD0}">
      <dgm:prSet/>
      <dgm:spPr/>
      <dgm:t>
        <a:bodyPr/>
        <a:lstStyle/>
        <a:p>
          <a:endParaRPr lang="en-US"/>
        </a:p>
      </dgm:t>
    </dgm:pt>
    <dgm:pt modelId="{80299F96-F3A7-456B-95A0-E79664EF6B91}" type="sibTrans" cxnId="{2CAE364E-B007-49CE-9ECF-BAAB3F4DCAD0}">
      <dgm:prSet/>
      <dgm:spPr/>
      <dgm:t>
        <a:bodyPr/>
        <a:lstStyle/>
        <a:p>
          <a:endParaRPr lang="en-US"/>
        </a:p>
      </dgm:t>
    </dgm:pt>
    <dgm:pt modelId="{3E73ADED-D8E7-4744-B21B-371F5C38C97C}" type="pres">
      <dgm:prSet presAssocID="{BE905951-440A-4C22-BCA5-26F8CF241FDD}" presName="root" presStyleCnt="0">
        <dgm:presLayoutVars>
          <dgm:dir/>
          <dgm:resizeHandles val="exact"/>
        </dgm:presLayoutVars>
      </dgm:prSet>
      <dgm:spPr/>
    </dgm:pt>
    <dgm:pt modelId="{45E7937E-4939-4BA0-86E6-6C6AEC81229A}" type="pres">
      <dgm:prSet presAssocID="{C8854496-7569-414C-82DC-2BB7489CE31F}" presName="compNode" presStyleCnt="0"/>
      <dgm:spPr/>
    </dgm:pt>
    <dgm:pt modelId="{88E1C9C0-4BF7-4077-9C40-F6279F9E4B57}" type="pres">
      <dgm:prSet presAssocID="{C8854496-7569-414C-82DC-2BB7489CE31F}" presName="bgRect" presStyleLbl="bgShp" presStyleIdx="0" presStyleCnt="3"/>
      <dgm:spPr/>
    </dgm:pt>
    <dgm:pt modelId="{537BA350-EC80-423B-9048-E7CA7202A38B}" type="pres">
      <dgm:prSet presAssocID="{C8854496-7569-414C-82DC-2BB7489CE3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8C983CD-1CD2-41BC-84D5-928AF7AF74EB}" type="pres">
      <dgm:prSet presAssocID="{C8854496-7569-414C-82DC-2BB7489CE31F}" presName="spaceRect" presStyleCnt="0"/>
      <dgm:spPr/>
    </dgm:pt>
    <dgm:pt modelId="{E1DC9234-909E-4276-AB36-F265FE4F08B4}" type="pres">
      <dgm:prSet presAssocID="{C8854496-7569-414C-82DC-2BB7489CE31F}" presName="parTx" presStyleLbl="revTx" presStyleIdx="0" presStyleCnt="6">
        <dgm:presLayoutVars>
          <dgm:chMax val="0"/>
          <dgm:chPref val="0"/>
        </dgm:presLayoutVars>
      </dgm:prSet>
      <dgm:spPr/>
    </dgm:pt>
    <dgm:pt modelId="{EBBD3B51-B260-462A-A423-7890937A5F23}" type="pres">
      <dgm:prSet presAssocID="{C8854496-7569-414C-82DC-2BB7489CE31F}" presName="desTx" presStyleLbl="revTx" presStyleIdx="1" presStyleCnt="6">
        <dgm:presLayoutVars/>
      </dgm:prSet>
      <dgm:spPr/>
    </dgm:pt>
    <dgm:pt modelId="{2718AE84-5ADE-4A08-A045-60D901CAF212}" type="pres">
      <dgm:prSet presAssocID="{DF8F6151-7E9E-4659-A0F0-8DF2F263EBE9}" presName="sibTrans" presStyleCnt="0"/>
      <dgm:spPr/>
    </dgm:pt>
    <dgm:pt modelId="{D8474857-257F-41C0-BD0F-A842AFEBAE2F}" type="pres">
      <dgm:prSet presAssocID="{99177A58-322C-4B2E-959C-5BC7F2E0A4E5}" presName="compNode" presStyleCnt="0"/>
      <dgm:spPr/>
    </dgm:pt>
    <dgm:pt modelId="{59CCD164-9946-447F-AF29-B831FCE1B6D2}" type="pres">
      <dgm:prSet presAssocID="{99177A58-322C-4B2E-959C-5BC7F2E0A4E5}" presName="bgRect" presStyleLbl="bgShp" presStyleIdx="1" presStyleCnt="3"/>
      <dgm:spPr/>
    </dgm:pt>
    <dgm:pt modelId="{8598D1B9-F0E6-48AC-AF61-4839AFD89B45}" type="pres">
      <dgm:prSet presAssocID="{99177A58-322C-4B2E-959C-5BC7F2E0A4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40251820-727C-4FE6-8FB0-F6FC3F7C3A1B}" type="pres">
      <dgm:prSet presAssocID="{99177A58-322C-4B2E-959C-5BC7F2E0A4E5}" presName="spaceRect" presStyleCnt="0"/>
      <dgm:spPr/>
    </dgm:pt>
    <dgm:pt modelId="{89033F9E-2B60-4183-AB78-C5E91266FF40}" type="pres">
      <dgm:prSet presAssocID="{99177A58-322C-4B2E-959C-5BC7F2E0A4E5}" presName="parTx" presStyleLbl="revTx" presStyleIdx="2" presStyleCnt="6">
        <dgm:presLayoutVars>
          <dgm:chMax val="0"/>
          <dgm:chPref val="0"/>
        </dgm:presLayoutVars>
      </dgm:prSet>
      <dgm:spPr/>
    </dgm:pt>
    <dgm:pt modelId="{8E517311-D36F-40D5-83BD-81A57CFC60ED}" type="pres">
      <dgm:prSet presAssocID="{99177A58-322C-4B2E-959C-5BC7F2E0A4E5}" presName="desTx" presStyleLbl="revTx" presStyleIdx="3" presStyleCnt="6">
        <dgm:presLayoutVars/>
      </dgm:prSet>
      <dgm:spPr/>
    </dgm:pt>
    <dgm:pt modelId="{D84D04C9-BD38-4C3C-9AE1-9F3BF2A75EF6}" type="pres">
      <dgm:prSet presAssocID="{375BB375-F7F2-4072-9B93-68799D3BADF6}" presName="sibTrans" presStyleCnt="0"/>
      <dgm:spPr/>
    </dgm:pt>
    <dgm:pt modelId="{3A851E6E-21F8-4BF6-9F58-02194DAC902B}" type="pres">
      <dgm:prSet presAssocID="{D33793A3-8E85-4D1F-B559-EAA7D14246D0}" presName="compNode" presStyleCnt="0"/>
      <dgm:spPr/>
    </dgm:pt>
    <dgm:pt modelId="{4855660D-CCE5-47E7-8C10-C8E48060A62E}" type="pres">
      <dgm:prSet presAssocID="{D33793A3-8E85-4D1F-B559-EAA7D14246D0}" presName="bgRect" presStyleLbl="bgShp" presStyleIdx="2" presStyleCnt="3"/>
      <dgm:spPr/>
    </dgm:pt>
    <dgm:pt modelId="{7EAC4073-DD02-4D19-B062-8FBEAFE4FF13}" type="pres">
      <dgm:prSet presAssocID="{D33793A3-8E85-4D1F-B559-EAA7D14246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9ACD359-CE47-43C0-9B64-FEE9BBAFADB1}" type="pres">
      <dgm:prSet presAssocID="{D33793A3-8E85-4D1F-B559-EAA7D14246D0}" presName="spaceRect" presStyleCnt="0"/>
      <dgm:spPr/>
    </dgm:pt>
    <dgm:pt modelId="{A60A2CCF-8CAE-4252-BC0A-D6D3C944D2C3}" type="pres">
      <dgm:prSet presAssocID="{D33793A3-8E85-4D1F-B559-EAA7D14246D0}" presName="parTx" presStyleLbl="revTx" presStyleIdx="4" presStyleCnt="6">
        <dgm:presLayoutVars>
          <dgm:chMax val="0"/>
          <dgm:chPref val="0"/>
        </dgm:presLayoutVars>
      </dgm:prSet>
      <dgm:spPr/>
    </dgm:pt>
    <dgm:pt modelId="{CDD7F8C2-2C01-4E80-9CC4-B9EAE229BBCE}" type="pres">
      <dgm:prSet presAssocID="{D33793A3-8E85-4D1F-B559-EAA7D14246D0}" presName="desTx" presStyleLbl="revTx" presStyleIdx="5" presStyleCnt="6">
        <dgm:presLayoutVars/>
      </dgm:prSet>
      <dgm:spPr/>
    </dgm:pt>
  </dgm:ptLst>
  <dgm:cxnLst>
    <dgm:cxn modelId="{C29D050F-5D9C-40AB-8C67-80928C60B8D5}" type="presOf" srcId="{D33793A3-8E85-4D1F-B559-EAA7D14246D0}" destId="{A60A2CCF-8CAE-4252-BC0A-D6D3C944D2C3}" srcOrd="0" destOrd="0" presId="urn:microsoft.com/office/officeart/2018/2/layout/IconVerticalSolidList"/>
    <dgm:cxn modelId="{78EED411-DB0C-43D7-9DC3-AA725FEDA4C3}" type="presOf" srcId="{BE905951-440A-4C22-BCA5-26F8CF241FDD}" destId="{3E73ADED-D8E7-4744-B21B-371F5C38C97C}" srcOrd="0" destOrd="0" presId="urn:microsoft.com/office/officeart/2018/2/layout/IconVerticalSolidList"/>
    <dgm:cxn modelId="{75CD452D-4FED-4C08-B097-3F4084F30E22}" srcId="{BE905951-440A-4C22-BCA5-26F8CF241FDD}" destId="{D33793A3-8E85-4D1F-B559-EAA7D14246D0}" srcOrd="2" destOrd="0" parTransId="{D820A615-9616-473A-BEFF-B7000061E322}" sibTransId="{17C134FB-641F-4593-B5FC-E69BE85725F5}"/>
    <dgm:cxn modelId="{2CAE364E-B007-49CE-9ECF-BAAB3F4DCAD0}" srcId="{D33793A3-8E85-4D1F-B559-EAA7D14246D0}" destId="{2A928DD5-0B2E-4070-9397-FCD512580F91}" srcOrd="1" destOrd="0" parTransId="{F1FE4007-3ED5-4E18-B924-05EDAE4D37F1}" sibTransId="{80299F96-F3A7-456B-95A0-E79664EF6B91}"/>
    <dgm:cxn modelId="{E8886069-9D85-4368-A7BF-3F9435587D1F}" type="presOf" srcId="{747B70AA-686A-4720-AA58-8F306554C656}" destId="{EBBD3B51-B260-462A-A423-7890937A5F23}" srcOrd="0" destOrd="0" presId="urn:microsoft.com/office/officeart/2018/2/layout/IconVerticalSolidList"/>
    <dgm:cxn modelId="{546AD66E-F236-45AB-BA50-BB1F2031E4BE}" type="presOf" srcId="{99177A58-322C-4B2E-959C-5BC7F2E0A4E5}" destId="{89033F9E-2B60-4183-AB78-C5E91266FF40}" srcOrd="0" destOrd="0" presId="urn:microsoft.com/office/officeart/2018/2/layout/IconVerticalSolidList"/>
    <dgm:cxn modelId="{CDBF7172-509B-404E-8907-20FA124DC8D6}" type="presOf" srcId="{2A928DD5-0B2E-4070-9397-FCD512580F91}" destId="{CDD7F8C2-2C01-4E80-9CC4-B9EAE229BBCE}" srcOrd="0" destOrd="1" presId="urn:microsoft.com/office/officeart/2018/2/layout/IconVerticalSolidList"/>
    <dgm:cxn modelId="{BF6F1A81-E0B1-4629-9BFB-2FB754601A27}" type="presOf" srcId="{C8854496-7569-414C-82DC-2BB7489CE31F}" destId="{E1DC9234-909E-4276-AB36-F265FE4F08B4}" srcOrd="0" destOrd="0" presId="urn:microsoft.com/office/officeart/2018/2/layout/IconVerticalSolidList"/>
    <dgm:cxn modelId="{861E1983-FC20-4EC4-931A-E930365BC8E4}" type="presOf" srcId="{4A923297-D1AB-45FF-9CBA-0634126846F8}" destId="{CDD7F8C2-2C01-4E80-9CC4-B9EAE229BBCE}" srcOrd="0" destOrd="0" presId="urn:microsoft.com/office/officeart/2018/2/layout/IconVerticalSolidList"/>
    <dgm:cxn modelId="{DC42B68F-2F9A-4CA9-9FB8-42C1D1D90516}" srcId="{BE905951-440A-4C22-BCA5-26F8CF241FDD}" destId="{C8854496-7569-414C-82DC-2BB7489CE31F}" srcOrd="0" destOrd="0" parTransId="{65887350-B06F-4436-87D0-BD985FEEFDA3}" sibTransId="{DF8F6151-7E9E-4659-A0F0-8DF2F263EBE9}"/>
    <dgm:cxn modelId="{FDDB4A9C-459D-4DCB-99DC-9D1EF80511AC}" srcId="{D33793A3-8E85-4D1F-B559-EAA7D14246D0}" destId="{4A923297-D1AB-45FF-9CBA-0634126846F8}" srcOrd="0" destOrd="0" parTransId="{F99F8D3E-8929-438F-B533-2E914450150C}" sibTransId="{16D95E7C-BF9C-431E-A02D-EAA53866BD9C}"/>
    <dgm:cxn modelId="{50F05BA4-C44F-4661-8E5A-FEEF50D9DCCB}" srcId="{99177A58-322C-4B2E-959C-5BC7F2E0A4E5}" destId="{73E64111-3DB8-4B58-AA2A-A203587004E3}" srcOrd="0" destOrd="0" parTransId="{FF821487-E653-4B93-B1EC-5E9D0A446716}" sibTransId="{FB2D49DD-936B-4BAB-945B-A0C22A1284B5}"/>
    <dgm:cxn modelId="{DD2842A7-9F9A-4DB0-AE68-8730DD6448ED}" srcId="{C8854496-7569-414C-82DC-2BB7489CE31F}" destId="{747B70AA-686A-4720-AA58-8F306554C656}" srcOrd="0" destOrd="0" parTransId="{C89DDF75-1EE0-4D92-84CA-7C7667116250}" sibTransId="{17689BB3-E48F-41A3-89D5-EC0FC8D98B30}"/>
    <dgm:cxn modelId="{32B06DA8-FE01-4304-91E4-755EFAF1B191}" type="presOf" srcId="{73E64111-3DB8-4B58-AA2A-A203587004E3}" destId="{8E517311-D36F-40D5-83BD-81A57CFC60ED}" srcOrd="0" destOrd="0" presId="urn:microsoft.com/office/officeart/2018/2/layout/IconVerticalSolidList"/>
    <dgm:cxn modelId="{070EEEEF-6007-4E10-A53B-5C474F241BB5}" srcId="{BE905951-440A-4C22-BCA5-26F8CF241FDD}" destId="{99177A58-322C-4B2E-959C-5BC7F2E0A4E5}" srcOrd="1" destOrd="0" parTransId="{CA11A2D4-C24F-4917-9DA9-8B7C5832AB93}" sibTransId="{375BB375-F7F2-4072-9B93-68799D3BADF6}"/>
    <dgm:cxn modelId="{5090ECF3-04D0-421F-B386-0C0DF6ABE1F5}" type="presParOf" srcId="{3E73ADED-D8E7-4744-B21B-371F5C38C97C}" destId="{45E7937E-4939-4BA0-86E6-6C6AEC81229A}" srcOrd="0" destOrd="0" presId="urn:microsoft.com/office/officeart/2018/2/layout/IconVerticalSolidList"/>
    <dgm:cxn modelId="{1076BC7A-587B-4C80-B4EF-58A0F59043FD}" type="presParOf" srcId="{45E7937E-4939-4BA0-86E6-6C6AEC81229A}" destId="{88E1C9C0-4BF7-4077-9C40-F6279F9E4B57}" srcOrd="0" destOrd="0" presId="urn:microsoft.com/office/officeart/2018/2/layout/IconVerticalSolidList"/>
    <dgm:cxn modelId="{D79127F4-D9CE-427E-978F-4BC019C35F57}" type="presParOf" srcId="{45E7937E-4939-4BA0-86E6-6C6AEC81229A}" destId="{537BA350-EC80-423B-9048-E7CA7202A38B}" srcOrd="1" destOrd="0" presId="urn:microsoft.com/office/officeart/2018/2/layout/IconVerticalSolidList"/>
    <dgm:cxn modelId="{62BE3835-5C8D-4056-8F33-FFE5113FDB2C}" type="presParOf" srcId="{45E7937E-4939-4BA0-86E6-6C6AEC81229A}" destId="{88C983CD-1CD2-41BC-84D5-928AF7AF74EB}" srcOrd="2" destOrd="0" presId="urn:microsoft.com/office/officeart/2018/2/layout/IconVerticalSolidList"/>
    <dgm:cxn modelId="{7EBE126A-28A8-4979-94D3-6BDB8C8ECC4D}" type="presParOf" srcId="{45E7937E-4939-4BA0-86E6-6C6AEC81229A}" destId="{E1DC9234-909E-4276-AB36-F265FE4F08B4}" srcOrd="3" destOrd="0" presId="urn:microsoft.com/office/officeart/2018/2/layout/IconVerticalSolidList"/>
    <dgm:cxn modelId="{BFD3DE1E-B176-4601-8CD0-AA15CE91C86F}" type="presParOf" srcId="{45E7937E-4939-4BA0-86E6-6C6AEC81229A}" destId="{EBBD3B51-B260-462A-A423-7890937A5F23}" srcOrd="4" destOrd="0" presId="urn:microsoft.com/office/officeart/2018/2/layout/IconVerticalSolidList"/>
    <dgm:cxn modelId="{794DC5D1-4BCA-4D7E-A6E1-8CDF765C69FD}" type="presParOf" srcId="{3E73ADED-D8E7-4744-B21B-371F5C38C97C}" destId="{2718AE84-5ADE-4A08-A045-60D901CAF212}" srcOrd="1" destOrd="0" presId="urn:microsoft.com/office/officeart/2018/2/layout/IconVerticalSolidList"/>
    <dgm:cxn modelId="{6889B8EC-1574-487F-BF1D-DF789464E5C7}" type="presParOf" srcId="{3E73ADED-D8E7-4744-B21B-371F5C38C97C}" destId="{D8474857-257F-41C0-BD0F-A842AFEBAE2F}" srcOrd="2" destOrd="0" presId="urn:microsoft.com/office/officeart/2018/2/layout/IconVerticalSolidList"/>
    <dgm:cxn modelId="{584665C2-A527-482D-9BEF-D3104D91BC71}" type="presParOf" srcId="{D8474857-257F-41C0-BD0F-A842AFEBAE2F}" destId="{59CCD164-9946-447F-AF29-B831FCE1B6D2}" srcOrd="0" destOrd="0" presId="urn:microsoft.com/office/officeart/2018/2/layout/IconVerticalSolidList"/>
    <dgm:cxn modelId="{6ABE599D-BCB2-4F39-94EF-21146B03914E}" type="presParOf" srcId="{D8474857-257F-41C0-BD0F-A842AFEBAE2F}" destId="{8598D1B9-F0E6-48AC-AF61-4839AFD89B45}" srcOrd="1" destOrd="0" presId="urn:microsoft.com/office/officeart/2018/2/layout/IconVerticalSolidList"/>
    <dgm:cxn modelId="{E9A69EB0-4EC0-4FA5-8B51-86938A9619EC}" type="presParOf" srcId="{D8474857-257F-41C0-BD0F-A842AFEBAE2F}" destId="{40251820-727C-4FE6-8FB0-F6FC3F7C3A1B}" srcOrd="2" destOrd="0" presId="urn:microsoft.com/office/officeart/2018/2/layout/IconVerticalSolidList"/>
    <dgm:cxn modelId="{E89F0D4D-2AAF-4C2F-92A3-C5D6EF56CFD3}" type="presParOf" srcId="{D8474857-257F-41C0-BD0F-A842AFEBAE2F}" destId="{89033F9E-2B60-4183-AB78-C5E91266FF40}" srcOrd="3" destOrd="0" presId="urn:microsoft.com/office/officeart/2018/2/layout/IconVerticalSolidList"/>
    <dgm:cxn modelId="{6DCF7D52-CD3A-4B9B-B961-88BD71566A1A}" type="presParOf" srcId="{D8474857-257F-41C0-BD0F-A842AFEBAE2F}" destId="{8E517311-D36F-40D5-83BD-81A57CFC60ED}" srcOrd="4" destOrd="0" presId="urn:microsoft.com/office/officeart/2018/2/layout/IconVerticalSolidList"/>
    <dgm:cxn modelId="{2B6FEC37-8FDF-4429-8AD8-937E5AAAE524}" type="presParOf" srcId="{3E73ADED-D8E7-4744-B21B-371F5C38C97C}" destId="{D84D04C9-BD38-4C3C-9AE1-9F3BF2A75EF6}" srcOrd="3" destOrd="0" presId="urn:microsoft.com/office/officeart/2018/2/layout/IconVerticalSolidList"/>
    <dgm:cxn modelId="{61266153-BAE2-4D2C-A762-F003419CF461}" type="presParOf" srcId="{3E73ADED-D8E7-4744-B21B-371F5C38C97C}" destId="{3A851E6E-21F8-4BF6-9F58-02194DAC902B}" srcOrd="4" destOrd="0" presId="urn:microsoft.com/office/officeart/2018/2/layout/IconVerticalSolidList"/>
    <dgm:cxn modelId="{4A8C4A4A-7FA3-4747-BC55-D4ACBFF0C448}" type="presParOf" srcId="{3A851E6E-21F8-4BF6-9F58-02194DAC902B}" destId="{4855660D-CCE5-47E7-8C10-C8E48060A62E}" srcOrd="0" destOrd="0" presId="urn:microsoft.com/office/officeart/2018/2/layout/IconVerticalSolidList"/>
    <dgm:cxn modelId="{35719362-9066-433E-9C8C-8B9FE4A28D85}" type="presParOf" srcId="{3A851E6E-21F8-4BF6-9F58-02194DAC902B}" destId="{7EAC4073-DD02-4D19-B062-8FBEAFE4FF13}" srcOrd="1" destOrd="0" presId="urn:microsoft.com/office/officeart/2018/2/layout/IconVerticalSolidList"/>
    <dgm:cxn modelId="{77ACB04E-7F3F-4003-A7CD-73CA655CD308}" type="presParOf" srcId="{3A851E6E-21F8-4BF6-9F58-02194DAC902B}" destId="{29ACD359-CE47-43C0-9B64-FEE9BBAFADB1}" srcOrd="2" destOrd="0" presId="urn:microsoft.com/office/officeart/2018/2/layout/IconVerticalSolidList"/>
    <dgm:cxn modelId="{29F712E8-5EDB-4D88-9248-496D6700D4BF}" type="presParOf" srcId="{3A851E6E-21F8-4BF6-9F58-02194DAC902B}" destId="{A60A2CCF-8CAE-4252-BC0A-D6D3C944D2C3}" srcOrd="3" destOrd="0" presId="urn:microsoft.com/office/officeart/2018/2/layout/IconVerticalSolidList"/>
    <dgm:cxn modelId="{D5D8EAD8-81FA-41D1-9CA7-06886F3D0504}" type="presParOf" srcId="{3A851E6E-21F8-4BF6-9F58-02194DAC902B}" destId="{CDD7F8C2-2C01-4E80-9CC4-B9EAE229BBC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62DFC9-88E9-43CD-948D-88D2D485BD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73869E-41EB-4608-9DE7-555C5E4319C1}">
      <dgm:prSet/>
      <dgm:spPr/>
      <dgm:t>
        <a:bodyPr/>
        <a:lstStyle/>
        <a:p>
          <a:r>
            <a:rPr lang="en-US"/>
            <a:t>Version Control</a:t>
          </a:r>
        </a:p>
      </dgm:t>
    </dgm:pt>
    <dgm:pt modelId="{55C9BFF8-B40B-40CF-9810-A3046C035939}" type="parTrans" cxnId="{C43EE212-C7BA-40FA-A88F-13066421FEAF}">
      <dgm:prSet/>
      <dgm:spPr/>
      <dgm:t>
        <a:bodyPr/>
        <a:lstStyle/>
        <a:p>
          <a:endParaRPr lang="en-US"/>
        </a:p>
      </dgm:t>
    </dgm:pt>
    <dgm:pt modelId="{84CA1CB1-C5B2-467A-8C0C-9A3AECB195DD}" type="sibTrans" cxnId="{C43EE212-C7BA-40FA-A88F-13066421FEAF}">
      <dgm:prSet/>
      <dgm:spPr/>
      <dgm:t>
        <a:bodyPr/>
        <a:lstStyle/>
        <a:p>
          <a:endParaRPr lang="en-US"/>
        </a:p>
      </dgm:t>
    </dgm:pt>
    <dgm:pt modelId="{82E1CDBF-C022-4D46-A4F4-B278CD22835B}">
      <dgm:prSet/>
      <dgm:spPr/>
      <dgm:t>
        <a:bodyPr/>
        <a:lstStyle/>
        <a:p>
          <a:r>
            <a:rPr lang="en-US"/>
            <a:t>To track of every change/updates we make to the application and store every version of it so that we can always trackback if something goes wrong.</a:t>
          </a:r>
        </a:p>
      </dgm:t>
    </dgm:pt>
    <dgm:pt modelId="{121195AC-BF38-4C71-B9B3-815E043B9029}" type="parTrans" cxnId="{3641A651-42A7-465B-A68A-18262D48A9AE}">
      <dgm:prSet/>
      <dgm:spPr/>
      <dgm:t>
        <a:bodyPr/>
        <a:lstStyle/>
        <a:p>
          <a:endParaRPr lang="en-US"/>
        </a:p>
      </dgm:t>
    </dgm:pt>
    <dgm:pt modelId="{1D335AE1-1240-4716-9EA1-70967CC030B7}" type="sibTrans" cxnId="{3641A651-42A7-465B-A68A-18262D48A9AE}">
      <dgm:prSet/>
      <dgm:spPr/>
      <dgm:t>
        <a:bodyPr/>
        <a:lstStyle/>
        <a:p>
          <a:endParaRPr lang="en-US"/>
        </a:p>
      </dgm:t>
    </dgm:pt>
    <dgm:pt modelId="{AA1F93B7-4E58-44DC-B0BA-7BC4D04C26DF}">
      <dgm:prSet/>
      <dgm:spPr/>
      <dgm:t>
        <a:bodyPr/>
        <a:lstStyle/>
        <a:p>
          <a:r>
            <a:rPr lang="en-US"/>
            <a:t>We will use Github.</a:t>
          </a:r>
        </a:p>
      </dgm:t>
    </dgm:pt>
    <dgm:pt modelId="{4C48770E-0F31-494B-B37A-606ED2534B32}" type="parTrans" cxnId="{357CBCB6-3DA1-45A2-A7CD-CB6E1FA0A3FB}">
      <dgm:prSet/>
      <dgm:spPr/>
      <dgm:t>
        <a:bodyPr/>
        <a:lstStyle/>
        <a:p>
          <a:endParaRPr lang="en-US"/>
        </a:p>
      </dgm:t>
    </dgm:pt>
    <dgm:pt modelId="{43BEDB05-08BA-4DAC-A19B-1370CC0EA1EF}" type="sibTrans" cxnId="{357CBCB6-3DA1-45A2-A7CD-CB6E1FA0A3FB}">
      <dgm:prSet/>
      <dgm:spPr/>
      <dgm:t>
        <a:bodyPr/>
        <a:lstStyle/>
        <a:p>
          <a:endParaRPr lang="en-US"/>
        </a:p>
      </dgm:t>
    </dgm:pt>
    <dgm:pt modelId="{96E0C38E-594A-443C-9A52-34F774943E40}">
      <dgm:prSet/>
      <dgm:spPr/>
      <dgm:t>
        <a:bodyPr/>
        <a:lstStyle/>
        <a:p>
          <a:r>
            <a:rPr lang="en-US"/>
            <a:t>Build Tools</a:t>
          </a:r>
        </a:p>
      </dgm:t>
    </dgm:pt>
    <dgm:pt modelId="{0C932F5E-9D09-4FBE-96BF-3AA54D06DA90}" type="parTrans" cxnId="{6B4BE597-C2B8-4BA8-8195-FBCB9FFA283A}">
      <dgm:prSet/>
      <dgm:spPr/>
      <dgm:t>
        <a:bodyPr/>
        <a:lstStyle/>
        <a:p>
          <a:endParaRPr lang="en-US"/>
        </a:p>
      </dgm:t>
    </dgm:pt>
    <dgm:pt modelId="{9891767C-90DC-4E08-8BD0-851B83B2DAF4}" type="sibTrans" cxnId="{6B4BE597-C2B8-4BA8-8195-FBCB9FFA283A}">
      <dgm:prSet/>
      <dgm:spPr/>
      <dgm:t>
        <a:bodyPr/>
        <a:lstStyle/>
        <a:p>
          <a:endParaRPr lang="en-US"/>
        </a:p>
      </dgm:t>
    </dgm:pt>
    <dgm:pt modelId="{86A5B972-71D7-4605-A410-668A0E5DA049}">
      <dgm:prSet/>
      <dgm:spPr/>
      <dgm:t>
        <a:bodyPr/>
        <a:lstStyle/>
        <a:p>
          <a:r>
            <a:rPr lang="en-US"/>
            <a:t>Used to run tasks and process files. Can be used to compile SASS files to CSS</a:t>
          </a:r>
        </a:p>
      </dgm:t>
    </dgm:pt>
    <dgm:pt modelId="{2DA11E49-70AA-4C5A-809D-8F246B18948D}" type="parTrans" cxnId="{B1F7D3BA-F0FC-4181-805C-8B73EED47D2A}">
      <dgm:prSet/>
      <dgm:spPr/>
      <dgm:t>
        <a:bodyPr/>
        <a:lstStyle/>
        <a:p>
          <a:endParaRPr lang="en-US"/>
        </a:p>
      </dgm:t>
    </dgm:pt>
    <dgm:pt modelId="{6B9E30B9-5C93-4530-A709-24D972037F01}" type="sibTrans" cxnId="{B1F7D3BA-F0FC-4181-805C-8B73EED47D2A}">
      <dgm:prSet/>
      <dgm:spPr/>
      <dgm:t>
        <a:bodyPr/>
        <a:lstStyle/>
        <a:p>
          <a:endParaRPr lang="en-US"/>
        </a:p>
      </dgm:t>
    </dgm:pt>
    <dgm:pt modelId="{702D9D6B-2D1B-4457-8631-A3A7C95AC1DE}">
      <dgm:prSet/>
      <dgm:spPr/>
      <dgm:t>
        <a:bodyPr/>
        <a:lstStyle/>
        <a:p>
          <a:r>
            <a:rPr lang="en-US"/>
            <a:t>Can be used to run a local web server. We can use GULP </a:t>
          </a:r>
        </a:p>
      </dgm:t>
    </dgm:pt>
    <dgm:pt modelId="{BE11A736-68B3-489D-9792-9277E927B3B3}" type="parTrans" cxnId="{E4E4FB53-ED90-4A0C-A6E0-8ADF07BEAAA6}">
      <dgm:prSet/>
      <dgm:spPr/>
      <dgm:t>
        <a:bodyPr/>
        <a:lstStyle/>
        <a:p>
          <a:endParaRPr lang="en-US"/>
        </a:p>
      </dgm:t>
    </dgm:pt>
    <dgm:pt modelId="{45353FBE-7525-4DF8-9D93-22933D8A6781}" type="sibTrans" cxnId="{E4E4FB53-ED90-4A0C-A6E0-8ADF07BEAAA6}">
      <dgm:prSet/>
      <dgm:spPr/>
      <dgm:t>
        <a:bodyPr/>
        <a:lstStyle/>
        <a:p>
          <a:endParaRPr lang="en-US"/>
        </a:p>
      </dgm:t>
    </dgm:pt>
    <dgm:pt modelId="{CB496CE1-3F8C-4D78-9C71-F9D80C4EC693}">
      <dgm:prSet/>
      <dgm:spPr/>
      <dgm:t>
        <a:bodyPr/>
        <a:lstStyle/>
        <a:p>
          <a:r>
            <a:rPr lang="en-US"/>
            <a:t>Package Manager</a:t>
          </a:r>
        </a:p>
      </dgm:t>
    </dgm:pt>
    <dgm:pt modelId="{27DD371B-761E-4EEB-8FFA-9879221B2AC2}" type="parTrans" cxnId="{131886F3-913D-445D-8BD9-ADACC73BD19B}">
      <dgm:prSet/>
      <dgm:spPr/>
      <dgm:t>
        <a:bodyPr/>
        <a:lstStyle/>
        <a:p>
          <a:endParaRPr lang="en-US"/>
        </a:p>
      </dgm:t>
    </dgm:pt>
    <dgm:pt modelId="{10679142-3334-4B5B-9FE8-63F6897EB6FA}" type="sibTrans" cxnId="{131886F3-913D-445D-8BD9-ADACC73BD19B}">
      <dgm:prSet/>
      <dgm:spPr/>
      <dgm:t>
        <a:bodyPr/>
        <a:lstStyle/>
        <a:p>
          <a:endParaRPr lang="en-US"/>
        </a:p>
      </dgm:t>
    </dgm:pt>
    <dgm:pt modelId="{AF4DFAFA-0E7D-41F6-9F9A-2256949F1835}">
      <dgm:prSet/>
      <dgm:spPr/>
      <dgm:t>
        <a:bodyPr/>
        <a:lstStyle/>
        <a:p>
          <a:r>
            <a:rPr lang="en-US"/>
            <a:t>Online collections of open-source software to use.</a:t>
          </a:r>
        </a:p>
      </dgm:t>
    </dgm:pt>
    <dgm:pt modelId="{32015CB4-8DD9-4CD2-9EF2-E29FAD4FD14D}" type="parTrans" cxnId="{FF1FD408-3F29-42D2-BA0A-772A5465994C}">
      <dgm:prSet/>
      <dgm:spPr/>
      <dgm:t>
        <a:bodyPr/>
        <a:lstStyle/>
        <a:p>
          <a:endParaRPr lang="en-US"/>
        </a:p>
      </dgm:t>
    </dgm:pt>
    <dgm:pt modelId="{6835F573-88B8-4795-8CD3-17173D4FDB18}" type="sibTrans" cxnId="{FF1FD408-3F29-42D2-BA0A-772A5465994C}">
      <dgm:prSet/>
      <dgm:spPr/>
      <dgm:t>
        <a:bodyPr/>
        <a:lstStyle/>
        <a:p>
          <a:endParaRPr lang="en-US"/>
        </a:p>
      </dgm:t>
    </dgm:pt>
    <dgm:pt modelId="{D6D6A970-9D69-47E3-A372-7D0F181328EB}">
      <dgm:prSet/>
      <dgm:spPr/>
      <dgm:t>
        <a:bodyPr/>
        <a:lstStyle/>
        <a:p>
          <a:r>
            <a:rPr lang="en-US"/>
            <a:t>We can use npmjs</a:t>
          </a:r>
        </a:p>
      </dgm:t>
    </dgm:pt>
    <dgm:pt modelId="{5A389950-E7EA-44EF-A1F7-7EDD0F383F1F}" type="parTrans" cxnId="{F478E8EB-B8A0-4DFD-8419-BA9C4C348EF7}">
      <dgm:prSet/>
      <dgm:spPr/>
      <dgm:t>
        <a:bodyPr/>
        <a:lstStyle/>
        <a:p>
          <a:endParaRPr lang="en-US"/>
        </a:p>
      </dgm:t>
    </dgm:pt>
    <dgm:pt modelId="{AE887F0C-90F1-4A66-8991-8871AF82459C}" type="sibTrans" cxnId="{F478E8EB-B8A0-4DFD-8419-BA9C4C348EF7}">
      <dgm:prSet/>
      <dgm:spPr/>
      <dgm:t>
        <a:bodyPr/>
        <a:lstStyle/>
        <a:p>
          <a:endParaRPr lang="en-US"/>
        </a:p>
      </dgm:t>
    </dgm:pt>
    <dgm:pt modelId="{E2F73CBE-9BBD-514E-9546-ED6710C1CF2B}" type="pres">
      <dgm:prSet presAssocID="{4662DFC9-88E9-43CD-948D-88D2D485BD92}" presName="linear" presStyleCnt="0">
        <dgm:presLayoutVars>
          <dgm:animLvl val="lvl"/>
          <dgm:resizeHandles val="exact"/>
        </dgm:presLayoutVars>
      </dgm:prSet>
      <dgm:spPr/>
    </dgm:pt>
    <dgm:pt modelId="{1B8A4FEE-F892-A340-BCD2-CF864F3AE038}" type="pres">
      <dgm:prSet presAssocID="{F673869E-41EB-4608-9DE7-555C5E4319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ACA887-8B16-A14F-8136-AA428D7314C2}" type="pres">
      <dgm:prSet presAssocID="{F673869E-41EB-4608-9DE7-555C5E4319C1}" presName="childText" presStyleLbl="revTx" presStyleIdx="0" presStyleCnt="3">
        <dgm:presLayoutVars>
          <dgm:bulletEnabled val="1"/>
        </dgm:presLayoutVars>
      </dgm:prSet>
      <dgm:spPr/>
    </dgm:pt>
    <dgm:pt modelId="{F9B0987C-9375-2843-AFA2-B2C1CC219C5F}" type="pres">
      <dgm:prSet presAssocID="{96E0C38E-594A-443C-9A52-34F774943E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564B07-B481-8544-9484-C31370E3B72A}" type="pres">
      <dgm:prSet presAssocID="{96E0C38E-594A-443C-9A52-34F774943E40}" presName="childText" presStyleLbl="revTx" presStyleIdx="1" presStyleCnt="3">
        <dgm:presLayoutVars>
          <dgm:bulletEnabled val="1"/>
        </dgm:presLayoutVars>
      </dgm:prSet>
      <dgm:spPr/>
    </dgm:pt>
    <dgm:pt modelId="{DF0AAA1B-F862-F342-A003-61D56C5E51EC}" type="pres">
      <dgm:prSet presAssocID="{CB496CE1-3F8C-4D78-9C71-F9D80C4EC69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F680459-71A6-804E-988F-718DC6108A3B}" type="pres">
      <dgm:prSet presAssocID="{CB496CE1-3F8C-4D78-9C71-F9D80C4EC69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F1FD408-3F29-42D2-BA0A-772A5465994C}" srcId="{CB496CE1-3F8C-4D78-9C71-F9D80C4EC693}" destId="{AF4DFAFA-0E7D-41F6-9F9A-2256949F1835}" srcOrd="0" destOrd="0" parTransId="{32015CB4-8DD9-4CD2-9EF2-E29FAD4FD14D}" sibTransId="{6835F573-88B8-4795-8CD3-17173D4FDB18}"/>
    <dgm:cxn modelId="{C43EE212-C7BA-40FA-A88F-13066421FEAF}" srcId="{4662DFC9-88E9-43CD-948D-88D2D485BD92}" destId="{F673869E-41EB-4608-9DE7-555C5E4319C1}" srcOrd="0" destOrd="0" parTransId="{55C9BFF8-B40B-40CF-9810-A3046C035939}" sibTransId="{84CA1CB1-C5B2-467A-8C0C-9A3AECB195DD}"/>
    <dgm:cxn modelId="{12E23B13-8516-B743-A1BC-B06DC848E83E}" type="presOf" srcId="{702D9D6B-2D1B-4457-8631-A3A7C95AC1DE}" destId="{A2564B07-B481-8544-9484-C31370E3B72A}" srcOrd="0" destOrd="1" presId="urn:microsoft.com/office/officeart/2005/8/layout/vList2"/>
    <dgm:cxn modelId="{B994EA34-1DD8-8A40-90CD-84C9FBAFD547}" type="presOf" srcId="{D6D6A970-9D69-47E3-A372-7D0F181328EB}" destId="{5F680459-71A6-804E-988F-718DC6108A3B}" srcOrd="0" destOrd="1" presId="urn:microsoft.com/office/officeart/2005/8/layout/vList2"/>
    <dgm:cxn modelId="{3B40363D-D8D7-3B49-B1B4-406BD1AEE88B}" type="presOf" srcId="{86A5B972-71D7-4605-A410-668A0E5DA049}" destId="{A2564B07-B481-8544-9484-C31370E3B72A}" srcOrd="0" destOrd="0" presId="urn:microsoft.com/office/officeart/2005/8/layout/vList2"/>
    <dgm:cxn modelId="{48AF8C44-F275-DD48-A198-BC9DFEAB3405}" type="presOf" srcId="{AF4DFAFA-0E7D-41F6-9F9A-2256949F1835}" destId="{5F680459-71A6-804E-988F-718DC6108A3B}" srcOrd="0" destOrd="0" presId="urn:microsoft.com/office/officeart/2005/8/layout/vList2"/>
    <dgm:cxn modelId="{3641A651-42A7-465B-A68A-18262D48A9AE}" srcId="{F673869E-41EB-4608-9DE7-555C5E4319C1}" destId="{82E1CDBF-C022-4D46-A4F4-B278CD22835B}" srcOrd="0" destOrd="0" parTransId="{121195AC-BF38-4C71-B9B3-815E043B9029}" sibTransId="{1D335AE1-1240-4716-9EA1-70967CC030B7}"/>
    <dgm:cxn modelId="{E4E4FB53-ED90-4A0C-A6E0-8ADF07BEAAA6}" srcId="{96E0C38E-594A-443C-9A52-34F774943E40}" destId="{702D9D6B-2D1B-4457-8631-A3A7C95AC1DE}" srcOrd="1" destOrd="0" parTransId="{BE11A736-68B3-489D-9792-9277E927B3B3}" sibTransId="{45353FBE-7525-4DF8-9D93-22933D8A6781}"/>
    <dgm:cxn modelId="{0FD1AA68-DBF8-9046-9AEC-4D42893BB1FD}" type="presOf" srcId="{4662DFC9-88E9-43CD-948D-88D2D485BD92}" destId="{E2F73CBE-9BBD-514E-9546-ED6710C1CF2B}" srcOrd="0" destOrd="0" presId="urn:microsoft.com/office/officeart/2005/8/layout/vList2"/>
    <dgm:cxn modelId="{15203E91-09A8-9E4E-859C-980E5325B22E}" type="presOf" srcId="{AA1F93B7-4E58-44DC-B0BA-7BC4D04C26DF}" destId="{C3ACA887-8B16-A14F-8136-AA428D7314C2}" srcOrd="0" destOrd="1" presId="urn:microsoft.com/office/officeart/2005/8/layout/vList2"/>
    <dgm:cxn modelId="{A68B5296-F9BD-BA40-9BF3-3FEE2C63D3B7}" type="presOf" srcId="{82E1CDBF-C022-4D46-A4F4-B278CD22835B}" destId="{C3ACA887-8B16-A14F-8136-AA428D7314C2}" srcOrd="0" destOrd="0" presId="urn:microsoft.com/office/officeart/2005/8/layout/vList2"/>
    <dgm:cxn modelId="{6B4BE597-C2B8-4BA8-8195-FBCB9FFA283A}" srcId="{4662DFC9-88E9-43CD-948D-88D2D485BD92}" destId="{96E0C38E-594A-443C-9A52-34F774943E40}" srcOrd="1" destOrd="0" parTransId="{0C932F5E-9D09-4FBE-96BF-3AA54D06DA90}" sibTransId="{9891767C-90DC-4E08-8BD0-851B83B2DAF4}"/>
    <dgm:cxn modelId="{C9F7A6B5-5139-3A49-B9B3-864697C1787D}" type="presOf" srcId="{CB496CE1-3F8C-4D78-9C71-F9D80C4EC693}" destId="{DF0AAA1B-F862-F342-A003-61D56C5E51EC}" srcOrd="0" destOrd="0" presId="urn:microsoft.com/office/officeart/2005/8/layout/vList2"/>
    <dgm:cxn modelId="{2D79F2B5-5778-8B46-AB4E-8375FE49878C}" type="presOf" srcId="{96E0C38E-594A-443C-9A52-34F774943E40}" destId="{F9B0987C-9375-2843-AFA2-B2C1CC219C5F}" srcOrd="0" destOrd="0" presId="urn:microsoft.com/office/officeart/2005/8/layout/vList2"/>
    <dgm:cxn modelId="{357CBCB6-3DA1-45A2-A7CD-CB6E1FA0A3FB}" srcId="{F673869E-41EB-4608-9DE7-555C5E4319C1}" destId="{AA1F93B7-4E58-44DC-B0BA-7BC4D04C26DF}" srcOrd="1" destOrd="0" parTransId="{4C48770E-0F31-494B-B37A-606ED2534B32}" sibTransId="{43BEDB05-08BA-4DAC-A19B-1370CC0EA1EF}"/>
    <dgm:cxn modelId="{B1F7D3BA-F0FC-4181-805C-8B73EED47D2A}" srcId="{96E0C38E-594A-443C-9A52-34F774943E40}" destId="{86A5B972-71D7-4605-A410-668A0E5DA049}" srcOrd="0" destOrd="0" parTransId="{2DA11E49-70AA-4C5A-809D-8F246B18948D}" sibTransId="{6B9E30B9-5C93-4530-A709-24D972037F01}"/>
    <dgm:cxn modelId="{2CFF2ECF-B920-CC44-ACBB-EE2E47B01CBF}" type="presOf" srcId="{F673869E-41EB-4608-9DE7-555C5E4319C1}" destId="{1B8A4FEE-F892-A340-BCD2-CF864F3AE038}" srcOrd="0" destOrd="0" presId="urn:microsoft.com/office/officeart/2005/8/layout/vList2"/>
    <dgm:cxn modelId="{F478E8EB-B8A0-4DFD-8419-BA9C4C348EF7}" srcId="{CB496CE1-3F8C-4D78-9C71-F9D80C4EC693}" destId="{D6D6A970-9D69-47E3-A372-7D0F181328EB}" srcOrd="1" destOrd="0" parTransId="{5A389950-E7EA-44EF-A1F7-7EDD0F383F1F}" sibTransId="{AE887F0C-90F1-4A66-8991-8871AF82459C}"/>
    <dgm:cxn modelId="{131886F3-913D-445D-8BD9-ADACC73BD19B}" srcId="{4662DFC9-88E9-43CD-948D-88D2D485BD92}" destId="{CB496CE1-3F8C-4D78-9C71-F9D80C4EC693}" srcOrd="2" destOrd="0" parTransId="{27DD371B-761E-4EEB-8FFA-9879221B2AC2}" sibTransId="{10679142-3334-4B5B-9FE8-63F6897EB6FA}"/>
    <dgm:cxn modelId="{4CA173DE-FE16-0748-858B-6B4B7611CC35}" type="presParOf" srcId="{E2F73CBE-9BBD-514E-9546-ED6710C1CF2B}" destId="{1B8A4FEE-F892-A340-BCD2-CF864F3AE038}" srcOrd="0" destOrd="0" presId="urn:microsoft.com/office/officeart/2005/8/layout/vList2"/>
    <dgm:cxn modelId="{E73661E6-BAE8-714B-8B0B-39ACE408799C}" type="presParOf" srcId="{E2F73CBE-9BBD-514E-9546-ED6710C1CF2B}" destId="{C3ACA887-8B16-A14F-8136-AA428D7314C2}" srcOrd="1" destOrd="0" presId="urn:microsoft.com/office/officeart/2005/8/layout/vList2"/>
    <dgm:cxn modelId="{441DD7BF-C4B4-D741-BC21-48EF0EEC8073}" type="presParOf" srcId="{E2F73CBE-9BBD-514E-9546-ED6710C1CF2B}" destId="{F9B0987C-9375-2843-AFA2-B2C1CC219C5F}" srcOrd="2" destOrd="0" presId="urn:microsoft.com/office/officeart/2005/8/layout/vList2"/>
    <dgm:cxn modelId="{39680CF8-CA62-C44D-8DE5-D7B8BB641645}" type="presParOf" srcId="{E2F73CBE-9BBD-514E-9546-ED6710C1CF2B}" destId="{A2564B07-B481-8544-9484-C31370E3B72A}" srcOrd="3" destOrd="0" presId="urn:microsoft.com/office/officeart/2005/8/layout/vList2"/>
    <dgm:cxn modelId="{863A6843-A2E8-DD4F-A036-C2E0EBE64699}" type="presParOf" srcId="{E2F73CBE-9BBD-514E-9546-ED6710C1CF2B}" destId="{DF0AAA1B-F862-F342-A003-61D56C5E51EC}" srcOrd="4" destOrd="0" presId="urn:microsoft.com/office/officeart/2005/8/layout/vList2"/>
    <dgm:cxn modelId="{4D2D2417-6C7E-094B-BEE4-FE412ECE4B24}" type="presParOf" srcId="{E2F73CBE-9BBD-514E-9546-ED6710C1CF2B}" destId="{5F680459-71A6-804E-988F-718DC6108A3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02BB7D-A0FA-4A48-B5EB-6C327A3B838A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FE43A3F-8320-49F0-8F1F-D5DEE95AC4E1}">
      <dgm:prSet/>
      <dgm:spPr/>
      <dgm:t>
        <a:bodyPr/>
        <a:lstStyle/>
        <a:p>
          <a:r>
            <a:rPr lang="en-US"/>
            <a:t>Server</a:t>
          </a:r>
        </a:p>
      </dgm:t>
    </dgm:pt>
    <dgm:pt modelId="{53FF4250-8FC3-4FAF-9407-D8E85743A75E}" type="parTrans" cxnId="{308024A4-2D98-4F2D-9B32-9967E7F736E3}">
      <dgm:prSet/>
      <dgm:spPr/>
      <dgm:t>
        <a:bodyPr/>
        <a:lstStyle/>
        <a:p>
          <a:endParaRPr lang="en-US"/>
        </a:p>
      </dgm:t>
    </dgm:pt>
    <dgm:pt modelId="{21535B2C-E4DF-42F7-9C0A-C2536E5FDA0C}" type="sibTrans" cxnId="{308024A4-2D98-4F2D-9B32-9967E7F736E3}">
      <dgm:prSet/>
      <dgm:spPr/>
      <dgm:t>
        <a:bodyPr/>
        <a:lstStyle/>
        <a:p>
          <a:endParaRPr lang="en-US"/>
        </a:p>
      </dgm:t>
    </dgm:pt>
    <dgm:pt modelId="{A571C09C-0DFC-4D24-9E32-2382E5A8715B}">
      <dgm:prSet/>
      <dgm:spPr/>
      <dgm:t>
        <a:bodyPr/>
        <a:lstStyle/>
        <a:p>
          <a:r>
            <a:rPr lang="en-US"/>
            <a:t>To store website files, databases and other components.</a:t>
          </a:r>
        </a:p>
      </dgm:t>
    </dgm:pt>
    <dgm:pt modelId="{8D8FA0B4-41B0-4707-AFF8-F67BE7F7B3D1}" type="parTrans" cxnId="{1618417E-0F5D-498E-9962-815E7EF07E69}">
      <dgm:prSet/>
      <dgm:spPr/>
      <dgm:t>
        <a:bodyPr/>
        <a:lstStyle/>
        <a:p>
          <a:endParaRPr lang="en-US"/>
        </a:p>
      </dgm:t>
    </dgm:pt>
    <dgm:pt modelId="{1BF9D640-0B38-4F47-A56A-28AE982336F5}" type="sibTrans" cxnId="{1618417E-0F5D-498E-9962-815E7EF07E69}">
      <dgm:prSet/>
      <dgm:spPr/>
      <dgm:t>
        <a:bodyPr/>
        <a:lstStyle/>
        <a:p>
          <a:endParaRPr lang="en-US"/>
        </a:p>
      </dgm:t>
    </dgm:pt>
    <dgm:pt modelId="{114CCBD0-7F88-41F2-AD04-E53FEE2F7EBF}">
      <dgm:prSet/>
      <dgm:spPr/>
      <dgm:t>
        <a:bodyPr/>
        <a:lstStyle/>
        <a:p>
          <a:r>
            <a:rPr lang="en-US"/>
            <a:t>If we don’t want to use the server, we still need some kind of web server to store website files and we can use AWS which is a serverless provider.</a:t>
          </a:r>
        </a:p>
      </dgm:t>
    </dgm:pt>
    <dgm:pt modelId="{73DEB8AD-BBCE-4BE3-9784-1C69FD284497}" type="parTrans" cxnId="{0730756D-7FA9-4BBE-83BC-77E7413A92CC}">
      <dgm:prSet/>
      <dgm:spPr/>
      <dgm:t>
        <a:bodyPr/>
        <a:lstStyle/>
        <a:p>
          <a:endParaRPr lang="en-US"/>
        </a:p>
      </dgm:t>
    </dgm:pt>
    <dgm:pt modelId="{37CF61A4-CABE-41F9-AD43-DFED1A1C412E}" type="sibTrans" cxnId="{0730756D-7FA9-4BBE-83BC-77E7413A92CC}">
      <dgm:prSet/>
      <dgm:spPr/>
      <dgm:t>
        <a:bodyPr/>
        <a:lstStyle/>
        <a:p>
          <a:endParaRPr lang="en-US"/>
        </a:p>
      </dgm:t>
    </dgm:pt>
    <dgm:pt modelId="{6D371035-D513-4882-B299-58B9858C7AE6}">
      <dgm:prSet/>
      <dgm:spPr/>
      <dgm:t>
        <a:bodyPr/>
        <a:lstStyle/>
        <a:p>
          <a:r>
            <a:rPr lang="en-US"/>
            <a:t>Programming language</a:t>
          </a:r>
        </a:p>
      </dgm:t>
    </dgm:pt>
    <dgm:pt modelId="{29661148-0E73-41B7-88BB-8E728C7E8797}" type="parTrans" cxnId="{ADB5D755-14C7-4ECF-A972-0CFE79ADF626}">
      <dgm:prSet/>
      <dgm:spPr/>
      <dgm:t>
        <a:bodyPr/>
        <a:lstStyle/>
        <a:p>
          <a:endParaRPr lang="en-US"/>
        </a:p>
      </dgm:t>
    </dgm:pt>
    <dgm:pt modelId="{D121F43B-D0B9-40FB-91A5-F3F89031365B}" type="sibTrans" cxnId="{ADB5D755-14C7-4ECF-A972-0CFE79ADF626}">
      <dgm:prSet/>
      <dgm:spPr/>
      <dgm:t>
        <a:bodyPr/>
        <a:lstStyle/>
        <a:p>
          <a:endParaRPr lang="en-US"/>
        </a:p>
      </dgm:t>
    </dgm:pt>
    <dgm:pt modelId="{36E224FB-8AA0-4D0C-9E4D-5F211463BDA0}">
      <dgm:prSet/>
      <dgm:spPr/>
      <dgm:t>
        <a:bodyPr/>
        <a:lstStyle/>
        <a:p>
          <a:r>
            <a:rPr lang="en-US"/>
            <a:t>On the server, we need to use a programming language to write the functions and logic for the application and server will compile the code and conveys the result back to the client. We are using JAVA.</a:t>
          </a:r>
        </a:p>
      </dgm:t>
    </dgm:pt>
    <dgm:pt modelId="{32A53D3F-6BA9-4748-B8E4-D60B1D6EB9D6}" type="parTrans" cxnId="{3BCA95BF-083E-41F9-B632-A6B37FBE3936}">
      <dgm:prSet/>
      <dgm:spPr/>
      <dgm:t>
        <a:bodyPr/>
        <a:lstStyle/>
        <a:p>
          <a:endParaRPr lang="en-US"/>
        </a:p>
      </dgm:t>
    </dgm:pt>
    <dgm:pt modelId="{C3906A21-6E40-4816-A258-7929EEE10AC5}" type="sibTrans" cxnId="{3BCA95BF-083E-41F9-B632-A6B37FBE3936}">
      <dgm:prSet/>
      <dgm:spPr/>
      <dgm:t>
        <a:bodyPr/>
        <a:lstStyle/>
        <a:p>
          <a:endParaRPr lang="en-US"/>
        </a:p>
      </dgm:t>
    </dgm:pt>
    <dgm:pt modelId="{6887C2F4-9CE2-430D-A9D2-1844F162E6F5}">
      <dgm:prSet/>
      <dgm:spPr/>
      <dgm:t>
        <a:bodyPr/>
        <a:lstStyle/>
        <a:p>
          <a:r>
            <a:rPr lang="en-US"/>
            <a:t>Databases</a:t>
          </a:r>
        </a:p>
      </dgm:t>
    </dgm:pt>
    <dgm:pt modelId="{236E5BE5-4215-4F8D-88A7-026FB7F23A0A}" type="parTrans" cxnId="{76C10FCC-193D-48A8-88E8-CB2591744840}">
      <dgm:prSet/>
      <dgm:spPr/>
      <dgm:t>
        <a:bodyPr/>
        <a:lstStyle/>
        <a:p>
          <a:endParaRPr lang="en-US"/>
        </a:p>
      </dgm:t>
    </dgm:pt>
    <dgm:pt modelId="{18191449-B85C-4B07-91B5-5D7E1446EEF4}" type="sibTrans" cxnId="{76C10FCC-193D-48A8-88E8-CB2591744840}">
      <dgm:prSet/>
      <dgm:spPr/>
      <dgm:t>
        <a:bodyPr/>
        <a:lstStyle/>
        <a:p>
          <a:endParaRPr lang="en-US"/>
        </a:p>
      </dgm:t>
    </dgm:pt>
    <dgm:pt modelId="{6D087BD1-A964-4A6F-8E19-36FD0FE5A241}">
      <dgm:prSet/>
      <dgm:spPr/>
      <dgm:t>
        <a:bodyPr/>
        <a:lstStyle/>
        <a:p>
          <a:r>
            <a:rPr lang="en-US"/>
            <a:t>To store information on your server for your website. We will use SQL- postgres. It is used to read, create, update and delete data.</a:t>
          </a:r>
        </a:p>
      </dgm:t>
    </dgm:pt>
    <dgm:pt modelId="{E87B4D1B-FE92-48B2-8AC1-7767FCF46FC1}" type="parTrans" cxnId="{D5E96921-2E84-4242-B972-D3A93E7CE546}">
      <dgm:prSet/>
      <dgm:spPr/>
      <dgm:t>
        <a:bodyPr/>
        <a:lstStyle/>
        <a:p>
          <a:endParaRPr lang="en-US"/>
        </a:p>
      </dgm:t>
    </dgm:pt>
    <dgm:pt modelId="{196D756E-2D6C-436C-9BC1-A72D55DE2968}" type="sibTrans" cxnId="{D5E96921-2E84-4242-B972-D3A93E7CE546}">
      <dgm:prSet/>
      <dgm:spPr/>
      <dgm:t>
        <a:bodyPr/>
        <a:lstStyle/>
        <a:p>
          <a:endParaRPr lang="en-US"/>
        </a:p>
      </dgm:t>
    </dgm:pt>
    <dgm:pt modelId="{FBACD799-B1F0-4BF4-9A94-4BCA26B1BC09}">
      <dgm:prSet/>
      <dgm:spPr/>
      <dgm:t>
        <a:bodyPr/>
        <a:lstStyle/>
        <a:p>
          <a:r>
            <a:rPr lang="en-US"/>
            <a:t>To talk to databases backend uses ORM which gives us more semantic ways to query our databases to add to it or so on.</a:t>
          </a:r>
        </a:p>
      </dgm:t>
    </dgm:pt>
    <dgm:pt modelId="{2F47E69D-143C-4E7B-ACAC-1C3D61E7E5C2}" type="parTrans" cxnId="{2414B847-E1BA-401B-8792-823E1F825001}">
      <dgm:prSet/>
      <dgm:spPr/>
      <dgm:t>
        <a:bodyPr/>
        <a:lstStyle/>
        <a:p>
          <a:endParaRPr lang="en-US"/>
        </a:p>
      </dgm:t>
    </dgm:pt>
    <dgm:pt modelId="{653DC0D5-6682-475F-8FC9-2896C02CA254}" type="sibTrans" cxnId="{2414B847-E1BA-401B-8792-823E1F825001}">
      <dgm:prSet/>
      <dgm:spPr/>
      <dgm:t>
        <a:bodyPr/>
        <a:lstStyle/>
        <a:p>
          <a:endParaRPr lang="en-US"/>
        </a:p>
      </dgm:t>
    </dgm:pt>
    <dgm:pt modelId="{3446D873-2631-4D4C-92C7-CEC0E0E3626B}" type="pres">
      <dgm:prSet presAssocID="{D202BB7D-A0FA-4A48-B5EB-6C327A3B838A}" presName="linear" presStyleCnt="0">
        <dgm:presLayoutVars>
          <dgm:animLvl val="lvl"/>
          <dgm:resizeHandles val="exact"/>
        </dgm:presLayoutVars>
      </dgm:prSet>
      <dgm:spPr/>
    </dgm:pt>
    <dgm:pt modelId="{9C1E5718-DDF8-374A-9BD3-F2AEDAB48AD8}" type="pres">
      <dgm:prSet presAssocID="{DFE43A3F-8320-49F0-8F1F-D5DEE95AC4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1559E0-A1CD-6543-A02E-64231E083BA7}" type="pres">
      <dgm:prSet presAssocID="{DFE43A3F-8320-49F0-8F1F-D5DEE95AC4E1}" presName="childText" presStyleLbl="revTx" presStyleIdx="0" presStyleCnt="3">
        <dgm:presLayoutVars>
          <dgm:bulletEnabled val="1"/>
        </dgm:presLayoutVars>
      </dgm:prSet>
      <dgm:spPr/>
    </dgm:pt>
    <dgm:pt modelId="{4B27E0ED-C760-2C49-83FC-6A0F2A18FE64}" type="pres">
      <dgm:prSet presAssocID="{6D371035-D513-4882-B299-58B9858C7A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7CD187-B4E4-9546-9899-8E0C78CC1B89}" type="pres">
      <dgm:prSet presAssocID="{6D371035-D513-4882-B299-58B9858C7AE6}" presName="childText" presStyleLbl="revTx" presStyleIdx="1" presStyleCnt="3">
        <dgm:presLayoutVars>
          <dgm:bulletEnabled val="1"/>
        </dgm:presLayoutVars>
      </dgm:prSet>
      <dgm:spPr/>
    </dgm:pt>
    <dgm:pt modelId="{C9373952-1E1F-F640-883A-007417D146DE}" type="pres">
      <dgm:prSet presAssocID="{6887C2F4-9CE2-430D-A9D2-1844F162E6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1C86E1-2F35-344C-B118-99BCA71C515E}" type="pres">
      <dgm:prSet presAssocID="{6887C2F4-9CE2-430D-A9D2-1844F162E6F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0CAE017-5832-B543-AB68-B7AB4F24FB63}" type="presOf" srcId="{36E224FB-8AA0-4D0C-9E4D-5F211463BDA0}" destId="{637CD187-B4E4-9546-9899-8E0C78CC1B89}" srcOrd="0" destOrd="0" presId="urn:microsoft.com/office/officeart/2005/8/layout/vList2"/>
    <dgm:cxn modelId="{D5E96921-2E84-4242-B972-D3A93E7CE546}" srcId="{6887C2F4-9CE2-430D-A9D2-1844F162E6F5}" destId="{6D087BD1-A964-4A6F-8E19-36FD0FE5A241}" srcOrd="0" destOrd="0" parTransId="{E87B4D1B-FE92-48B2-8AC1-7767FCF46FC1}" sibTransId="{196D756E-2D6C-436C-9BC1-A72D55DE2968}"/>
    <dgm:cxn modelId="{F3DD6F27-0EFA-EE46-8F45-646CFB4A77C4}" type="presOf" srcId="{114CCBD0-7F88-41F2-AD04-E53FEE2F7EBF}" destId="{891559E0-A1CD-6543-A02E-64231E083BA7}" srcOrd="0" destOrd="1" presId="urn:microsoft.com/office/officeart/2005/8/layout/vList2"/>
    <dgm:cxn modelId="{16CAA02E-B381-CE4B-9D92-70DEB58C93FC}" type="presOf" srcId="{FBACD799-B1F0-4BF4-9A94-4BCA26B1BC09}" destId="{6B1C86E1-2F35-344C-B118-99BCA71C515E}" srcOrd="0" destOrd="1" presId="urn:microsoft.com/office/officeart/2005/8/layout/vList2"/>
    <dgm:cxn modelId="{2414B847-E1BA-401B-8792-823E1F825001}" srcId="{6887C2F4-9CE2-430D-A9D2-1844F162E6F5}" destId="{FBACD799-B1F0-4BF4-9A94-4BCA26B1BC09}" srcOrd="1" destOrd="0" parTransId="{2F47E69D-143C-4E7B-ACAC-1C3D61E7E5C2}" sibTransId="{653DC0D5-6682-475F-8FC9-2896C02CA254}"/>
    <dgm:cxn modelId="{73F2214F-8E47-934E-852E-D75F8EDE2930}" type="presOf" srcId="{DFE43A3F-8320-49F0-8F1F-D5DEE95AC4E1}" destId="{9C1E5718-DDF8-374A-9BD3-F2AEDAB48AD8}" srcOrd="0" destOrd="0" presId="urn:microsoft.com/office/officeart/2005/8/layout/vList2"/>
    <dgm:cxn modelId="{ADB5D755-14C7-4ECF-A972-0CFE79ADF626}" srcId="{D202BB7D-A0FA-4A48-B5EB-6C327A3B838A}" destId="{6D371035-D513-4882-B299-58B9858C7AE6}" srcOrd="1" destOrd="0" parTransId="{29661148-0E73-41B7-88BB-8E728C7E8797}" sibTransId="{D121F43B-D0B9-40FB-91A5-F3F89031365B}"/>
    <dgm:cxn modelId="{1308A666-FAC4-574B-A687-2C0FD85DE09F}" type="presOf" srcId="{6D371035-D513-4882-B299-58B9858C7AE6}" destId="{4B27E0ED-C760-2C49-83FC-6A0F2A18FE64}" srcOrd="0" destOrd="0" presId="urn:microsoft.com/office/officeart/2005/8/layout/vList2"/>
    <dgm:cxn modelId="{0730756D-7FA9-4BBE-83BC-77E7413A92CC}" srcId="{DFE43A3F-8320-49F0-8F1F-D5DEE95AC4E1}" destId="{114CCBD0-7F88-41F2-AD04-E53FEE2F7EBF}" srcOrd="1" destOrd="0" parTransId="{73DEB8AD-BBCE-4BE3-9784-1C69FD284497}" sibTransId="{37CF61A4-CABE-41F9-AD43-DFED1A1C412E}"/>
    <dgm:cxn modelId="{B0958D77-CADF-8340-9877-18137D0F15B1}" type="presOf" srcId="{A571C09C-0DFC-4D24-9E32-2382E5A8715B}" destId="{891559E0-A1CD-6543-A02E-64231E083BA7}" srcOrd="0" destOrd="0" presId="urn:microsoft.com/office/officeart/2005/8/layout/vList2"/>
    <dgm:cxn modelId="{1618417E-0F5D-498E-9962-815E7EF07E69}" srcId="{DFE43A3F-8320-49F0-8F1F-D5DEE95AC4E1}" destId="{A571C09C-0DFC-4D24-9E32-2382E5A8715B}" srcOrd="0" destOrd="0" parTransId="{8D8FA0B4-41B0-4707-AFF8-F67BE7F7B3D1}" sibTransId="{1BF9D640-0B38-4F47-A56A-28AE982336F5}"/>
    <dgm:cxn modelId="{308024A4-2D98-4F2D-9B32-9967E7F736E3}" srcId="{D202BB7D-A0FA-4A48-B5EB-6C327A3B838A}" destId="{DFE43A3F-8320-49F0-8F1F-D5DEE95AC4E1}" srcOrd="0" destOrd="0" parTransId="{53FF4250-8FC3-4FAF-9407-D8E85743A75E}" sibTransId="{21535B2C-E4DF-42F7-9C0A-C2536E5FDA0C}"/>
    <dgm:cxn modelId="{7076B8A8-840D-3F40-BA4B-93C76BF43934}" type="presOf" srcId="{6887C2F4-9CE2-430D-A9D2-1844F162E6F5}" destId="{C9373952-1E1F-F640-883A-007417D146DE}" srcOrd="0" destOrd="0" presId="urn:microsoft.com/office/officeart/2005/8/layout/vList2"/>
    <dgm:cxn modelId="{8D034CBA-150E-E542-834E-598B9C94AC93}" type="presOf" srcId="{6D087BD1-A964-4A6F-8E19-36FD0FE5A241}" destId="{6B1C86E1-2F35-344C-B118-99BCA71C515E}" srcOrd="0" destOrd="0" presId="urn:microsoft.com/office/officeart/2005/8/layout/vList2"/>
    <dgm:cxn modelId="{3BCA95BF-083E-41F9-B632-A6B37FBE3936}" srcId="{6D371035-D513-4882-B299-58B9858C7AE6}" destId="{36E224FB-8AA0-4D0C-9E4D-5F211463BDA0}" srcOrd="0" destOrd="0" parTransId="{32A53D3F-6BA9-4748-B8E4-D60B1D6EB9D6}" sibTransId="{C3906A21-6E40-4816-A258-7929EEE10AC5}"/>
    <dgm:cxn modelId="{B3C513C8-837D-3F4B-BD36-74A4088CDC4B}" type="presOf" srcId="{D202BB7D-A0FA-4A48-B5EB-6C327A3B838A}" destId="{3446D873-2631-4D4C-92C7-CEC0E0E3626B}" srcOrd="0" destOrd="0" presId="urn:microsoft.com/office/officeart/2005/8/layout/vList2"/>
    <dgm:cxn modelId="{76C10FCC-193D-48A8-88E8-CB2591744840}" srcId="{D202BB7D-A0FA-4A48-B5EB-6C327A3B838A}" destId="{6887C2F4-9CE2-430D-A9D2-1844F162E6F5}" srcOrd="2" destOrd="0" parTransId="{236E5BE5-4215-4F8D-88A7-026FB7F23A0A}" sibTransId="{18191449-B85C-4B07-91B5-5D7E1446EEF4}"/>
    <dgm:cxn modelId="{AF59A1CD-2659-784F-B241-34E98A11549F}" type="presParOf" srcId="{3446D873-2631-4D4C-92C7-CEC0E0E3626B}" destId="{9C1E5718-DDF8-374A-9BD3-F2AEDAB48AD8}" srcOrd="0" destOrd="0" presId="urn:microsoft.com/office/officeart/2005/8/layout/vList2"/>
    <dgm:cxn modelId="{4050BF84-8F5A-EF4D-A3FE-35B38C283D60}" type="presParOf" srcId="{3446D873-2631-4D4C-92C7-CEC0E0E3626B}" destId="{891559E0-A1CD-6543-A02E-64231E083BA7}" srcOrd="1" destOrd="0" presId="urn:microsoft.com/office/officeart/2005/8/layout/vList2"/>
    <dgm:cxn modelId="{1765262F-98CE-454E-AEFE-3AC6E8F4706A}" type="presParOf" srcId="{3446D873-2631-4D4C-92C7-CEC0E0E3626B}" destId="{4B27E0ED-C760-2C49-83FC-6A0F2A18FE64}" srcOrd="2" destOrd="0" presId="urn:microsoft.com/office/officeart/2005/8/layout/vList2"/>
    <dgm:cxn modelId="{88CFB89F-E20E-8946-9A9A-E506D6F393B9}" type="presParOf" srcId="{3446D873-2631-4D4C-92C7-CEC0E0E3626B}" destId="{637CD187-B4E4-9546-9899-8E0C78CC1B89}" srcOrd="3" destOrd="0" presId="urn:microsoft.com/office/officeart/2005/8/layout/vList2"/>
    <dgm:cxn modelId="{89A1519D-4D07-0C48-B484-7E7792DC211A}" type="presParOf" srcId="{3446D873-2631-4D4C-92C7-CEC0E0E3626B}" destId="{C9373952-1E1F-F640-883A-007417D146DE}" srcOrd="4" destOrd="0" presId="urn:microsoft.com/office/officeart/2005/8/layout/vList2"/>
    <dgm:cxn modelId="{2BD45158-51DC-AB4A-B7EE-6DF8FA522A53}" type="presParOf" srcId="{3446D873-2631-4D4C-92C7-CEC0E0E3626B}" destId="{6B1C86E1-2F35-344C-B118-99BCA71C515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80544A-AD31-463D-BB41-B471D218FA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8C0765-E712-42FB-823E-805D71FC56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Plan</a:t>
          </a:r>
        </a:p>
      </dgm:t>
    </dgm:pt>
    <dgm:pt modelId="{D560B696-3AFE-45BA-A676-13B8FDB83BA2}" type="parTrans" cxnId="{6B65F95E-13EC-499B-9259-324D36F2932B}">
      <dgm:prSet/>
      <dgm:spPr/>
      <dgm:t>
        <a:bodyPr/>
        <a:lstStyle/>
        <a:p>
          <a:endParaRPr lang="en-US"/>
        </a:p>
      </dgm:t>
    </dgm:pt>
    <dgm:pt modelId="{0C08E66F-25A5-4C18-A6D3-3D7C66C12E5D}" type="sibTrans" cxnId="{6B65F95E-13EC-499B-9259-324D36F2932B}">
      <dgm:prSet/>
      <dgm:spPr/>
      <dgm:t>
        <a:bodyPr/>
        <a:lstStyle/>
        <a:p>
          <a:endParaRPr lang="en-US"/>
        </a:p>
      </dgm:t>
    </dgm:pt>
    <dgm:pt modelId="{A6B0AA06-B3C8-4A26-B8D1-D1C50F4FC5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Build </a:t>
          </a:r>
        </a:p>
      </dgm:t>
    </dgm:pt>
    <dgm:pt modelId="{E323871E-D72F-47A8-842A-73901C58D831}" type="parTrans" cxnId="{48FCE12D-3331-46C4-91AA-3230BC1D8BD9}">
      <dgm:prSet/>
      <dgm:spPr/>
      <dgm:t>
        <a:bodyPr/>
        <a:lstStyle/>
        <a:p>
          <a:endParaRPr lang="en-US"/>
        </a:p>
      </dgm:t>
    </dgm:pt>
    <dgm:pt modelId="{421291DF-EAC2-4311-82E5-BA094A33E363}" type="sibTrans" cxnId="{48FCE12D-3331-46C4-91AA-3230BC1D8BD9}">
      <dgm:prSet/>
      <dgm:spPr/>
      <dgm:t>
        <a:bodyPr/>
        <a:lstStyle/>
        <a:p>
          <a:endParaRPr lang="en-US"/>
        </a:p>
      </dgm:t>
    </dgm:pt>
    <dgm:pt modelId="{FF242D05-31B2-4991-9BEB-CAE227ADD8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Test </a:t>
          </a:r>
        </a:p>
      </dgm:t>
    </dgm:pt>
    <dgm:pt modelId="{942CAC0D-50FD-447A-8FEA-19EC31E52CA7}" type="parTrans" cxnId="{41868E63-7E94-45D7-9028-34988B173C86}">
      <dgm:prSet/>
      <dgm:spPr/>
      <dgm:t>
        <a:bodyPr/>
        <a:lstStyle/>
        <a:p>
          <a:endParaRPr lang="en-US"/>
        </a:p>
      </dgm:t>
    </dgm:pt>
    <dgm:pt modelId="{E630A24C-BD51-4D6E-9DDD-5C08A2AE035C}" type="sibTrans" cxnId="{41868E63-7E94-45D7-9028-34988B173C86}">
      <dgm:prSet/>
      <dgm:spPr/>
      <dgm:t>
        <a:bodyPr/>
        <a:lstStyle/>
        <a:p>
          <a:endParaRPr lang="en-US"/>
        </a:p>
      </dgm:t>
    </dgm:pt>
    <dgm:pt modelId="{BA641355-80B4-4ED4-9EDA-2F14DE75B2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Review</a:t>
          </a:r>
        </a:p>
      </dgm:t>
    </dgm:pt>
    <dgm:pt modelId="{0EB145F5-554B-4AD7-9824-A4A143D0194E}" type="parTrans" cxnId="{70B92831-4299-424B-9618-0B194499A00F}">
      <dgm:prSet/>
      <dgm:spPr/>
      <dgm:t>
        <a:bodyPr/>
        <a:lstStyle/>
        <a:p>
          <a:endParaRPr lang="en-US"/>
        </a:p>
      </dgm:t>
    </dgm:pt>
    <dgm:pt modelId="{E6F339B4-A4A6-49C7-A7B2-368658A056B2}" type="sibTrans" cxnId="{70B92831-4299-424B-9618-0B194499A00F}">
      <dgm:prSet/>
      <dgm:spPr/>
      <dgm:t>
        <a:bodyPr/>
        <a:lstStyle/>
        <a:p>
          <a:endParaRPr lang="en-US"/>
        </a:p>
      </dgm:t>
    </dgm:pt>
    <dgm:pt modelId="{676EA83B-C4D2-48B4-9105-F97CC08436B8}" type="pres">
      <dgm:prSet presAssocID="{BD80544A-AD31-463D-BB41-B471D218FADF}" presName="root" presStyleCnt="0">
        <dgm:presLayoutVars>
          <dgm:dir/>
          <dgm:resizeHandles val="exact"/>
        </dgm:presLayoutVars>
      </dgm:prSet>
      <dgm:spPr/>
    </dgm:pt>
    <dgm:pt modelId="{A240BC7D-6526-42E1-AE8D-540F4A90D8ED}" type="pres">
      <dgm:prSet presAssocID="{0A8C0765-E712-42FB-823E-805D71FC5668}" presName="compNode" presStyleCnt="0"/>
      <dgm:spPr/>
    </dgm:pt>
    <dgm:pt modelId="{058C588B-1F1E-4451-9BD8-8CF016DF3256}" type="pres">
      <dgm:prSet presAssocID="{0A8C0765-E712-42FB-823E-805D71FC5668}" presName="iconBgRect" presStyleLbl="bgShp" presStyleIdx="0" presStyleCnt="4"/>
      <dgm:spPr/>
    </dgm:pt>
    <dgm:pt modelId="{C856B04C-D56C-418F-A0CC-1B861DAE65A1}" type="pres">
      <dgm:prSet presAssocID="{0A8C0765-E712-42FB-823E-805D71FC56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D0D5ED0F-D4F0-4CC5-92B0-2E76C2AFD96C}" type="pres">
      <dgm:prSet presAssocID="{0A8C0765-E712-42FB-823E-805D71FC5668}" presName="spaceRect" presStyleCnt="0"/>
      <dgm:spPr/>
    </dgm:pt>
    <dgm:pt modelId="{9BCECA86-DFB1-4E0C-A52A-7D92516B256E}" type="pres">
      <dgm:prSet presAssocID="{0A8C0765-E712-42FB-823E-805D71FC5668}" presName="textRect" presStyleLbl="revTx" presStyleIdx="0" presStyleCnt="4">
        <dgm:presLayoutVars>
          <dgm:chMax val="1"/>
          <dgm:chPref val="1"/>
        </dgm:presLayoutVars>
      </dgm:prSet>
      <dgm:spPr/>
    </dgm:pt>
    <dgm:pt modelId="{E15EF0CC-E2F3-4D5D-93B9-E97C672EB43C}" type="pres">
      <dgm:prSet presAssocID="{0C08E66F-25A5-4C18-A6D3-3D7C66C12E5D}" presName="sibTrans" presStyleCnt="0"/>
      <dgm:spPr/>
    </dgm:pt>
    <dgm:pt modelId="{AD7B51F3-AF98-4327-8A1C-91570DC444B2}" type="pres">
      <dgm:prSet presAssocID="{A6B0AA06-B3C8-4A26-B8D1-D1C50F4FC556}" presName="compNode" presStyleCnt="0"/>
      <dgm:spPr/>
    </dgm:pt>
    <dgm:pt modelId="{87FBDC2F-2644-4BFA-95F5-5BE489E060D5}" type="pres">
      <dgm:prSet presAssocID="{A6B0AA06-B3C8-4A26-B8D1-D1C50F4FC556}" presName="iconBgRect" presStyleLbl="bgShp" presStyleIdx="1" presStyleCnt="4"/>
      <dgm:spPr/>
    </dgm:pt>
    <dgm:pt modelId="{9221216F-F29D-49DC-8881-6AEBF451067E}" type="pres">
      <dgm:prSet presAssocID="{A6B0AA06-B3C8-4A26-B8D1-D1C50F4FC5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E9975BA0-6AAC-413D-A4DC-029FF25AC4E1}" type="pres">
      <dgm:prSet presAssocID="{A6B0AA06-B3C8-4A26-B8D1-D1C50F4FC556}" presName="spaceRect" presStyleCnt="0"/>
      <dgm:spPr/>
    </dgm:pt>
    <dgm:pt modelId="{C41A1BAB-902C-4BB1-8CB1-CD418B43DB81}" type="pres">
      <dgm:prSet presAssocID="{A6B0AA06-B3C8-4A26-B8D1-D1C50F4FC556}" presName="textRect" presStyleLbl="revTx" presStyleIdx="1" presStyleCnt="4">
        <dgm:presLayoutVars>
          <dgm:chMax val="1"/>
          <dgm:chPref val="1"/>
        </dgm:presLayoutVars>
      </dgm:prSet>
      <dgm:spPr/>
    </dgm:pt>
    <dgm:pt modelId="{AEC5A1B8-97ED-42D7-AF51-4DE718616C43}" type="pres">
      <dgm:prSet presAssocID="{421291DF-EAC2-4311-82E5-BA094A33E363}" presName="sibTrans" presStyleCnt="0"/>
      <dgm:spPr/>
    </dgm:pt>
    <dgm:pt modelId="{D4D3A5AE-14C5-45C7-9C2C-60DF7608BCB1}" type="pres">
      <dgm:prSet presAssocID="{FF242D05-31B2-4991-9BEB-CAE227ADD826}" presName="compNode" presStyleCnt="0"/>
      <dgm:spPr/>
    </dgm:pt>
    <dgm:pt modelId="{2C391987-CB4D-41D6-A9D2-F4100928E2F5}" type="pres">
      <dgm:prSet presAssocID="{FF242D05-31B2-4991-9BEB-CAE227ADD826}" presName="iconBgRect" presStyleLbl="bgShp" presStyleIdx="2" presStyleCnt="4"/>
      <dgm:spPr/>
    </dgm:pt>
    <dgm:pt modelId="{ACB9E982-21CD-4085-BFD5-0247A4D42172}" type="pres">
      <dgm:prSet presAssocID="{FF242D05-31B2-4991-9BEB-CAE227ADD8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C1901E3-A57D-44E7-B71C-95525932AD6B}" type="pres">
      <dgm:prSet presAssocID="{FF242D05-31B2-4991-9BEB-CAE227ADD826}" presName="spaceRect" presStyleCnt="0"/>
      <dgm:spPr/>
    </dgm:pt>
    <dgm:pt modelId="{A02508B7-5178-40FA-88EE-D8BB99DD9469}" type="pres">
      <dgm:prSet presAssocID="{FF242D05-31B2-4991-9BEB-CAE227ADD826}" presName="textRect" presStyleLbl="revTx" presStyleIdx="2" presStyleCnt="4">
        <dgm:presLayoutVars>
          <dgm:chMax val="1"/>
          <dgm:chPref val="1"/>
        </dgm:presLayoutVars>
      </dgm:prSet>
      <dgm:spPr/>
    </dgm:pt>
    <dgm:pt modelId="{C24B9F2B-1E99-49C6-91FB-CCDEDBB54753}" type="pres">
      <dgm:prSet presAssocID="{E630A24C-BD51-4D6E-9DDD-5C08A2AE035C}" presName="sibTrans" presStyleCnt="0"/>
      <dgm:spPr/>
    </dgm:pt>
    <dgm:pt modelId="{2D762F27-304F-4483-83FA-887D19749AF6}" type="pres">
      <dgm:prSet presAssocID="{BA641355-80B4-4ED4-9EDA-2F14DE75B262}" presName="compNode" presStyleCnt="0"/>
      <dgm:spPr/>
    </dgm:pt>
    <dgm:pt modelId="{6CE8114A-1E3B-498E-9D3C-59ECCB0344FF}" type="pres">
      <dgm:prSet presAssocID="{BA641355-80B4-4ED4-9EDA-2F14DE75B262}" presName="iconBgRect" presStyleLbl="bgShp" presStyleIdx="3" presStyleCnt="4"/>
      <dgm:spPr/>
    </dgm:pt>
    <dgm:pt modelId="{442DD93C-5336-49DD-8A68-184CA6559D67}" type="pres">
      <dgm:prSet presAssocID="{BA641355-80B4-4ED4-9EDA-2F14DE75B2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B17C802-A0A0-4601-9FAE-6A1726D193E0}" type="pres">
      <dgm:prSet presAssocID="{BA641355-80B4-4ED4-9EDA-2F14DE75B262}" presName="spaceRect" presStyleCnt="0"/>
      <dgm:spPr/>
    </dgm:pt>
    <dgm:pt modelId="{8373206A-18E1-4941-9599-BBC42CD8CC9A}" type="pres">
      <dgm:prSet presAssocID="{BA641355-80B4-4ED4-9EDA-2F14DE75B2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FCE12D-3331-46C4-91AA-3230BC1D8BD9}" srcId="{BD80544A-AD31-463D-BB41-B471D218FADF}" destId="{A6B0AA06-B3C8-4A26-B8D1-D1C50F4FC556}" srcOrd="1" destOrd="0" parTransId="{E323871E-D72F-47A8-842A-73901C58D831}" sibTransId="{421291DF-EAC2-4311-82E5-BA094A33E363}"/>
    <dgm:cxn modelId="{70B92831-4299-424B-9618-0B194499A00F}" srcId="{BD80544A-AD31-463D-BB41-B471D218FADF}" destId="{BA641355-80B4-4ED4-9EDA-2F14DE75B262}" srcOrd="3" destOrd="0" parTransId="{0EB145F5-554B-4AD7-9824-A4A143D0194E}" sibTransId="{E6F339B4-A4A6-49C7-A7B2-368658A056B2}"/>
    <dgm:cxn modelId="{39455247-82DA-C34E-82D4-F5C670BFB0B9}" type="presOf" srcId="{FF242D05-31B2-4991-9BEB-CAE227ADD826}" destId="{A02508B7-5178-40FA-88EE-D8BB99DD9469}" srcOrd="0" destOrd="0" presId="urn:microsoft.com/office/officeart/2018/5/layout/IconCircleLabelList"/>
    <dgm:cxn modelId="{6B65F95E-13EC-499B-9259-324D36F2932B}" srcId="{BD80544A-AD31-463D-BB41-B471D218FADF}" destId="{0A8C0765-E712-42FB-823E-805D71FC5668}" srcOrd="0" destOrd="0" parTransId="{D560B696-3AFE-45BA-A676-13B8FDB83BA2}" sibTransId="{0C08E66F-25A5-4C18-A6D3-3D7C66C12E5D}"/>
    <dgm:cxn modelId="{41868E63-7E94-45D7-9028-34988B173C86}" srcId="{BD80544A-AD31-463D-BB41-B471D218FADF}" destId="{FF242D05-31B2-4991-9BEB-CAE227ADD826}" srcOrd="2" destOrd="0" parTransId="{942CAC0D-50FD-447A-8FEA-19EC31E52CA7}" sibTransId="{E630A24C-BD51-4D6E-9DDD-5C08A2AE035C}"/>
    <dgm:cxn modelId="{AB158081-B958-A64B-97B9-D23A1B0CD625}" type="presOf" srcId="{0A8C0765-E712-42FB-823E-805D71FC5668}" destId="{9BCECA86-DFB1-4E0C-A52A-7D92516B256E}" srcOrd="0" destOrd="0" presId="urn:microsoft.com/office/officeart/2018/5/layout/IconCircleLabelList"/>
    <dgm:cxn modelId="{AE406190-8B8E-0F42-B167-CA3AF163CEFA}" type="presOf" srcId="{BD80544A-AD31-463D-BB41-B471D218FADF}" destId="{676EA83B-C4D2-48B4-9105-F97CC08436B8}" srcOrd="0" destOrd="0" presId="urn:microsoft.com/office/officeart/2018/5/layout/IconCircleLabelList"/>
    <dgm:cxn modelId="{369A1F9E-9853-6D40-83E1-1CA926B4FA48}" type="presOf" srcId="{BA641355-80B4-4ED4-9EDA-2F14DE75B262}" destId="{8373206A-18E1-4941-9599-BBC42CD8CC9A}" srcOrd="0" destOrd="0" presId="urn:microsoft.com/office/officeart/2018/5/layout/IconCircleLabelList"/>
    <dgm:cxn modelId="{C143E2B0-82EA-BF46-B8F6-15D9FBDF03D8}" type="presOf" srcId="{A6B0AA06-B3C8-4A26-B8D1-D1C50F4FC556}" destId="{C41A1BAB-902C-4BB1-8CB1-CD418B43DB81}" srcOrd="0" destOrd="0" presId="urn:microsoft.com/office/officeart/2018/5/layout/IconCircleLabelList"/>
    <dgm:cxn modelId="{89513D8B-F54F-094A-9A88-891188326DE2}" type="presParOf" srcId="{676EA83B-C4D2-48B4-9105-F97CC08436B8}" destId="{A240BC7D-6526-42E1-AE8D-540F4A90D8ED}" srcOrd="0" destOrd="0" presId="urn:microsoft.com/office/officeart/2018/5/layout/IconCircleLabelList"/>
    <dgm:cxn modelId="{366574E3-703A-4241-8697-3C02F21E98B5}" type="presParOf" srcId="{A240BC7D-6526-42E1-AE8D-540F4A90D8ED}" destId="{058C588B-1F1E-4451-9BD8-8CF016DF3256}" srcOrd="0" destOrd="0" presId="urn:microsoft.com/office/officeart/2018/5/layout/IconCircleLabelList"/>
    <dgm:cxn modelId="{487C9EED-A462-8045-91F6-AEA62C6A4383}" type="presParOf" srcId="{A240BC7D-6526-42E1-AE8D-540F4A90D8ED}" destId="{C856B04C-D56C-418F-A0CC-1B861DAE65A1}" srcOrd="1" destOrd="0" presId="urn:microsoft.com/office/officeart/2018/5/layout/IconCircleLabelList"/>
    <dgm:cxn modelId="{B50D6539-279B-694C-81A3-0D3EC1A59C70}" type="presParOf" srcId="{A240BC7D-6526-42E1-AE8D-540F4A90D8ED}" destId="{D0D5ED0F-D4F0-4CC5-92B0-2E76C2AFD96C}" srcOrd="2" destOrd="0" presId="urn:microsoft.com/office/officeart/2018/5/layout/IconCircleLabelList"/>
    <dgm:cxn modelId="{3E595C3E-EF29-E145-B6AF-D729CD9C9D7E}" type="presParOf" srcId="{A240BC7D-6526-42E1-AE8D-540F4A90D8ED}" destId="{9BCECA86-DFB1-4E0C-A52A-7D92516B256E}" srcOrd="3" destOrd="0" presId="urn:microsoft.com/office/officeart/2018/5/layout/IconCircleLabelList"/>
    <dgm:cxn modelId="{EEB175F8-81E1-DA4C-8BD3-0C9E0663D9DA}" type="presParOf" srcId="{676EA83B-C4D2-48B4-9105-F97CC08436B8}" destId="{E15EF0CC-E2F3-4D5D-93B9-E97C672EB43C}" srcOrd="1" destOrd="0" presId="urn:microsoft.com/office/officeart/2018/5/layout/IconCircleLabelList"/>
    <dgm:cxn modelId="{273171F6-6F9D-2740-A705-CFB87F1D169F}" type="presParOf" srcId="{676EA83B-C4D2-48B4-9105-F97CC08436B8}" destId="{AD7B51F3-AF98-4327-8A1C-91570DC444B2}" srcOrd="2" destOrd="0" presId="urn:microsoft.com/office/officeart/2018/5/layout/IconCircleLabelList"/>
    <dgm:cxn modelId="{840A7BB1-660E-E747-89D4-397E0C897FA6}" type="presParOf" srcId="{AD7B51F3-AF98-4327-8A1C-91570DC444B2}" destId="{87FBDC2F-2644-4BFA-95F5-5BE489E060D5}" srcOrd="0" destOrd="0" presId="urn:microsoft.com/office/officeart/2018/5/layout/IconCircleLabelList"/>
    <dgm:cxn modelId="{37AEBB46-63BD-5D4B-ACD6-F8664CBC91BE}" type="presParOf" srcId="{AD7B51F3-AF98-4327-8A1C-91570DC444B2}" destId="{9221216F-F29D-49DC-8881-6AEBF451067E}" srcOrd="1" destOrd="0" presId="urn:microsoft.com/office/officeart/2018/5/layout/IconCircleLabelList"/>
    <dgm:cxn modelId="{62A12A4B-501F-1441-B6CB-B668DFA1E00D}" type="presParOf" srcId="{AD7B51F3-AF98-4327-8A1C-91570DC444B2}" destId="{E9975BA0-6AAC-413D-A4DC-029FF25AC4E1}" srcOrd="2" destOrd="0" presId="urn:microsoft.com/office/officeart/2018/5/layout/IconCircleLabelList"/>
    <dgm:cxn modelId="{2C44229C-277C-0344-AEF8-86072C036D82}" type="presParOf" srcId="{AD7B51F3-AF98-4327-8A1C-91570DC444B2}" destId="{C41A1BAB-902C-4BB1-8CB1-CD418B43DB81}" srcOrd="3" destOrd="0" presId="urn:microsoft.com/office/officeart/2018/5/layout/IconCircleLabelList"/>
    <dgm:cxn modelId="{C746AF0F-B672-3343-A38C-7693FF5182C7}" type="presParOf" srcId="{676EA83B-C4D2-48B4-9105-F97CC08436B8}" destId="{AEC5A1B8-97ED-42D7-AF51-4DE718616C43}" srcOrd="3" destOrd="0" presId="urn:microsoft.com/office/officeart/2018/5/layout/IconCircleLabelList"/>
    <dgm:cxn modelId="{F34D5649-AC1F-5847-B9D5-99A7A93BD8FF}" type="presParOf" srcId="{676EA83B-C4D2-48B4-9105-F97CC08436B8}" destId="{D4D3A5AE-14C5-45C7-9C2C-60DF7608BCB1}" srcOrd="4" destOrd="0" presId="urn:microsoft.com/office/officeart/2018/5/layout/IconCircleLabelList"/>
    <dgm:cxn modelId="{BFB191DD-DEDD-744A-AD96-49D04BB3A36D}" type="presParOf" srcId="{D4D3A5AE-14C5-45C7-9C2C-60DF7608BCB1}" destId="{2C391987-CB4D-41D6-A9D2-F4100928E2F5}" srcOrd="0" destOrd="0" presId="urn:microsoft.com/office/officeart/2018/5/layout/IconCircleLabelList"/>
    <dgm:cxn modelId="{C0E15A28-2BC5-FA42-A2E4-28CE1B0BD7E8}" type="presParOf" srcId="{D4D3A5AE-14C5-45C7-9C2C-60DF7608BCB1}" destId="{ACB9E982-21CD-4085-BFD5-0247A4D42172}" srcOrd="1" destOrd="0" presId="urn:microsoft.com/office/officeart/2018/5/layout/IconCircleLabelList"/>
    <dgm:cxn modelId="{571047E1-3D53-2048-BB49-73E30C365211}" type="presParOf" srcId="{D4D3A5AE-14C5-45C7-9C2C-60DF7608BCB1}" destId="{0C1901E3-A57D-44E7-B71C-95525932AD6B}" srcOrd="2" destOrd="0" presId="urn:microsoft.com/office/officeart/2018/5/layout/IconCircleLabelList"/>
    <dgm:cxn modelId="{F1296CC9-37FB-4042-B3BE-4F4840676AD9}" type="presParOf" srcId="{D4D3A5AE-14C5-45C7-9C2C-60DF7608BCB1}" destId="{A02508B7-5178-40FA-88EE-D8BB99DD9469}" srcOrd="3" destOrd="0" presId="urn:microsoft.com/office/officeart/2018/5/layout/IconCircleLabelList"/>
    <dgm:cxn modelId="{1A4A7D3B-97C7-E941-AFF4-55717F4AF771}" type="presParOf" srcId="{676EA83B-C4D2-48B4-9105-F97CC08436B8}" destId="{C24B9F2B-1E99-49C6-91FB-CCDEDBB54753}" srcOrd="5" destOrd="0" presId="urn:microsoft.com/office/officeart/2018/5/layout/IconCircleLabelList"/>
    <dgm:cxn modelId="{25007E98-BDAF-9B4A-ADE5-8C77EF889827}" type="presParOf" srcId="{676EA83B-C4D2-48B4-9105-F97CC08436B8}" destId="{2D762F27-304F-4483-83FA-887D19749AF6}" srcOrd="6" destOrd="0" presId="urn:microsoft.com/office/officeart/2018/5/layout/IconCircleLabelList"/>
    <dgm:cxn modelId="{77CAC09E-57B1-B74E-944C-1A339CB4508B}" type="presParOf" srcId="{2D762F27-304F-4483-83FA-887D19749AF6}" destId="{6CE8114A-1E3B-498E-9D3C-59ECCB0344FF}" srcOrd="0" destOrd="0" presId="urn:microsoft.com/office/officeart/2018/5/layout/IconCircleLabelList"/>
    <dgm:cxn modelId="{8CF1E5C3-C3A5-0244-8000-B0E9B887C88D}" type="presParOf" srcId="{2D762F27-304F-4483-83FA-887D19749AF6}" destId="{442DD93C-5336-49DD-8A68-184CA6559D67}" srcOrd="1" destOrd="0" presId="urn:microsoft.com/office/officeart/2018/5/layout/IconCircleLabelList"/>
    <dgm:cxn modelId="{7EAE1195-6F9B-914A-8626-EE00A67E31E4}" type="presParOf" srcId="{2D762F27-304F-4483-83FA-887D19749AF6}" destId="{AB17C802-A0A0-4601-9FAE-6A1726D193E0}" srcOrd="2" destOrd="0" presId="urn:microsoft.com/office/officeart/2018/5/layout/IconCircleLabelList"/>
    <dgm:cxn modelId="{225BD680-4276-244A-8DFF-F78CA10F6166}" type="presParOf" srcId="{2D762F27-304F-4483-83FA-887D19749AF6}" destId="{8373206A-18E1-4941-9599-BBC42CD8CC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7D948-5503-A444-8C6F-19D1CBB60668}">
      <dsp:nvSpPr>
        <dsp:cNvPr id="0" name=""/>
        <dsp:cNvSpPr/>
      </dsp:nvSpPr>
      <dsp:spPr>
        <a:xfrm>
          <a:off x="0" y="43559"/>
          <a:ext cx="7240146" cy="1343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MATT CLARKE</a:t>
          </a:r>
        </a:p>
      </dsp:txBody>
      <dsp:txXfrm>
        <a:off x="65568" y="109127"/>
        <a:ext cx="7109010" cy="1212024"/>
      </dsp:txXfrm>
    </dsp:sp>
    <dsp:sp modelId="{97136386-4074-1947-B0A8-A17A0E385173}">
      <dsp:nvSpPr>
        <dsp:cNvPr id="0" name=""/>
        <dsp:cNvSpPr/>
      </dsp:nvSpPr>
      <dsp:spPr>
        <a:xfrm>
          <a:off x="0" y="1548000"/>
          <a:ext cx="7240146" cy="1343160"/>
        </a:xfrm>
        <a:prstGeom prst="roundRect">
          <a:avLst/>
        </a:prstGeom>
        <a:solidFill>
          <a:schemeClr val="accent2">
            <a:hueOff val="383768"/>
            <a:satOff val="-2641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EWAN DAVIES</a:t>
          </a:r>
        </a:p>
      </dsp:txBody>
      <dsp:txXfrm>
        <a:off x="65568" y="1613568"/>
        <a:ext cx="7109010" cy="1212024"/>
      </dsp:txXfrm>
    </dsp:sp>
    <dsp:sp modelId="{F204FD59-AD0D-8448-BE99-44C74F043954}">
      <dsp:nvSpPr>
        <dsp:cNvPr id="0" name=""/>
        <dsp:cNvSpPr/>
      </dsp:nvSpPr>
      <dsp:spPr>
        <a:xfrm>
          <a:off x="0" y="3052440"/>
          <a:ext cx="7240146" cy="1343160"/>
        </a:xfrm>
        <a:prstGeom prst="roundRect">
          <a:avLst/>
        </a:prstGeom>
        <a:solidFill>
          <a:schemeClr val="accent2">
            <a:hueOff val="767535"/>
            <a:satOff val="-5283"/>
            <a:lumOff val="2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BINBIN DING</a:t>
          </a:r>
        </a:p>
      </dsp:txBody>
      <dsp:txXfrm>
        <a:off x="65568" y="3118008"/>
        <a:ext cx="7109010" cy="1212024"/>
      </dsp:txXfrm>
    </dsp:sp>
    <dsp:sp modelId="{FCA54726-852F-ED4C-B587-D98D2B338759}">
      <dsp:nvSpPr>
        <dsp:cNvPr id="0" name=""/>
        <dsp:cNvSpPr/>
      </dsp:nvSpPr>
      <dsp:spPr>
        <a:xfrm>
          <a:off x="0" y="4556880"/>
          <a:ext cx="7240146" cy="134316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DABIR HASAN RIZVI</a:t>
          </a:r>
        </a:p>
      </dsp:txBody>
      <dsp:txXfrm>
        <a:off x="65568" y="4622448"/>
        <a:ext cx="7109010" cy="1212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2AB29-AFC1-4C8A-90FF-815ECBF1DE08}">
      <dsp:nvSpPr>
        <dsp:cNvPr id="0" name=""/>
        <dsp:cNvSpPr/>
      </dsp:nvSpPr>
      <dsp:spPr>
        <a:xfrm>
          <a:off x="976789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4F1CB-EE1C-41C1-B880-30282A00450E}">
      <dsp:nvSpPr>
        <dsp:cNvPr id="0" name=""/>
        <dsp:cNvSpPr/>
      </dsp:nvSpPr>
      <dsp:spPr>
        <a:xfrm>
          <a:off x="85057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high-quality software product which is specified, designed, implemented, verified and documented to professional standards</a:t>
          </a:r>
        </a:p>
      </dsp:txBody>
      <dsp:txXfrm>
        <a:off x="85057" y="2656533"/>
        <a:ext cx="3242660" cy="720000"/>
      </dsp:txXfrm>
    </dsp:sp>
    <dsp:sp modelId="{BBE85070-C576-48E7-9D92-FBF7AEA08023}">
      <dsp:nvSpPr>
        <dsp:cNvPr id="0" name=""/>
        <dsp:cNvSpPr/>
      </dsp:nvSpPr>
      <dsp:spPr>
        <a:xfrm>
          <a:off x="4786915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DC8A7-4BCD-4F36-BBC0-AED6D97D4D85}">
      <dsp:nvSpPr>
        <dsp:cNvPr id="0" name=""/>
        <dsp:cNvSpPr/>
      </dsp:nvSpPr>
      <dsp:spPr>
        <a:xfrm>
          <a:off x="3895184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use agile methods and practices</a:t>
          </a:r>
        </a:p>
      </dsp:txBody>
      <dsp:txXfrm>
        <a:off x="3895184" y="2656533"/>
        <a:ext cx="3242660" cy="720000"/>
      </dsp:txXfrm>
    </dsp:sp>
    <dsp:sp modelId="{1565A4A9-1332-47F1-A06C-E82D2B3AD7F7}">
      <dsp:nvSpPr>
        <dsp:cNvPr id="0" name=""/>
        <dsp:cNvSpPr/>
      </dsp:nvSpPr>
      <dsp:spPr>
        <a:xfrm>
          <a:off x="8597042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1A69A-6A7C-4D35-8A7D-D7377ADB4AAE}">
      <dsp:nvSpPr>
        <dsp:cNvPr id="0" name=""/>
        <dsp:cNvSpPr/>
      </dsp:nvSpPr>
      <dsp:spPr>
        <a:xfrm>
          <a:off x="7705310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To demonstrate awareness of legal, social, ethical and professional issues relevant to the product and the agile process. </a:t>
          </a:r>
          <a:endParaRPr lang="en-US" sz="1300" kern="1200"/>
        </a:p>
      </dsp:txBody>
      <dsp:txXfrm>
        <a:off x="7705310" y="2656533"/>
        <a:ext cx="324266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87F5B-C1C8-3345-8C6D-B5A01158D4C8}">
      <dsp:nvSpPr>
        <dsp:cNvPr id="0" name=""/>
        <dsp:cNvSpPr/>
      </dsp:nvSpPr>
      <dsp:spPr>
        <a:xfrm>
          <a:off x="0" y="725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6924E-6E25-5C42-BEB9-B457580C1009}">
      <dsp:nvSpPr>
        <dsp:cNvPr id="0" name=""/>
        <dsp:cNvSpPr/>
      </dsp:nvSpPr>
      <dsp:spPr>
        <a:xfrm>
          <a:off x="0" y="72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produce software to support healthy eating for students</a:t>
          </a:r>
        </a:p>
      </dsp:txBody>
      <dsp:txXfrm>
        <a:off x="0" y="725"/>
        <a:ext cx="7240146" cy="1188429"/>
      </dsp:txXfrm>
    </dsp:sp>
    <dsp:sp modelId="{55B55B08-EFFD-D244-B5FE-FE658B1FB1A7}">
      <dsp:nvSpPr>
        <dsp:cNvPr id="0" name=""/>
        <dsp:cNvSpPr/>
      </dsp:nvSpPr>
      <dsp:spPr>
        <a:xfrm>
          <a:off x="0" y="1189155"/>
          <a:ext cx="7240146" cy="0"/>
        </a:xfrm>
        <a:prstGeom prst="line">
          <a:avLst/>
        </a:prstGeom>
        <a:solidFill>
          <a:schemeClr val="accent2">
            <a:hueOff val="287826"/>
            <a:satOff val="-1981"/>
            <a:lumOff val="9265"/>
            <a:alphaOff val="0"/>
          </a:schemeClr>
        </a:solidFill>
        <a:ln w="12700" cap="flat" cmpd="sng" algn="ctr">
          <a:solidFill>
            <a:schemeClr val="accent2">
              <a:hueOff val="287826"/>
              <a:satOff val="-1981"/>
              <a:lumOff val="9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1D8EE-2602-3A47-A0EE-4C793F61AE0E}">
      <dsp:nvSpPr>
        <dsp:cNvPr id="0" name=""/>
        <dsp:cNvSpPr/>
      </dsp:nvSpPr>
      <dsp:spPr>
        <a:xfrm>
          <a:off x="0" y="118915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To develop a web site or web application that supports </a:t>
          </a:r>
          <a:r>
            <a:rPr lang="en-GB" sz="2200" u="sng" kern="1200" dirty="0"/>
            <a:t>sharing of </a:t>
          </a:r>
          <a:r>
            <a:rPr lang="en-GB" sz="2200" u="sng" kern="1200"/>
            <a:t>recipes, costed shopping lists, nutritional information and ‘how to’ cookery guidance. </a:t>
          </a:r>
          <a:endParaRPr lang="en-US" sz="2200" kern="1200" dirty="0"/>
        </a:p>
      </dsp:txBody>
      <dsp:txXfrm>
        <a:off x="0" y="1189155"/>
        <a:ext cx="7240146" cy="1188429"/>
      </dsp:txXfrm>
    </dsp:sp>
    <dsp:sp modelId="{87B4E0B3-86D4-2248-9063-F1B7643C7730}">
      <dsp:nvSpPr>
        <dsp:cNvPr id="0" name=""/>
        <dsp:cNvSpPr/>
      </dsp:nvSpPr>
      <dsp:spPr>
        <a:xfrm>
          <a:off x="0" y="2377585"/>
          <a:ext cx="7240146" cy="0"/>
        </a:xfrm>
        <a:prstGeom prst="line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accent2">
              <a:hueOff val="575652"/>
              <a:satOff val="-3962"/>
              <a:lumOff val="18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3E5B1-72D2-D645-9652-1F60FF3B783E}">
      <dsp:nvSpPr>
        <dsp:cNvPr id="0" name=""/>
        <dsp:cNvSpPr/>
      </dsp:nvSpPr>
      <dsp:spPr>
        <a:xfrm>
          <a:off x="0" y="2377585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Some basic information is to be provided to help the user get started </a:t>
          </a:r>
          <a:endParaRPr lang="en-US" sz="2200" kern="1200" dirty="0"/>
        </a:p>
      </dsp:txBody>
      <dsp:txXfrm>
        <a:off x="0" y="2377585"/>
        <a:ext cx="7240146" cy="1188429"/>
      </dsp:txXfrm>
    </dsp:sp>
    <dsp:sp modelId="{3D818CF0-0DBF-FD47-A101-6F359CF423E8}">
      <dsp:nvSpPr>
        <dsp:cNvPr id="0" name=""/>
        <dsp:cNvSpPr/>
      </dsp:nvSpPr>
      <dsp:spPr>
        <a:xfrm>
          <a:off x="0" y="3566014"/>
          <a:ext cx="7240146" cy="0"/>
        </a:xfrm>
        <a:prstGeom prst="line">
          <a:avLst/>
        </a:prstGeom>
        <a:solidFill>
          <a:schemeClr val="accent2">
            <a:hueOff val="863477"/>
            <a:satOff val="-5943"/>
            <a:lumOff val="27794"/>
            <a:alphaOff val="0"/>
          </a:schemeClr>
        </a:solidFill>
        <a:ln w="12700" cap="flat" cmpd="sng" algn="ctr">
          <a:solidFill>
            <a:schemeClr val="accent2">
              <a:hueOff val="863477"/>
              <a:satOff val="-5943"/>
              <a:lumOff val="277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D711C-A659-1846-992D-93C420B11673}">
      <dsp:nvSpPr>
        <dsp:cNvPr id="0" name=""/>
        <dsp:cNvSpPr/>
      </dsp:nvSpPr>
      <dsp:spPr>
        <a:xfrm>
          <a:off x="0" y="3566014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user should be able to update all the information that is provided for example : prices and recipes according to their own taste.</a:t>
          </a:r>
          <a:endParaRPr lang="en-US" sz="2200" kern="1200"/>
        </a:p>
      </dsp:txBody>
      <dsp:txXfrm>
        <a:off x="0" y="3566014"/>
        <a:ext cx="7240146" cy="1188429"/>
      </dsp:txXfrm>
    </dsp:sp>
    <dsp:sp modelId="{DA8FF01A-D0AE-8247-9802-A0F985FE4F49}">
      <dsp:nvSpPr>
        <dsp:cNvPr id="0" name=""/>
        <dsp:cNvSpPr/>
      </dsp:nvSpPr>
      <dsp:spPr>
        <a:xfrm>
          <a:off x="0" y="4754444"/>
          <a:ext cx="7240146" cy="0"/>
        </a:xfrm>
        <a:prstGeom prst="line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accent2">
              <a:hueOff val="1151303"/>
              <a:satOff val="-7924"/>
              <a:lumOff val="3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B06E8-870B-9543-9526-D5B7445084E6}">
      <dsp:nvSpPr>
        <dsp:cNvPr id="0" name=""/>
        <dsp:cNvSpPr/>
      </dsp:nvSpPr>
      <dsp:spPr>
        <a:xfrm>
          <a:off x="0" y="4754444"/>
          <a:ext cx="7240146" cy="1188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We have roughly 6 weeks remaining or total of 46 days to finish.</a:t>
          </a:r>
          <a:endParaRPr lang="en-US" sz="2200" kern="1200"/>
        </a:p>
      </dsp:txBody>
      <dsp:txXfrm>
        <a:off x="0" y="4754444"/>
        <a:ext cx="7240146" cy="1188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B8982-AFB3-4FB0-A2C1-2B6DB0F520E3}">
      <dsp:nvSpPr>
        <dsp:cNvPr id="0" name=""/>
        <dsp:cNvSpPr/>
      </dsp:nvSpPr>
      <dsp:spPr>
        <a:xfrm>
          <a:off x="0" y="4643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57DC3-DCAA-4339-9C38-5CAE26E44064}">
      <dsp:nvSpPr>
        <dsp:cNvPr id="0" name=""/>
        <dsp:cNvSpPr/>
      </dsp:nvSpPr>
      <dsp:spPr>
        <a:xfrm>
          <a:off x="299188" y="227180"/>
          <a:ext cx="543978" cy="5439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EF9E3-68EA-46C4-916F-AF56F7CB3E7F}">
      <dsp:nvSpPr>
        <dsp:cNvPr id="0" name=""/>
        <dsp:cNvSpPr/>
      </dsp:nvSpPr>
      <dsp:spPr>
        <a:xfrm>
          <a:off x="1142355" y="4643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Dividing this project into 4 parts:</a:t>
          </a:r>
        </a:p>
      </dsp:txBody>
      <dsp:txXfrm>
        <a:off x="1142355" y="4643"/>
        <a:ext cx="6097790" cy="989052"/>
      </dsp:txXfrm>
    </dsp:sp>
    <dsp:sp modelId="{FF216489-409A-460E-81FA-ABDB9F956447}">
      <dsp:nvSpPr>
        <dsp:cNvPr id="0" name=""/>
        <dsp:cNvSpPr/>
      </dsp:nvSpPr>
      <dsp:spPr>
        <a:xfrm>
          <a:off x="0" y="1240958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B74BB-3EAE-4FE3-8E5B-18AEBF38A249}">
      <dsp:nvSpPr>
        <dsp:cNvPr id="0" name=""/>
        <dsp:cNvSpPr/>
      </dsp:nvSpPr>
      <dsp:spPr>
        <a:xfrm>
          <a:off x="299188" y="1463495"/>
          <a:ext cx="543978" cy="5439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B8F68-C5AE-4396-9F29-379DA5CAD2A2}">
      <dsp:nvSpPr>
        <dsp:cNvPr id="0" name=""/>
        <dsp:cNvSpPr/>
      </dsp:nvSpPr>
      <dsp:spPr>
        <a:xfrm>
          <a:off x="1142355" y="1240958"/>
          <a:ext cx="325806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 Front-End Development - </a:t>
          </a:r>
          <a:r>
            <a:rPr lang="en-US" sz="1800" kern="1200" dirty="0" err="1"/>
            <a:t>Binbin</a:t>
          </a:r>
          <a:endParaRPr lang="en-US" sz="1800" kern="1200" dirty="0"/>
        </a:p>
      </dsp:txBody>
      <dsp:txXfrm>
        <a:off x="1142355" y="1240958"/>
        <a:ext cx="3258065" cy="989052"/>
      </dsp:txXfrm>
    </dsp:sp>
    <dsp:sp modelId="{71FA3414-53BB-4CC1-A641-9DEA06398DD4}">
      <dsp:nvSpPr>
        <dsp:cNvPr id="0" name=""/>
        <dsp:cNvSpPr/>
      </dsp:nvSpPr>
      <dsp:spPr>
        <a:xfrm>
          <a:off x="4400420" y="1240958"/>
          <a:ext cx="283972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HTML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CSS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</a:t>
          </a:r>
        </a:p>
      </dsp:txBody>
      <dsp:txXfrm>
        <a:off x="4400420" y="1240958"/>
        <a:ext cx="2839725" cy="989052"/>
      </dsp:txXfrm>
    </dsp:sp>
    <dsp:sp modelId="{606ADDAD-8CCB-4E3C-BD84-E09261ACA0BD}">
      <dsp:nvSpPr>
        <dsp:cNvPr id="0" name=""/>
        <dsp:cNvSpPr/>
      </dsp:nvSpPr>
      <dsp:spPr>
        <a:xfrm>
          <a:off x="0" y="2477273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51EB7-356F-4B22-8CF4-EBA78844111C}">
      <dsp:nvSpPr>
        <dsp:cNvPr id="0" name=""/>
        <dsp:cNvSpPr/>
      </dsp:nvSpPr>
      <dsp:spPr>
        <a:xfrm>
          <a:off x="299188" y="2699810"/>
          <a:ext cx="543978" cy="5439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65CB3-4F1D-403B-8AF1-CB3616303DFB}">
      <dsp:nvSpPr>
        <dsp:cNvPr id="0" name=""/>
        <dsp:cNvSpPr/>
      </dsp:nvSpPr>
      <dsp:spPr>
        <a:xfrm>
          <a:off x="1142355" y="2477273"/>
          <a:ext cx="325806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Tools Required - </a:t>
          </a:r>
          <a:r>
            <a:rPr lang="en-US" sz="1800" kern="1200" dirty="0" err="1"/>
            <a:t>Dabir</a:t>
          </a:r>
          <a:endParaRPr lang="en-US" sz="1800" kern="1200" dirty="0"/>
        </a:p>
      </dsp:txBody>
      <dsp:txXfrm>
        <a:off x="1142355" y="2477273"/>
        <a:ext cx="3258065" cy="989052"/>
      </dsp:txXfrm>
    </dsp:sp>
    <dsp:sp modelId="{677D5AC5-92DD-4CC0-B131-D85DEF956FCA}">
      <dsp:nvSpPr>
        <dsp:cNvPr id="0" name=""/>
        <dsp:cNvSpPr/>
      </dsp:nvSpPr>
      <dsp:spPr>
        <a:xfrm>
          <a:off x="4400420" y="2477273"/>
          <a:ext cx="283972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Package Manager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Tools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Version Control</a:t>
          </a:r>
        </a:p>
      </dsp:txBody>
      <dsp:txXfrm>
        <a:off x="4400420" y="2477273"/>
        <a:ext cx="2839725" cy="989052"/>
      </dsp:txXfrm>
    </dsp:sp>
    <dsp:sp modelId="{348E26B7-B137-42C3-8284-153ED20DAF0C}">
      <dsp:nvSpPr>
        <dsp:cNvPr id="0" name=""/>
        <dsp:cNvSpPr/>
      </dsp:nvSpPr>
      <dsp:spPr>
        <a:xfrm>
          <a:off x="0" y="3713589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3800A-939F-4602-AE47-AF8F8D44FE3C}">
      <dsp:nvSpPr>
        <dsp:cNvPr id="0" name=""/>
        <dsp:cNvSpPr/>
      </dsp:nvSpPr>
      <dsp:spPr>
        <a:xfrm>
          <a:off x="299188" y="3936125"/>
          <a:ext cx="543978" cy="5439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3B9E6-5B4D-48A3-A568-03BA4E4BF16A}">
      <dsp:nvSpPr>
        <dsp:cNvPr id="0" name=""/>
        <dsp:cNvSpPr/>
      </dsp:nvSpPr>
      <dsp:spPr>
        <a:xfrm>
          <a:off x="1142355" y="3713589"/>
          <a:ext cx="325806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Additional Front-End Development – Ewan and </a:t>
          </a:r>
          <a:r>
            <a:rPr lang="en-US" sz="1800" kern="1200" dirty="0" err="1"/>
            <a:t>Binbin</a:t>
          </a:r>
          <a:endParaRPr lang="en-US" sz="1800" kern="1200" dirty="0"/>
        </a:p>
      </dsp:txBody>
      <dsp:txXfrm>
        <a:off x="1142355" y="3713589"/>
        <a:ext cx="3258065" cy="989052"/>
      </dsp:txXfrm>
    </dsp:sp>
    <dsp:sp modelId="{F57BF4DC-CC81-4BCA-B180-04230C74F218}">
      <dsp:nvSpPr>
        <dsp:cNvPr id="0" name=""/>
        <dsp:cNvSpPr/>
      </dsp:nvSpPr>
      <dsp:spPr>
        <a:xfrm>
          <a:off x="4400420" y="3713589"/>
          <a:ext cx="283972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SAAS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Responsive design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 framework</a:t>
          </a:r>
        </a:p>
      </dsp:txBody>
      <dsp:txXfrm>
        <a:off x="4400420" y="3713589"/>
        <a:ext cx="2839725" cy="989052"/>
      </dsp:txXfrm>
    </dsp:sp>
    <dsp:sp modelId="{D2E1C579-F344-40B6-974A-85FC7B52D7D4}">
      <dsp:nvSpPr>
        <dsp:cNvPr id="0" name=""/>
        <dsp:cNvSpPr/>
      </dsp:nvSpPr>
      <dsp:spPr>
        <a:xfrm>
          <a:off x="0" y="4949904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B242F-3886-4D5C-B512-A9DFE329F692}">
      <dsp:nvSpPr>
        <dsp:cNvPr id="0" name=""/>
        <dsp:cNvSpPr/>
      </dsp:nvSpPr>
      <dsp:spPr>
        <a:xfrm>
          <a:off x="299188" y="5172441"/>
          <a:ext cx="543978" cy="5439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0E895-4F2E-4044-88AE-6DE9DFA86C6A}">
      <dsp:nvSpPr>
        <dsp:cNvPr id="0" name=""/>
        <dsp:cNvSpPr/>
      </dsp:nvSpPr>
      <dsp:spPr>
        <a:xfrm>
          <a:off x="1142355" y="4949904"/>
          <a:ext cx="325806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Basic Back-End Development – Matt and Ewan(if needed)</a:t>
          </a:r>
        </a:p>
      </dsp:txBody>
      <dsp:txXfrm>
        <a:off x="1142355" y="4949904"/>
        <a:ext cx="3258065" cy="989052"/>
      </dsp:txXfrm>
    </dsp:sp>
    <dsp:sp modelId="{31AB6F9A-D49C-413A-B494-A604910B46BE}">
      <dsp:nvSpPr>
        <dsp:cNvPr id="0" name=""/>
        <dsp:cNvSpPr/>
      </dsp:nvSpPr>
      <dsp:spPr>
        <a:xfrm>
          <a:off x="4400420" y="4949904"/>
          <a:ext cx="2839725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Programming Language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Database </a:t>
          </a:r>
        </a:p>
      </dsp:txBody>
      <dsp:txXfrm>
        <a:off x="4400420" y="4949904"/>
        <a:ext cx="2839725" cy="9890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76E86-1B29-7940-A1CA-F6255CF54D86}">
      <dsp:nvSpPr>
        <dsp:cNvPr id="0" name=""/>
        <dsp:cNvSpPr/>
      </dsp:nvSpPr>
      <dsp:spPr>
        <a:xfrm>
          <a:off x="0" y="530459"/>
          <a:ext cx="7240146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16" tIns="374904" rIns="5619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Consists of texts and tags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Tags are used to modify texts, add links, break our page into sections and add classes to apply style to. We can also use stand-alone tags to load additional assets i.e., image or additional files which can be a CSS file. Script tag can be used to load JavaScript files from the sever.</a:t>
          </a:r>
        </a:p>
      </dsp:txBody>
      <dsp:txXfrm>
        <a:off x="0" y="530459"/>
        <a:ext cx="7240146" cy="2097900"/>
      </dsp:txXfrm>
    </dsp:sp>
    <dsp:sp modelId="{94368775-EDC3-F045-8531-1E28E87A848A}">
      <dsp:nvSpPr>
        <dsp:cNvPr id="0" name=""/>
        <dsp:cNvSpPr/>
      </dsp:nvSpPr>
      <dsp:spPr>
        <a:xfrm>
          <a:off x="362007" y="264779"/>
          <a:ext cx="506810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2" tIns="0" rIns="19156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HTML</a:t>
          </a:r>
        </a:p>
      </dsp:txBody>
      <dsp:txXfrm>
        <a:off x="387946" y="290718"/>
        <a:ext cx="5016224" cy="479482"/>
      </dsp:txXfrm>
    </dsp:sp>
    <dsp:sp modelId="{FD5996DE-0F7E-E743-BE83-9F77BF9A30B9}">
      <dsp:nvSpPr>
        <dsp:cNvPr id="0" name=""/>
        <dsp:cNvSpPr/>
      </dsp:nvSpPr>
      <dsp:spPr>
        <a:xfrm>
          <a:off x="0" y="2991239"/>
          <a:ext cx="7240146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16" tIns="374904" rIns="5619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 add styling to html format. It is done through selectors and attributes.</a:t>
          </a:r>
        </a:p>
      </dsp:txBody>
      <dsp:txXfrm>
        <a:off x="0" y="2991239"/>
        <a:ext cx="7240146" cy="1020600"/>
      </dsp:txXfrm>
    </dsp:sp>
    <dsp:sp modelId="{268DFD5D-EAF7-C04D-9AC0-89851B82A7ED}">
      <dsp:nvSpPr>
        <dsp:cNvPr id="0" name=""/>
        <dsp:cNvSpPr/>
      </dsp:nvSpPr>
      <dsp:spPr>
        <a:xfrm>
          <a:off x="362007" y="2725559"/>
          <a:ext cx="506810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2" tIns="0" rIns="19156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CSS</a:t>
          </a:r>
        </a:p>
      </dsp:txBody>
      <dsp:txXfrm>
        <a:off x="387946" y="2751498"/>
        <a:ext cx="5016224" cy="479482"/>
      </dsp:txXfrm>
    </dsp:sp>
    <dsp:sp modelId="{EBD30EBC-2633-8341-B5AB-227CD60F87FA}">
      <dsp:nvSpPr>
        <dsp:cNvPr id="0" name=""/>
        <dsp:cNvSpPr/>
      </dsp:nvSpPr>
      <dsp:spPr>
        <a:xfrm>
          <a:off x="0" y="4374720"/>
          <a:ext cx="7240146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916" tIns="374904" rIns="5619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To respond to input from the user.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It can let us talk to server without loading the page and authorizing the user.</a:t>
          </a:r>
        </a:p>
      </dsp:txBody>
      <dsp:txXfrm>
        <a:off x="0" y="4374720"/>
        <a:ext cx="7240146" cy="1304100"/>
      </dsp:txXfrm>
    </dsp:sp>
    <dsp:sp modelId="{5A17386D-7D76-3641-AFFF-7C910A2DE6ED}">
      <dsp:nvSpPr>
        <dsp:cNvPr id="0" name=""/>
        <dsp:cNvSpPr/>
      </dsp:nvSpPr>
      <dsp:spPr>
        <a:xfrm>
          <a:off x="362007" y="4109039"/>
          <a:ext cx="506810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62" tIns="0" rIns="19156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Javascript</a:t>
          </a:r>
        </a:p>
      </dsp:txBody>
      <dsp:txXfrm>
        <a:off x="387946" y="4134978"/>
        <a:ext cx="5016224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1C9C0-4BF7-4077-9C40-F6279F9E4B57}">
      <dsp:nvSpPr>
        <dsp:cNvPr id="0" name=""/>
        <dsp:cNvSpPr/>
      </dsp:nvSpPr>
      <dsp:spPr>
        <a:xfrm>
          <a:off x="0" y="483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BA350-EC80-423B-9048-E7CA7202A38B}">
      <dsp:nvSpPr>
        <dsp:cNvPr id="0" name=""/>
        <dsp:cNvSpPr/>
      </dsp:nvSpPr>
      <dsp:spPr>
        <a:xfrm>
          <a:off x="342117" y="254950"/>
          <a:ext cx="622031" cy="62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C9234-909E-4276-AB36-F265FE4F08B4}">
      <dsp:nvSpPr>
        <dsp:cNvPr id="0" name=""/>
        <dsp:cNvSpPr/>
      </dsp:nvSpPr>
      <dsp:spPr>
        <a:xfrm>
          <a:off x="1306267" y="483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SASS	</a:t>
          </a:r>
        </a:p>
      </dsp:txBody>
      <dsp:txXfrm>
        <a:off x="1306267" y="483"/>
        <a:ext cx="4608576" cy="1130967"/>
      </dsp:txXfrm>
    </dsp:sp>
    <dsp:sp modelId="{EBBD3B51-B260-462A-A423-7890937A5F23}">
      <dsp:nvSpPr>
        <dsp:cNvPr id="0" name=""/>
        <dsp:cNvSpPr/>
      </dsp:nvSpPr>
      <dsp:spPr>
        <a:xfrm>
          <a:off x="5914843" y="483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Extension of CSS to make writing style more initiative and modular.</a:t>
          </a:r>
        </a:p>
      </dsp:txBody>
      <dsp:txXfrm>
        <a:off x="5914843" y="483"/>
        <a:ext cx="4326436" cy="1130967"/>
      </dsp:txXfrm>
    </dsp:sp>
    <dsp:sp modelId="{59CCD164-9946-447F-AF29-B831FCE1B6D2}">
      <dsp:nvSpPr>
        <dsp:cNvPr id="0" name=""/>
        <dsp:cNvSpPr/>
      </dsp:nvSpPr>
      <dsp:spPr>
        <a:xfrm>
          <a:off x="0" y="1414192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8D1B9-F0E6-48AC-AF61-4839AFD89B45}">
      <dsp:nvSpPr>
        <dsp:cNvPr id="0" name=""/>
        <dsp:cNvSpPr/>
      </dsp:nvSpPr>
      <dsp:spPr>
        <a:xfrm>
          <a:off x="342117" y="1668660"/>
          <a:ext cx="622031" cy="62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33F9E-2B60-4183-AB78-C5E91266FF40}">
      <dsp:nvSpPr>
        <dsp:cNvPr id="0" name=""/>
        <dsp:cNvSpPr/>
      </dsp:nvSpPr>
      <dsp:spPr>
        <a:xfrm>
          <a:off x="1306267" y="1414192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Responsive Design</a:t>
          </a:r>
        </a:p>
      </dsp:txBody>
      <dsp:txXfrm>
        <a:off x="1306267" y="1414192"/>
        <a:ext cx="4608576" cy="1130967"/>
      </dsp:txXfrm>
    </dsp:sp>
    <dsp:sp modelId="{8E517311-D36F-40D5-83BD-81A57CFC60ED}">
      <dsp:nvSpPr>
        <dsp:cNvPr id="0" name=""/>
        <dsp:cNvSpPr/>
      </dsp:nvSpPr>
      <dsp:spPr>
        <a:xfrm>
          <a:off x="5914843" y="1414192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Ensures that the page looks good on all devices like desktop/tablets and phones.</a:t>
          </a:r>
        </a:p>
      </dsp:txBody>
      <dsp:txXfrm>
        <a:off x="5914843" y="1414192"/>
        <a:ext cx="4326436" cy="1130967"/>
      </dsp:txXfrm>
    </dsp:sp>
    <dsp:sp modelId="{4855660D-CCE5-47E7-8C10-C8E48060A62E}">
      <dsp:nvSpPr>
        <dsp:cNvPr id="0" name=""/>
        <dsp:cNvSpPr/>
      </dsp:nvSpPr>
      <dsp:spPr>
        <a:xfrm>
          <a:off x="0" y="2827901"/>
          <a:ext cx="10241280" cy="11309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C4073-DD02-4D19-B062-8FBEAFE4FF13}">
      <dsp:nvSpPr>
        <dsp:cNvPr id="0" name=""/>
        <dsp:cNvSpPr/>
      </dsp:nvSpPr>
      <dsp:spPr>
        <a:xfrm>
          <a:off x="342117" y="3082369"/>
          <a:ext cx="622031" cy="62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A2CCF-8CAE-4252-BC0A-D6D3C944D2C3}">
      <dsp:nvSpPr>
        <dsp:cNvPr id="0" name=""/>
        <dsp:cNvSpPr/>
      </dsp:nvSpPr>
      <dsp:spPr>
        <a:xfrm>
          <a:off x="1306267" y="2827901"/>
          <a:ext cx="460857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Javascript Framework</a:t>
          </a:r>
        </a:p>
      </dsp:txBody>
      <dsp:txXfrm>
        <a:off x="1306267" y="2827901"/>
        <a:ext cx="4608576" cy="1130967"/>
      </dsp:txXfrm>
    </dsp:sp>
    <dsp:sp modelId="{CDD7F8C2-2C01-4E80-9CC4-B9EAE229BBCE}">
      <dsp:nvSpPr>
        <dsp:cNvPr id="0" name=""/>
        <dsp:cNvSpPr/>
      </dsp:nvSpPr>
      <dsp:spPr>
        <a:xfrm>
          <a:off x="5914843" y="2827901"/>
          <a:ext cx="4326436" cy="113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94" tIns="119694" rIns="119694" bIns="1196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will </a:t>
          </a:r>
          <a:r>
            <a:rPr lang="en-US" sz="1400" kern="1200"/>
            <a:t>use React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Comes with pre-built structures and components that can make us build app quicker</a:t>
          </a:r>
        </a:p>
      </dsp:txBody>
      <dsp:txXfrm>
        <a:off x="5914843" y="2827901"/>
        <a:ext cx="4326436" cy="11309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4FEE-F892-A340-BCD2-CF864F3AE038}">
      <dsp:nvSpPr>
        <dsp:cNvPr id="0" name=""/>
        <dsp:cNvSpPr/>
      </dsp:nvSpPr>
      <dsp:spPr>
        <a:xfrm>
          <a:off x="0" y="225629"/>
          <a:ext cx="7240146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Version Control</a:t>
          </a:r>
        </a:p>
      </dsp:txBody>
      <dsp:txXfrm>
        <a:off x="32784" y="258413"/>
        <a:ext cx="7174578" cy="606012"/>
      </dsp:txXfrm>
    </dsp:sp>
    <dsp:sp modelId="{C3ACA887-8B16-A14F-8136-AA428D7314C2}">
      <dsp:nvSpPr>
        <dsp:cNvPr id="0" name=""/>
        <dsp:cNvSpPr/>
      </dsp:nvSpPr>
      <dsp:spPr>
        <a:xfrm>
          <a:off x="0" y="897209"/>
          <a:ext cx="7240146" cy="136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To track of every change/updates we make to the application and store every version of it so that we can always trackback if something goes wrong.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We will use Github.</a:t>
          </a:r>
        </a:p>
      </dsp:txBody>
      <dsp:txXfrm>
        <a:off x="0" y="897209"/>
        <a:ext cx="7240146" cy="1362060"/>
      </dsp:txXfrm>
    </dsp:sp>
    <dsp:sp modelId="{F9B0987C-9375-2843-AFA2-B2C1CC219C5F}">
      <dsp:nvSpPr>
        <dsp:cNvPr id="0" name=""/>
        <dsp:cNvSpPr/>
      </dsp:nvSpPr>
      <dsp:spPr>
        <a:xfrm>
          <a:off x="0" y="2259269"/>
          <a:ext cx="7240146" cy="671580"/>
        </a:xfrm>
        <a:prstGeom prst="roundRect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Build Tools</a:t>
          </a:r>
        </a:p>
      </dsp:txBody>
      <dsp:txXfrm>
        <a:off x="32784" y="2292053"/>
        <a:ext cx="7174578" cy="606012"/>
      </dsp:txXfrm>
    </dsp:sp>
    <dsp:sp modelId="{A2564B07-B481-8544-9484-C31370E3B72A}">
      <dsp:nvSpPr>
        <dsp:cNvPr id="0" name=""/>
        <dsp:cNvSpPr/>
      </dsp:nvSpPr>
      <dsp:spPr>
        <a:xfrm>
          <a:off x="0" y="2930849"/>
          <a:ext cx="7240146" cy="136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Used to run tasks and process files. Can be used to compile SASS files to CSS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Can be used to run a local web server. We can use GULP </a:t>
          </a:r>
        </a:p>
      </dsp:txBody>
      <dsp:txXfrm>
        <a:off x="0" y="2930849"/>
        <a:ext cx="7240146" cy="1362060"/>
      </dsp:txXfrm>
    </dsp:sp>
    <dsp:sp modelId="{DF0AAA1B-F862-F342-A003-61D56C5E51EC}">
      <dsp:nvSpPr>
        <dsp:cNvPr id="0" name=""/>
        <dsp:cNvSpPr/>
      </dsp:nvSpPr>
      <dsp:spPr>
        <a:xfrm>
          <a:off x="0" y="4292910"/>
          <a:ext cx="7240146" cy="671580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Package Manager</a:t>
          </a:r>
        </a:p>
      </dsp:txBody>
      <dsp:txXfrm>
        <a:off x="32784" y="4325694"/>
        <a:ext cx="7174578" cy="606012"/>
      </dsp:txXfrm>
    </dsp:sp>
    <dsp:sp modelId="{5F680459-71A6-804E-988F-718DC6108A3B}">
      <dsp:nvSpPr>
        <dsp:cNvPr id="0" name=""/>
        <dsp:cNvSpPr/>
      </dsp:nvSpPr>
      <dsp:spPr>
        <a:xfrm>
          <a:off x="0" y="4964490"/>
          <a:ext cx="7240146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Online collections of open-source software to use.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We can use npmjs</a:t>
          </a:r>
        </a:p>
      </dsp:txBody>
      <dsp:txXfrm>
        <a:off x="0" y="4964490"/>
        <a:ext cx="7240146" cy="753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E5718-DDF8-374A-9BD3-F2AEDAB48AD8}">
      <dsp:nvSpPr>
        <dsp:cNvPr id="0" name=""/>
        <dsp:cNvSpPr/>
      </dsp:nvSpPr>
      <dsp:spPr>
        <a:xfrm>
          <a:off x="0" y="90606"/>
          <a:ext cx="11033029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Server</a:t>
          </a:r>
        </a:p>
      </dsp:txBody>
      <dsp:txXfrm>
        <a:off x="25759" y="116365"/>
        <a:ext cx="10981511" cy="476152"/>
      </dsp:txXfrm>
    </dsp:sp>
    <dsp:sp modelId="{891559E0-A1CD-6543-A02E-64231E083BA7}">
      <dsp:nvSpPr>
        <dsp:cNvPr id="0" name=""/>
        <dsp:cNvSpPr/>
      </dsp:nvSpPr>
      <dsp:spPr>
        <a:xfrm>
          <a:off x="0" y="618276"/>
          <a:ext cx="11033029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9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To store website files, databases and other components.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If we don’t want to use the server, we still need some kind of web server to store website files and we can use AWS which is a serverless provider.</a:t>
          </a:r>
        </a:p>
      </dsp:txBody>
      <dsp:txXfrm>
        <a:off x="0" y="618276"/>
        <a:ext cx="11033029" cy="819720"/>
      </dsp:txXfrm>
    </dsp:sp>
    <dsp:sp modelId="{4B27E0ED-C760-2C49-83FC-6A0F2A18FE64}">
      <dsp:nvSpPr>
        <dsp:cNvPr id="0" name=""/>
        <dsp:cNvSpPr/>
      </dsp:nvSpPr>
      <dsp:spPr>
        <a:xfrm>
          <a:off x="0" y="1437996"/>
          <a:ext cx="11033029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Programming language</a:t>
          </a:r>
        </a:p>
      </dsp:txBody>
      <dsp:txXfrm>
        <a:off x="25759" y="1463755"/>
        <a:ext cx="10981511" cy="476152"/>
      </dsp:txXfrm>
    </dsp:sp>
    <dsp:sp modelId="{637CD187-B4E4-9546-9899-8E0C78CC1B89}">
      <dsp:nvSpPr>
        <dsp:cNvPr id="0" name=""/>
        <dsp:cNvSpPr/>
      </dsp:nvSpPr>
      <dsp:spPr>
        <a:xfrm>
          <a:off x="0" y="1965667"/>
          <a:ext cx="11033029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9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On the server, we need to use a programming language to write the functions and logic for the application and server will compile the code and conveys the result back to the client. We are using JAVA.</a:t>
          </a:r>
        </a:p>
      </dsp:txBody>
      <dsp:txXfrm>
        <a:off x="0" y="1965667"/>
        <a:ext cx="11033029" cy="535095"/>
      </dsp:txXfrm>
    </dsp:sp>
    <dsp:sp modelId="{C9373952-1E1F-F640-883A-007417D146DE}">
      <dsp:nvSpPr>
        <dsp:cNvPr id="0" name=""/>
        <dsp:cNvSpPr/>
      </dsp:nvSpPr>
      <dsp:spPr>
        <a:xfrm>
          <a:off x="0" y="2500762"/>
          <a:ext cx="11033029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Databases</a:t>
          </a:r>
        </a:p>
      </dsp:txBody>
      <dsp:txXfrm>
        <a:off x="25759" y="2526521"/>
        <a:ext cx="10981511" cy="476152"/>
      </dsp:txXfrm>
    </dsp:sp>
    <dsp:sp modelId="{6B1C86E1-2F35-344C-B118-99BCA71C515E}">
      <dsp:nvSpPr>
        <dsp:cNvPr id="0" name=""/>
        <dsp:cNvSpPr/>
      </dsp:nvSpPr>
      <dsp:spPr>
        <a:xfrm>
          <a:off x="0" y="3028432"/>
          <a:ext cx="11033029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9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To store information on your server for your website. We will use SQL- postgres. It is used to read, create, update and delete data.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To talk to databases backend uses ORM which gives us more semantic ways to query our databases to add to it or so on.</a:t>
          </a:r>
        </a:p>
      </dsp:txBody>
      <dsp:txXfrm>
        <a:off x="0" y="3028432"/>
        <a:ext cx="11033029" cy="10701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C588B-1F1E-4451-9BD8-8CF016DF3256}">
      <dsp:nvSpPr>
        <dsp:cNvPr id="0" name=""/>
        <dsp:cNvSpPr/>
      </dsp:nvSpPr>
      <dsp:spPr>
        <a:xfrm>
          <a:off x="601934" y="783788"/>
          <a:ext cx="1450009" cy="14500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6B04C-D56C-418F-A0CC-1B861DAE65A1}">
      <dsp:nvSpPr>
        <dsp:cNvPr id="0" name=""/>
        <dsp:cNvSpPr/>
      </dsp:nvSpPr>
      <dsp:spPr>
        <a:xfrm>
          <a:off x="910952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ECA86-DFB1-4E0C-A52A-7D92516B256E}">
      <dsp:nvSpPr>
        <dsp:cNvPr id="0" name=""/>
        <dsp:cNvSpPr/>
      </dsp:nvSpPr>
      <dsp:spPr>
        <a:xfrm>
          <a:off x="138406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Plan</a:t>
          </a:r>
        </a:p>
      </dsp:txBody>
      <dsp:txXfrm>
        <a:off x="138406" y="2685440"/>
        <a:ext cx="2377064" cy="720000"/>
      </dsp:txXfrm>
    </dsp:sp>
    <dsp:sp modelId="{87FBDC2F-2644-4BFA-95F5-5BE489E060D5}">
      <dsp:nvSpPr>
        <dsp:cNvPr id="0" name=""/>
        <dsp:cNvSpPr/>
      </dsp:nvSpPr>
      <dsp:spPr>
        <a:xfrm>
          <a:off x="3394984" y="783788"/>
          <a:ext cx="1450009" cy="14500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1216F-F29D-49DC-8881-6AEBF451067E}">
      <dsp:nvSpPr>
        <dsp:cNvPr id="0" name=""/>
        <dsp:cNvSpPr/>
      </dsp:nvSpPr>
      <dsp:spPr>
        <a:xfrm>
          <a:off x="3704002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A1BAB-902C-4BB1-8CB1-CD418B43DB81}">
      <dsp:nvSpPr>
        <dsp:cNvPr id="0" name=""/>
        <dsp:cNvSpPr/>
      </dsp:nvSpPr>
      <dsp:spPr>
        <a:xfrm>
          <a:off x="2931457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Build </a:t>
          </a:r>
        </a:p>
      </dsp:txBody>
      <dsp:txXfrm>
        <a:off x="2931457" y="2685440"/>
        <a:ext cx="2377064" cy="720000"/>
      </dsp:txXfrm>
    </dsp:sp>
    <dsp:sp modelId="{2C391987-CB4D-41D6-A9D2-F4100928E2F5}">
      <dsp:nvSpPr>
        <dsp:cNvPr id="0" name=""/>
        <dsp:cNvSpPr/>
      </dsp:nvSpPr>
      <dsp:spPr>
        <a:xfrm>
          <a:off x="6188035" y="783788"/>
          <a:ext cx="1450009" cy="14500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9E982-21CD-4085-BFD5-0247A4D42172}">
      <dsp:nvSpPr>
        <dsp:cNvPr id="0" name=""/>
        <dsp:cNvSpPr/>
      </dsp:nvSpPr>
      <dsp:spPr>
        <a:xfrm>
          <a:off x="6497053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508B7-5178-40FA-88EE-D8BB99DD9469}">
      <dsp:nvSpPr>
        <dsp:cNvPr id="0" name=""/>
        <dsp:cNvSpPr/>
      </dsp:nvSpPr>
      <dsp:spPr>
        <a:xfrm>
          <a:off x="5724507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Test </a:t>
          </a:r>
        </a:p>
      </dsp:txBody>
      <dsp:txXfrm>
        <a:off x="5724507" y="2685440"/>
        <a:ext cx="2377064" cy="720000"/>
      </dsp:txXfrm>
    </dsp:sp>
    <dsp:sp modelId="{6CE8114A-1E3B-498E-9D3C-59ECCB0344FF}">
      <dsp:nvSpPr>
        <dsp:cNvPr id="0" name=""/>
        <dsp:cNvSpPr/>
      </dsp:nvSpPr>
      <dsp:spPr>
        <a:xfrm>
          <a:off x="8981085" y="783788"/>
          <a:ext cx="1450009" cy="14500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DD93C-5336-49DD-8A68-184CA6559D67}">
      <dsp:nvSpPr>
        <dsp:cNvPr id="0" name=""/>
        <dsp:cNvSpPr/>
      </dsp:nvSpPr>
      <dsp:spPr>
        <a:xfrm>
          <a:off x="9290104" y="1092807"/>
          <a:ext cx="831972" cy="831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3206A-18E1-4941-9599-BBC42CD8CC9A}">
      <dsp:nvSpPr>
        <dsp:cNvPr id="0" name=""/>
        <dsp:cNvSpPr/>
      </dsp:nvSpPr>
      <dsp:spPr>
        <a:xfrm>
          <a:off x="8517558" y="2685440"/>
          <a:ext cx="23770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Review</a:t>
          </a:r>
        </a:p>
      </dsp:txBody>
      <dsp:txXfrm>
        <a:off x="8517558" y="2685440"/>
        <a:ext cx="237706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March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1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March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6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March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March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March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March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March 15,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7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March 15,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March 15,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3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March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1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March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0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March 15,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3621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3D rendering of stacked polygons in different colours">
            <a:extLst>
              <a:ext uri="{FF2B5EF4-FFF2-40B4-BE49-F238E27FC236}">
                <a16:creationId xmlns:a16="http://schemas.microsoft.com/office/drawing/2014/main" id="{20E937B0-978C-4AD0-8664-5E0800599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27" b="17656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25B04-91F1-674C-9129-11702204E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Agile software development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project</a:t>
            </a:r>
            <a:br>
              <a:rPr lang="en-US" sz="2800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7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BB4B-89F4-F44C-8315-8EF6F310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API AND DATA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A860-34CB-EB43-A99F-B8488907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833535"/>
            <a:ext cx="3025303" cy="5361991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To standardize a way for front-end and back-end to communicate with each other we use API (since they can be in different languages) . We can use rest API.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05CC2CF-2011-4DD8-9E11-FACF241F9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3" r="49731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8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pointing right while one points left">
            <a:extLst>
              <a:ext uri="{FF2B5EF4-FFF2-40B4-BE49-F238E27FC236}">
                <a16:creationId xmlns:a16="http://schemas.microsoft.com/office/drawing/2014/main" id="{5BA0B892-E78B-4ADB-ACB4-DFD0F0538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5" b="74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6D19C-C494-8345-A549-87861761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6834"/>
            <a:ext cx="9144000" cy="13040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 dirty="0">
                <a:solidFill>
                  <a:srgbClr val="FFFFFF"/>
                </a:solidFill>
              </a:rPr>
              <a:t>Agile methodology using scrum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3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50275-7E0E-2C4F-8E72-948B0BB8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Scrum (Sprint)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273414-D693-4DEF-96F6-D9129CB0A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3796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14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BB04-975C-C64A-B2EA-152F95B9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3891-0421-AD4B-94EE-CBF4EE1E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a seller I should be able to get the website running.</a:t>
            </a:r>
          </a:p>
          <a:p>
            <a:r>
              <a:rPr lang="en-US" dirty="0"/>
              <a:t>As a user I should be able to find quick and healthy recipes for students.</a:t>
            </a:r>
          </a:p>
          <a:p>
            <a:r>
              <a:rPr lang="en-US" dirty="0"/>
              <a:t>As a user I should be able to share recipes.</a:t>
            </a:r>
          </a:p>
          <a:p>
            <a:r>
              <a:rPr lang="en-US" dirty="0"/>
              <a:t>As a user I should be able to modify recipes according to my needs.</a:t>
            </a:r>
          </a:p>
          <a:p>
            <a:r>
              <a:rPr lang="en-US" dirty="0"/>
              <a:t>As a user I should be able to update the costed shopping list.</a:t>
            </a:r>
          </a:p>
          <a:p>
            <a:r>
              <a:rPr lang="en-US" dirty="0"/>
              <a:t>As a user I should have the information about allergens and whether the recipe is Vegetarian/ vegan or non vegetarian.</a:t>
            </a:r>
          </a:p>
          <a:p>
            <a:r>
              <a:rPr lang="en-US" dirty="0"/>
              <a:t>As a user I should have nutrition information about each recipes.</a:t>
            </a:r>
          </a:p>
          <a:p>
            <a:r>
              <a:rPr lang="en-US" dirty="0"/>
              <a:t>As a user I should be able to browse home page and about page.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7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4B95-19E3-F54F-B0D5-65C10C9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1234440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8F442B-AF16-564A-9B7F-52D5E19F0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32733"/>
              </p:ext>
            </p:extLst>
          </p:nvPr>
        </p:nvGraphicFramePr>
        <p:xfrm>
          <a:off x="427857" y="1350547"/>
          <a:ext cx="11185022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165">
                  <a:extLst>
                    <a:ext uri="{9D8B030D-6E8A-4147-A177-3AD203B41FA5}">
                      <a16:colId xmlns:a16="http://schemas.microsoft.com/office/drawing/2014/main" val="2756908718"/>
                    </a:ext>
                  </a:extLst>
                </a:gridCol>
                <a:gridCol w="2161835">
                  <a:extLst>
                    <a:ext uri="{9D8B030D-6E8A-4147-A177-3AD203B41FA5}">
                      <a16:colId xmlns:a16="http://schemas.microsoft.com/office/drawing/2014/main" val="800591632"/>
                    </a:ext>
                  </a:extLst>
                </a:gridCol>
                <a:gridCol w="4120203">
                  <a:extLst>
                    <a:ext uri="{9D8B030D-6E8A-4147-A177-3AD203B41FA5}">
                      <a16:colId xmlns:a16="http://schemas.microsoft.com/office/drawing/2014/main" val="329431460"/>
                    </a:ext>
                  </a:extLst>
                </a:gridCol>
                <a:gridCol w="1131784">
                  <a:extLst>
                    <a:ext uri="{9D8B030D-6E8A-4147-A177-3AD203B41FA5}">
                      <a16:colId xmlns:a16="http://schemas.microsoft.com/office/drawing/2014/main" val="65461561"/>
                    </a:ext>
                  </a:extLst>
                </a:gridCol>
                <a:gridCol w="1359123">
                  <a:extLst>
                    <a:ext uri="{9D8B030D-6E8A-4147-A177-3AD203B41FA5}">
                      <a16:colId xmlns:a16="http://schemas.microsoft.com/office/drawing/2014/main" val="2904131880"/>
                    </a:ext>
                  </a:extLst>
                </a:gridCol>
                <a:gridCol w="1107912">
                  <a:extLst>
                    <a:ext uri="{9D8B030D-6E8A-4147-A177-3AD203B41FA5}">
                      <a16:colId xmlns:a16="http://schemas.microsoft.com/office/drawing/2014/main" val="3837640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 want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 that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Sprint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1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Set up the structure of the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I can start working on the details for the website.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Must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#1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4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Find quick and easy recipe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Check information about recipe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Check nutrition information about the recipe.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Share recipe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Modify recipe according to my taste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Update costed shopping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I can decide on what to eat.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 can decide whether the recipe has allergens or if it is vegan/non-vegetarian or vegetarian recipe.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 can decide what kind of recipe they want to cook. Whether a protein rich recipe or low-fat recipe etc.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 can share it to my friends/family if I like the recipe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If I don’t want an ingredient used in the recipe or if I think I can make the recipe better, I should be able to modify according to my choice.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/>
                        <a:t>I can keep the prices of the ingredients up-to date.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Must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Should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Should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Could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Could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Should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#2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#3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#3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#3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#4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WIP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TBS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TBS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TBS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TBS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TBS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9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2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164F-B4AC-3C46-A4E3-9CD54B2B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-24714"/>
            <a:ext cx="9945485" cy="710514"/>
          </a:xfrm>
        </p:spPr>
        <p:txBody>
          <a:bodyPr/>
          <a:lstStyle/>
          <a:p>
            <a:r>
              <a:rPr lang="en-US" dirty="0"/>
              <a:t>Sprint Backlog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F39309-A05E-3F44-92B2-407EE81F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13795"/>
              </p:ext>
            </p:extLst>
          </p:nvPr>
        </p:nvGraphicFramePr>
        <p:xfrm>
          <a:off x="204353" y="685800"/>
          <a:ext cx="11786756" cy="540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925">
                  <a:extLst>
                    <a:ext uri="{9D8B030D-6E8A-4147-A177-3AD203B41FA5}">
                      <a16:colId xmlns:a16="http://schemas.microsoft.com/office/drawing/2014/main" val="4021852746"/>
                    </a:ext>
                  </a:extLst>
                </a:gridCol>
                <a:gridCol w="1530193">
                  <a:extLst>
                    <a:ext uri="{9D8B030D-6E8A-4147-A177-3AD203B41FA5}">
                      <a16:colId xmlns:a16="http://schemas.microsoft.com/office/drawing/2014/main" val="3583806818"/>
                    </a:ext>
                  </a:extLst>
                </a:gridCol>
                <a:gridCol w="1343583">
                  <a:extLst>
                    <a:ext uri="{9D8B030D-6E8A-4147-A177-3AD203B41FA5}">
                      <a16:colId xmlns:a16="http://schemas.microsoft.com/office/drawing/2014/main" val="3682847957"/>
                    </a:ext>
                  </a:extLst>
                </a:gridCol>
                <a:gridCol w="1107214">
                  <a:extLst>
                    <a:ext uri="{9D8B030D-6E8A-4147-A177-3AD203B41FA5}">
                      <a16:colId xmlns:a16="http://schemas.microsoft.com/office/drawing/2014/main" val="3318353240"/>
                    </a:ext>
                  </a:extLst>
                </a:gridCol>
                <a:gridCol w="870841">
                  <a:extLst>
                    <a:ext uri="{9D8B030D-6E8A-4147-A177-3AD203B41FA5}">
                      <a16:colId xmlns:a16="http://schemas.microsoft.com/office/drawing/2014/main" val="818882312"/>
                    </a:ext>
                  </a:extLst>
                </a:gridCol>
              </a:tblGrid>
              <a:tr h="375052">
                <a:tc>
                  <a:txBody>
                    <a:bodyPr/>
                    <a:lstStyle/>
                    <a:p>
                      <a:r>
                        <a:rPr lang="en-US" sz="800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Owner/</a:t>
                      </a:r>
                      <a:r>
                        <a:rPr lang="en-US" sz="800" dirty="0" err="1"/>
                        <a:t>Asignee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Estimated effort (</a:t>
                      </a:r>
                      <a:r>
                        <a:rPr lang="en-US" sz="800" dirty="0" err="1"/>
                        <a:t>hr</a:t>
                      </a:r>
                      <a:r>
                        <a:rPr lang="en-US" sz="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09253"/>
                  </a:ext>
                </a:extLst>
              </a:tr>
              <a:tr h="11215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seller I must Set up the structure of the website so that we can start working on the details for the website.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Design the Basic UI of the home page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Setup Version Control(GIT)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Connection testing/Database Drafting/ Sampling ingredients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Setup the server and connect the front end to back 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Developer-1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Developer-2(PO)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Developer-3(SM)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600" dirty="0"/>
                    </a:p>
                    <a:p>
                      <a:pPr marL="342900" indent="-342900">
                        <a:buAutoNum type="arabicPeriod"/>
                      </a:pPr>
                      <a:endParaRPr lang="en-US" sz="600" dirty="0"/>
                    </a:p>
                    <a:p>
                      <a:pPr marL="342900" indent="-342900">
                        <a:buAutoNum type="arabicPeriod"/>
                      </a:pPr>
                      <a:endParaRPr lang="en-US" sz="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Developer-4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0.5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2</a:t>
                      </a:r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Done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Done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Done</a:t>
                      </a:r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WIP</a:t>
                      </a:r>
                    </a:p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24663"/>
                  </a:ext>
                </a:extLst>
              </a:tr>
              <a:tr h="407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user I must Find quick and easy recipe so that I can decide on what to eat.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Content for the recipe page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6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600" dirty="0"/>
                        <a:t>Basic Interaction with the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-2(PO)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Done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28945"/>
                  </a:ext>
                </a:extLst>
              </a:tr>
              <a:tr h="611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user I should Check the information about recipe so that I can decide whether the recipe has allergens or if it is vegan/non-vegetarian or vegetarian recipe.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Set up relevant tables and implement framework for dietary requirements and import onto the database (Matt)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1. Developer- 3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72263"/>
                  </a:ext>
                </a:extLst>
              </a:tr>
              <a:tr h="7136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user I should be able to modify recipes according to my needs.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Set up relevant buttons in front end to edit recipe (steps, Ingredients, cook time, serves).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Create </a:t>
                      </a:r>
                      <a:r>
                        <a:rPr lang="en-US" sz="600" dirty="0" err="1"/>
                        <a:t>javascript</a:t>
                      </a:r>
                      <a:r>
                        <a:rPr lang="en-US" sz="600" dirty="0"/>
                        <a:t> to modify the recipe in database.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-1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3</a:t>
                      </a:r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Done</a:t>
                      </a:r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TBS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62171"/>
                  </a:ext>
                </a:extLst>
              </a:tr>
              <a:tr h="509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user I should be able to share recipes.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Code to share the recipe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Create a share button on front 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– 2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 3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 TBS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TBS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070043"/>
                  </a:ext>
                </a:extLst>
              </a:tr>
              <a:tr h="407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user I should have nutrition information about each recipes.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1. Set up the relevant table about nutrition information of each ingredients used in the recipe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–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95367"/>
                  </a:ext>
                </a:extLst>
              </a:tr>
              <a:tr h="8808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user I should be able to update the costed shopping list.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Add the information for costed shopping list and add an edit button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Code to modify costed shopping list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Set up relevant tables with ingredients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-1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-4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en-US" sz="6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</a:t>
                      </a:r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1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TBS</a:t>
                      </a:r>
                    </a:p>
                    <a:p>
                      <a:endParaRPr lang="en-US" sz="600" dirty="0"/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TBS</a:t>
                      </a:r>
                    </a:p>
                    <a:p>
                      <a:endParaRPr lang="en-US" sz="600" dirty="0"/>
                    </a:p>
                    <a:p>
                      <a:r>
                        <a:rPr lang="en-US" sz="600" dirty="0"/>
                        <a:t>TBS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80404"/>
                  </a:ext>
                </a:extLst>
              </a:tr>
              <a:tr h="375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As a user I should be able to browse home page and about 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Structure for the page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Contents for the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 -1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600" dirty="0"/>
                        <a:t>Developer- 3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  <a:p>
                      <a:r>
                        <a:rPr lang="en-US" sz="600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Done</a:t>
                      </a:r>
                    </a:p>
                    <a:p>
                      <a:r>
                        <a:rPr lang="en-US" sz="600" dirty="0"/>
                        <a:t>TBS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4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31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EC0C-7DE6-774C-BBC2-9AA42761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EA62F-845E-402F-A779-D71685E2B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576785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37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EFEB1-A845-1B42-BFDF-854A1E79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REQUIREMENTS FOR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93F1E-5812-4AAB-BB29-9B63C54B2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740157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84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2DDA7-5A6B-294E-BB8E-3402D407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</a:rPr>
              <a:t>requirements for the website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01E37EE-74B4-4FD2-B315-B31585F48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953167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41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C4C9A-523A-2448-9A4F-A08A2ABF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500">
                <a:solidFill>
                  <a:schemeClr val="bg1"/>
                </a:solidFill>
              </a:rPr>
              <a:t>BASICS OF WEB DEVELOPMENT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8FEDD4B-7C34-4B1D-BA83-77284E4BD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482287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11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4A69-2F5B-4547-897F-66067506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</a:rPr>
              <a:t>Basic front-end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15BF75-60CA-45D6-9ACC-E2A495A80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22813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99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E4FC-9598-B749-9391-C41EC25E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FRONT-END DEVELOPMENT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EB9D4C8-26B7-41C8-91DF-4B752044C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708539"/>
              </p:ext>
            </p:extLst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00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FD755-9858-A34A-B1FB-F3FB8EC2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Tools required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400A26-5A83-49A6-8F4F-5F774C30B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548039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19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47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49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1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53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55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FF725-0A2E-D74E-8DFA-FF17F3A1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Basic Back-end development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13504CA9-1302-45FD-93E3-336CE1148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319513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9095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1368</Words>
  <Application>Microsoft Macintosh PowerPoint</Application>
  <PresentationFormat>Widescreen</PresentationFormat>
  <Paragraphs>282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Avenir Next LT Pro</vt:lpstr>
      <vt:lpstr>GradientRiseVTI</vt:lpstr>
      <vt:lpstr>Agile software development project </vt:lpstr>
      <vt:lpstr>Members</vt:lpstr>
      <vt:lpstr>REQUIREMENTS FOR THE PROJECT</vt:lpstr>
      <vt:lpstr>requirements for the website</vt:lpstr>
      <vt:lpstr>BASICS OF WEB DEVELOPMENT</vt:lpstr>
      <vt:lpstr>Basic front-end development</vt:lpstr>
      <vt:lpstr>ADDITIONAL FRONT-END DEVELOPMENT</vt:lpstr>
      <vt:lpstr>Tools required</vt:lpstr>
      <vt:lpstr>Basic Back-end development</vt:lpstr>
      <vt:lpstr>API AND DATA TRANSFER</vt:lpstr>
      <vt:lpstr>Agile methodology using scrum</vt:lpstr>
      <vt:lpstr>Scrum (Sprint)</vt:lpstr>
      <vt:lpstr>User stories</vt:lpstr>
      <vt:lpstr>PRODUCT BACKLOG</vt:lpstr>
      <vt:lpstr>Sprint 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 project </dc:title>
  <dc:creator>Dabir Hasan Rizvi [dhr8]</dc:creator>
  <cp:lastModifiedBy>Dabir Hasan Rizvi [dhr8]</cp:lastModifiedBy>
  <cp:revision>49</cp:revision>
  <dcterms:created xsi:type="dcterms:W3CDTF">2022-02-11T22:26:33Z</dcterms:created>
  <dcterms:modified xsi:type="dcterms:W3CDTF">2022-03-15T11:49:58Z</dcterms:modified>
</cp:coreProperties>
</file>