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5"/>
  </p:notesMasterIdLst>
  <p:handoutMasterIdLst>
    <p:handoutMasterId r:id="rId16"/>
  </p:handoutMasterIdLst>
  <p:sldIdLst>
    <p:sldId id="268" r:id="rId2"/>
    <p:sldId id="279" r:id="rId3"/>
    <p:sldId id="269" r:id="rId4"/>
    <p:sldId id="282" r:id="rId5"/>
    <p:sldId id="280" r:id="rId6"/>
    <p:sldId id="281" r:id="rId7"/>
    <p:sldId id="283" r:id="rId8"/>
    <p:sldId id="284" r:id="rId9"/>
    <p:sldId id="285" r:id="rId10"/>
    <p:sldId id="286" r:id="rId11"/>
    <p:sldId id="287" r:id="rId12"/>
    <p:sldId id="288" r:id="rId13"/>
    <p:sldId id="289" r:id="rId14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53" autoAdjust="0"/>
    <p:restoredTop sz="94660"/>
  </p:normalViewPr>
  <p:slideViewPr>
    <p:cSldViewPr>
      <p:cViewPr varScale="1">
        <p:scale>
          <a:sx n="117" d="100"/>
          <a:sy n="117" d="100"/>
        </p:scale>
        <p:origin x="114" y="444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modSld modMainMaster modNotesMaster modHandout">
      <pc:chgData name="Fake Test User" userId="SID-0" providerId="Test" clId="FakeClientId" dt="2018-12-04T08:30:12.974" v="55" actId="790"/>
      <pc:docMkLst>
        <pc:docMk/>
      </pc:docMkLst>
      <pc:sldChg chg="modSp modNotes">
        <pc:chgData name="Fake Test User" userId="SID-0" providerId="Test" clId="FakeClientId" dt="2018-12-04T08:27:28.737" v="39" actId="790"/>
        <pc:sldMkLst>
          <pc:docMk/>
          <pc:sldMk cId="2957189582" sldId="268"/>
        </pc:sldMkLst>
        <pc:spChg chg="mod">
          <ac:chgData name="Fake Test User" userId="SID-0" providerId="Test" clId="FakeClientId" dt="2018-12-04T08:27:28.737" v="39" actId="790"/>
          <ac:spMkLst>
            <pc:docMk/>
            <pc:sldMk cId="2957189582" sldId="268"/>
            <ac:spMk id="2" creationId="{00000000-0000-0000-0000-000000000000}"/>
          </ac:spMkLst>
        </pc:spChg>
        <pc:spChg chg="mod">
          <ac:chgData name="Fake Test User" userId="SID-0" providerId="Test" clId="FakeClientId" dt="2018-12-04T08:27:28.737" v="39" actId="790"/>
          <ac:spMkLst>
            <pc:docMk/>
            <pc:sldMk cId="2957189582" sldId="268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24.815" v="38" actId="790"/>
        <pc:sldMkLst>
          <pc:docMk/>
          <pc:sldMk cId="3148110083" sldId="269"/>
        </pc:sldMkLst>
        <pc:spChg chg="mod">
          <ac:chgData name="Fake Test User" userId="SID-0" providerId="Test" clId="FakeClientId" dt="2018-12-04T08:27:24.815" v="38" actId="790"/>
          <ac:spMkLst>
            <pc:docMk/>
            <pc:sldMk cId="3148110083" sldId="269"/>
            <ac:spMk id="2" creationId="{00000000-0000-0000-0000-000000000000}"/>
          </ac:spMkLst>
        </pc:spChg>
        <pc:spChg chg="mod">
          <ac:chgData name="Fake Test User" userId="SID-0" providerId="Test" clId="FakeClientId" dt="2018-12-04T08:27:24.815" v="38" actId="790"/>
          <ac:spMkLst>
            <pc:docMk/>
            <pc:sldMk cId="3148110083" sldId="269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39.502" v="41" actId="14100"/>
        <pc:sldMkLst>
          <pc:docMk/>
          <pc:sldMk cId="1152966011" sldId="270"/>
        </pc:sldMkLst>
        <pc:spChg chg="mod">
          <ac:chgData name="Fake Test User" userId="SID-0" providerId="Test" clId="FakeClientId" dt="2018-12-04T08:27:35.096" v="40" actId="790"/>
          <ac:spMkLst>
            <pc:docMk/>
            <pc:sldMk cId="1152966011" sldId="270"/>
            <ac:spMk id="2" creationId="{00000000-0000-0000-0000-000000000000}"/>
          </ac:spMkLst>
        </pc:spChg>
        <pc:spChg chg="mod">
          <ac:chgData name="Fake Test User" userId="SID-0" providerId="Test" clId="FakeClientId" dt="2018-12-04T08:27:35.096" v="40" actId="790"/>
          <ac:spMkLst>
            <pc:docMk/>
            <pc:sldMk cId="1152966011" sldId="270"/>
            <ac:spMk id="3" creationId="{00000000-0000-0000-0000-000000000000}"/>
          </ac:spMkLst>
        </pc:spChg>
        <pc:spChg chg="mod">
          <ac:chgData name="Fake Test User" userId="SID-0" providerId="Test" clId="FakeClientId" dt="2018-12-04T08:27:39.502" v="41" actId="14100"/>
          <ac:spMkLst>
            <pc:docMk/>
            <pc:sldMk cId="1152966011" sldId="270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7:44.142" v="42" actId="790"/>
        <pc:sldMkLst>
          <pc:docMk/>
          <pc:sldMk cId="1255868717" sldId="271"/>
        </pc:sldMkLst>
        <pc:spChg chg="mod">
          <ac:chgData name="Fake Test User" userId="SID-0" providerId="Test" clId="FakeClientId" dt="2018-12-04T08:27:44.142" v="42" actId="790"/>
          <ac:spMkLst>
            <pc:docMk/>
            <pc:sldMk cId="1255868717" sldId="271"/>
            <ac:spMk id="2" creationId="{00000000-0000-0000-0000-000000000000}"/>
          </ac:spMkLst>
        </pc:spChg>
        <pc:spChg chg="mod">
          <ac:chgData name="Fake Test User" userId="SID-0" providerId="Test" clId="FakeClientId" dt="2018-12-04T08:27:44.142" v="42" actId="790"/>
          <ac:spMkLst>
            <pc:docMk/>
            <pc:sldMk cId="1255868717" sldId="271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51.595" v="44" actId="790"/>
        <pc:sldMkLst>
          <pc:docMk/>
          <pc:sldMk cId="3224243975" sldId="272"/>
        </pc:sldMkLst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2" creationId="{00000000-0000-0000-0000-000000000000}"/>
          </ac:spMkLst>
        </pc:spChg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3" creationId="{00000000-0000-0000-0000-000000000000}"/>
          </ac:spMkLst>
        </pc:spChg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7:55.376" v="45" actId="790"/>
        <pc:sldMkLst>
          <pc:docMk/>
          <pc:sldMk cId="3519010733" sldId="273"/>
        </pc:sldMkLst>
        <pc:spChg chg="mod">
          <ac:chgData name="Fake Test User" userId="SID-0" providerId="Test" clId="FakeClientId" dt="2018-12-04T08:27:55.376" v="45" actId="790"/>
          <ac:spMkLst>
            <pc:docMk/>
            <pc:sldMk cId="3519010733" sldId="273"/>
            <ac:spMk id="2" creationId="{00000000-0000-0000-0000-000000000000}"/>
          </ac:spMkLst>
        </pc:spChg>
        <pc:spChg chg="mod">
          <ac:chgData name="Fake Test User" userId="SID-0" providerId="Test" clId="FakeClientId" dt="2018-12-04T08:27:55.376" v="45" actId="790"/>
          <ac:spMkLst>
            <pc:docMk/>
            <pc:sldMk cId="3519010733" sldId="273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30:12.974" v="55" actId="790"/>
        <pc:sldMkLst>
          <pc:docMk/>
          <pc:sldMk cId="515381222" sldId="274"/>
        </pc:sldMkLst>
        <pc:spChg chg="mod">
          <ac:chgData name="Fake Test User" userId="SID-0" providerId="Test" clId="FakeClientId" dt="2018-12-04T08:30:12.974" v="55" actId="790"/>
          <ac:spMkLst>
            <pc:docMk/>
            <pc:sldMk cId="515381222" sldId="274"/>
            <ac:spMk id="2" creationId="{00000000-0000-0000-0000-000000000000}"/>
          </ac:spMkLst>
        </pc:spChg>
        <pc:spChg chg="mod">
          <ac:chgData name="Fake Test User" userId="SID-0" providerId="Test" clId="FakeClientId" dt="2018-12-04T08:30:12.974" v="55" actId="790"/>
          <ac:spMkLst>
            <pc:docMk/>
            <pc:sldMk cId="515381222" sldId="274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8:06.422" v="48" actId="14100"/>
        <pc:sldMkLst>
          <pc:docMk/>
          <pc:sldMk cId="2819748410" sldId="275"/>
        </pc:sldMkLst>
        <pc:spChg chg="mod">
          <ac:chgData name="Fake Test User" userId="SID-0" providerId="Test" clId="FakeClientId" dt="2018-12-04T08:28:02.735" v="47" actId="790"/>
          <ac:spMkLst>
            <pc:docMk/>
            <pc:sldMk cId="2819748410" sldId="275"/>
            <ac:spMk id="2" creationId="{00000000-0000-0000-0000-000000000000}"/>
          </ac:spMkLst>
        </pc:spChg>
        <pc:spChg chg="mod">
          <ac:chgData name="Fake Test User" userId="SID-0" providerId="Test" clId="FakeClientId" dt="2018-12-04T08:28:02.735" v="47" actId="790"/>
          <ac:spMkLst>
            <pc:docMk/>
            <pc:sldMk cId="2819748410" sldId="275"/>
            <ac:spMk id="3" creationId="{00000000-0000-0000-0000-000000000000}"/>
          </ac:spMkLst>
        </pc:spChg>
        <pc:spChg chg="mod">
          <ac:chgData name="Fake Test User" userId="SID-0" providerId="Test" clId="FakeClientId" dt="2018-12-04T08:28:06.422" v="48" actId="14100"/>
          <ac:spMkLst>
            <pc:docMk/>
            <pc:sldMk cId="2819748410" sldId="275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8:14.107" v="50" actId="14100"/>
        <pc:sldMkLst>
          <pc:docMk/>
          <pc:sldMk cId="2585531345" sldId="276"/>
        </pc:sldMkLst>
        <pc:spChg chg="mod">
          <ac:chgData name="Fake Test User" userId="SID-0" providerId="Test" clId="FakeClientId" dt="2018-12-04T08:28:10.735" v="49" actId="790"/>
          <ac:spMkLst>
            <pc:docMk/>
            <pc:sldMk cId="2585531345" sldId="276"/>
            <ac:spMk id="2" creationId="{00000000-0000-0000-0000-000000000000}"/>
          </ac:spMkLst>
        </pc:spChg>
        <pc:spChg chg="mod">
          <ac:chgData name="Fake Test User" userId="SID-0" providerId="Test" clId="FakeClientId" dt="2018-12-04T08:28:10.735" v="49" actId="790"/>
          <ac:spMkLst>
            <pc:docMk/>
            <pc:sldMk cId="2585531345" sldId="276"/>
            <ac:spMk id="3" creationId="{00000000-0000-0000-0000-000000000000}"/>
          </ac:spMkLst>
        </pc:spChg>
        <pc:spChg chg="mod">
          <ac:chgData name="Fake Test User" userId="SID-0" providerId="Test" clId="FakeClientId" dt="2018-12-04T08:28:14.107" v="50" actId="14100"/>
          <ac:spMkLst>
            <pc:docMk/>
            <pc:sldMk cId="2585531345" sldId="276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8:17.997" v="51" actId="790"/>
        <pc:sldMkLst>
          <pc:docMk/>
          <pc:sldMk cId="1200217142" sldId="277"/>
        </pc:sldMkLst>
        <pc:spChg chg="mod">
          <ac:chgData name="Fake Test User" userId="SID-0" providerId="Test" clId="FakeClientId" dt="2018-12-04T08:28:17.997" v="51" actId="790"/>
          <ac:spMkLst>
            <pc:docMk/>
            <pc:sldMk cId="1200217142" sldId="277"/>
            <ac:spMk id="2" creationId="{00000000-0000-0000-0000-000000000000}"/>
          </ac:spMkLst>
        </pc:spChg>
        <pc:spChg chg="mod">
          <ac:chgData name="Fake Test User" userId="SID-0" providerId="Test" clId="FakeClientId" dt="2018-12-04T08:28:17.997" v="51" actId="790"/>
          <ac:spMkLst>
            <pc:docMk/>
            <pc:sldMk cId="1200217142" sldId="277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8:21.591" v="52" actId="790"/>
        <pc:sldMkLst>
          <pc:docMk/>
          <pc:sldMk cId="897847061" sldId="278"/>
        </pc:sldMkLst>
        <pc:spChg chg="mod">
          <ac:chgData name="Fake Test User" userId="SID-0" providerId="Test" clId="FakeClientId" dt="2018-12-04T08:28:21.591" v="52" actId="790"/>
          <ac:spMkLst>
            <pc:docMk/>
            <pc:sldMk cId="897847061" sldId="278"/>
            <ac:spMk id="2" creationId="{00000000-0000-0000-0000-000000000000}"/>
          </ac:spMkLst>
        </pc:spChg>
        <pc:spChg chg="mod">
          <ac:chgData name="Fake Test User" userId="SID-0" providerId="Test" clId="FakeClientId" dt="2018-12-04T08:28:21.591" v="52" actId="790"/>
          <ac:spMkLst>
            <pc:docMk/>
            <pc:sldMk cId="897847061" sldId="278"/>
            <ac:spMk id="3" creationId="{00000000-0000-0000-0000-000000000000}"/>
          </ac:spMkLst>
        </pc:spChg>
      </pc:sldChg>
      <pc:sldMasterChg chg="modSp modSldLayout">
        <pc:chgData name="Fake Test User" userId="SID-0" providerId="Test" clId="FakeClientId" dt="2018-12-04T08:25:12.405" v="14" actId="790"/>
        <pc:sldMasterMkLst>
          <pc:docMk/>
          <pc:sldMasterMk cId="3310681898" sldId="2147483924"/>
        </pc:sldMasterMkLst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2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3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4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5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6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7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8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9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1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2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3" creationId="{00000000-0000-0000-0000-000000000000}"/>
          </ac:spMkLst>
        </pc:spChg>
        <pc:sldLayoutChg chg="modSp">
          <pc:chgData name="Fake Test User" userId="SID-0" providerId="Test" clId="FakeClientId" dt="2018-12-04T08:25:12.405" v="14" actId="790"/>
          <pc:sldLayoutMkLst>
            <pc:docMk/>
            <pc:sldMasterMk cId="3310681898" sldId="2147483924"/>
            <pc:sldLayoutMk cId="506475798" sldId="2147483914"/>
          </pc:sldLayoutMkLst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25.096" v="3" actId="790"/>
          <pc:sldLayoutMkLst>
            <pc:docMk/>
            <pc:sldMasterMk cId="3310681898" sldId="2147483924"/>
            <pc:sldLayoutMk cId="4088169977" sldId="2147483925"/>
          </pc:sldLayoutMkLst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9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0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3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4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5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6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0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1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2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28.721" v="4" actId="790"/>
          <pc:sldLayoutMkLst>
            <pc:docMk/>
            <pc:sldMasterMk cId="3310681898" sldId="2147483924"/>
            <pc:sldLayoutMk cId="894591149" sldId="2147483926"/>
          </pc:sldLayoutMkLst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32.486" v="5" actId="790"/>
          <pc:sldLayoutMkLst>
            <pc:docMk/>
            <pc:sldMasterMk cId="3310681898" sldId="2147483924"/>
            <pc:sldLayoutMk cId="3484106010" sldId="2147483927"/>
          </pc:sldLayoutMkLst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36.408" v="6" actId="790"/>
          <pc:sldLayoutMkLst>
            <pc:docMk/>
            <pc:sldMasterMk cId="3310681898" sldId="2147483924"/>
            <pc:sldLayoutMk cId="1512259294" sldId="2147483928"/>
          </pc:sldLayoutMkLst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1.064" v="7" actId="790"/>
          <pc:sldLayoutMkLst>
            <pc:docMk/>
            <pc:sldMasterMk cId="3310681898" sldId="2147483924"/>
            <pc:sldLayoutMk cId="597700490" sldId="2147483929"/>
          </pc:sldLayoutMkLst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5.048" v="8" actId="790"/>
          <pc:sldLayoutMkLst>
            <pc:docMk/>
            <pc:sldMasterMk cId="3310681898" sldId="2147483924"/>
            <pc:sldLayoutMk cId="981316351" sldId="2147483930"/>
          </pc:sldLayoutMkLst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5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8.579" v="9" actId="790"/>
          <pc:sldLayoutMkLst>
            <pc:docMk/>
            <pc:sldMasterMk cId="3310681898" sldId="2147483924"/>
            <pc:sldLayoutMk cId="4030035370" sldId="2147483931"/>
          </pc:sldLayoutMkLst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52.453" v="10" actId="790"/>
          <pc:sldLayoutMkLst>
            <pc:docMk/>
            <pc:sldMasterMk cId="3310681898" sldId="2147483924"/>
            <pc:sldLayoutMk cId="3616132146" sldId="2147483932"/>
          </pc:sldLayoutMkLst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8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58.312" v="11" actId="790"/>
          <pc:sldLayoutMkLst>
            <pc:docMk/>
            <pc:sldMasterMk cId="3310681898" sldId="2147483924"/>
            <pc:sldLayoutMk cId="1931862729" sldId="2147483933"/>
          </pc:sldLayoutMkLst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8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5:02.047" v="12" actId="790"/>
          <pc:sldLayoutMkLst>
            <pc:docMk/>
            <pc:sldMasterMk cId="3310681898" sldId="2147483924"/>
            <pc:sldLayoutMk cId="2223790522" sldId="2147483934"/>
          </pc:sldLayoutMkLst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5:05.609" v="13" actId="790"/>
          <pc:sldLayoutMkLst>
            <pc:docMk/>
            <pc:sldMasterMk cId="3310681898" sldId="2147483924"/>
            <pc:sldLayoutMk cId="2653419351" sldId="2147483935"/>
          </pc:sldLayoutMkLst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37708C-4ECB-44B8-A422-6C914CA8853D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2019-11-17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603DC1-1EAB-40C2-BD43-C56BDD106B2D}" type="datetime1">
              <a:rPr lang="ko-KR" altLang="en-US" noProof="0" smtClean="0"/>
              <a:t>2019-11-17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105DB2-FD3E-441D-8B7E-7AE83ECE27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블록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위쪽 그래픽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직사각형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아래쪽 그래픽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직사각형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8F87D46-25E5-49AB-BA4B-46681A2FB7DE}" type="datetime1">
              <a:rPr lang="ko-KR" altLang="en-US" noProof="0" smtClean="0"/>
              <a:t>2019-11-17</a:t>
            </a:fld>
            <a:endParaRPr lang="ko-KR" altLang="en-US" noProof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E4AA80-5FFB-4E83-9A37-D2D4DB167DA1}" type="datetime1">
              <a:rPr lang="ko-KR" altLang="en-US" noProof="0" smtClean="0"/>
              <a:t>2019-11-17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C15EA2-D3B4-4642-9A27-C3B0937B11C6}" type="datetime1">
              <a:rPr lang="ko-KR" altLang="en-US" noProof="0" smtClean="0"/>
              <a:t>2019-11-17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4A3C87F-1763-4789-91C7-4DB702EE398E}" type="datetime1">
              <a:rPr lang="ko-KR" altLang="en-US" noProof="0" smtClean="0"/>
              <a:t>2019-11-17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7A65C81-F84C-4108-BEF5-EB67D833E3A9}" type="datetime1">
              <a:rPr lang="ko-KR" altLang="en-US" noProof="0" smtClean="0"/>
              <a:t>2019-11-17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6AAAE59-1BDB-4BC7-8C12-23A0CFD562CB}" type="datetime1">
              <a:rPr lang="ko-KR" altLang="en-US" noProof="0" smtClean="0"/>
              <a:t>2019-11-17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5158F4-73C5-45AD-B423-124C9C54F68F}" type="datetime1">
              <a:rPr lang="ko-KR" altLang="en-US" noProof="0" smtClean="0"/>
              <a:t>2019-11-17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1D49FB9-1D28-41DA-B40D-C9547997CBDC}" type="datetime1">
              <a:rPr lang="ko-KR" altLang="en-US" noProof="0" smtClean="0"/>
              <a:t>2019-11-17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E8204A8-394E-4932-B2B5-BF23D5A6E106}" type="datetime1">
              <a:rPr lang="ko-KR" altLang="en-US" noProof="0" smtClean="0"/>
              <a:t>2019-11-17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아래쪽 그래픽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3F8FFB-E840-443D-94D7-270101C73401}" type="datetime1">
              <a:rPr lang="ko-KR" altLang="en-US" noProof="0" smtClean="0"/>
              <a:t>2019-11-17</a:t>
            </a:fld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E229CAE-447B-48A0-89A3-673B2195BCE4}" type="datetime1">
              <a:rPr lang="ko-KR" altLang="en-US" noProof="0" smtClean="0"/>
              <a:t>2019-11-17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FC5E80-A003-4FC9-8085-493D7FD69E39}" type="datetime1">
              <a:rPr lang="ko-KR" altLang="en-US" noProof="0" smtClean="0"/>
              <a:t>2019-11-17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아래쪽 그래픽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위쪽 그래픽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직사각형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72FC373-2328-4228-A51A-0917F7F94F08}" type="datetime1">
              <a:rPr lang="ko-KR" altLang="en-US" noProof="0" smtClean="0"/>
              <a:t>2019-11-17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258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데이터시각화 프로젝트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>
          <a:xfrm>
            <a:off x="1522412" y="5029200"/>
            <a:ext cx="10044607" cy="838200"/>
          </a:xfrm>
        </p:spPr>
        <p:txBody>
          <a:bodyPr rtlCol="0">
            <a:normAutofit fontScale="92500" lnSpcReduction="20000"/>
          </a:bodyPr>
          <a:lstStyle/>
          <a:p>
            <a:pPr algn="r" rtl="0" latinLnBrk="1"/>
            <a:r>
              <a:rPr lang="en-US" altLang="ko-KR" dirty="0" smtClean="0"/>
              <a:t>Oracle Database, SQL </a:t>
            </a:r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pPr algn="r" rtl="0" latinLnBrk="1"/>
            <a:r>
              <a:rPr lang="en-US" altLang="ko-KR" dirty="0" smtClean="0"/>
              <a:t>19/11/15~19/11/17</a:t>
            </a:r>
          </a:p>
          <a:p>
            <a:pPr algn="r" rtl="0" latinLnBrk="1"/>
            <a:r>
              <a:rPr lang="ko-KR" altLang="en-US" dirty="0" smtClean="0"/>
              <a:t>데이터융합</a:t>
            </a:r>
            <a:r>
              <a:rPr lang="en-US" altLang="ko-KR" dirty="0" smtClean="0"/>
              <a:t>SW</a:t>
            </a:r>
            <a:r>
              <a:rPr lang="ko-KR" altLang="en-US" dirty="0" smtClean="0"/>
              <a:t>과 김정후</a:t>
            </a:r>
            <a:endParaRPr lang="en-US" altLang="ko-KR" dirty="0" smtClean="0"/>
          </a:p>
          <a:p>
            <a:pPr algn="r" rtl="0" latinLnBrk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회사가 보관하고 있는 고객정보의 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8588" y="2223309"/>
            <a:ext cx="3779838" cy="10446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51" y="2249425"/>
            <a:ext cx="3483430" cy="6800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436" y="2533665"/>
            <a:ext cx="1009650" cy="381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1311" y="3501008"/>
            <a:ext cx="1628775" cy="14668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505698" y="4220539"/>
            <a:ext cx="288032" cy="216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06772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2016</a:t>
            </a:r>
            <a:r>
              <a:rPr lang="ko-KR" altLang="en-US" dirty="0" smtClean="0"/>
              <a:t>년 지역별 매출액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0476" y="3411115"/>
            <a:ext cx="5040560" cy="270924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076" y="3411115"/>
            <a:ext cx="2057400" cy="261249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72" y="1772816"/>
            <a:ext cx="7629525" cy="16383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0716" y="1772816"/>
            <a:ext cx="1628775" cy="146685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046740" y="1772815"/>
            <a:ext cx="288032" cy="314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279076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</a:t>
            </a:r>
            <a:r>
              <a:rPr lang="ko-KR" altLang="en-US" dirty="0" err="1" smtClean="0"/>
              <a:t>분류별</a:t>
            </a:r>
            <a:r>
              <a:rPr lang="ko-KR" altLang="en-US" dirty="0" smtClean="0"/>
              <a:t> 매출비율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6460" y="634904"/>
            <a:ext cx="4932041" cy="26499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460" y="3356993"/>
            <a:ext cx="3505200" cy="28083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56" y="1988840"/>
            <a:ext cx="5791200" cy="4160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6260" y="2420888"/>
            <a:ext cx="1628775" cy="14668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252615" y="2924944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391258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소비자 구매방식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온라인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오프라인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6540" y="1628800"/>
            <a:ext cx="3667125" cy="2857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540" y="4653136"/>
            <a:ext cx="3203114" cy="7200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64" y="1988840"/>
            <a:ext cx="6407671" cy="1676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276" y="4149080"/>
            <a:ext cx="1628775" cy="14668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684663" y="4657243"/>
            <a:ext cx="265733" cy="211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32291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32656"/>
            <a:ext cx="12188825" cy="59452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62563" y="4771311"/>
            <a:ext cx="2791779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sz="1200" dirty="0" smtClean="0"/>
              <a:t>사용한 데이터 일자기준 입니다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742174" y="5048310"/>
            <a:ext cx="1512168" cy="4689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62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OS : MS Windows 7 Professional K 64bit</a:t>
            </a:r>
          </a:p>
          <a:p>
            <a:r>
              <a:rPr lang="en-US" altLang="ko-KR" dirty="0" smtClean="0"/>
              <a:t>Tool : Oracle SQL Developer </a:t>
            </a:r>
            <a:r>
              <a:rPr lang="ko-KR" altLang="en-US" dirty="0"/>
              <a:t>버전 </a:t>
            </a:r>
            <a:r>
              <a:rPr lang="en-US" altLang="ko-KR" dirty="0" smtClean="0"/>
              <a:t>17.2.0.188,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Microsoft </a:t>
            </a:r>
            <a:r>
              <a:rPr lang="en-US" altLang="ko-KR" dirty="0"/>
              <a:t>Power BI Desktop 2.75.5649.582 64-bit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개발언어 </a:t>
            </a:r>
            <a:r>
              <a:rPr lang="en-US" altLang="ko-KR" dirty="0" smtClean="0"/>
              <a:t>: PL/SQL</a:t>
            </a:r>
          </a:p>
          <a:p>
            <a:pPr rtl="0"/>
            <a:r>
              <a:rPr lang="en-US" altLang="ko-KR" dirty="0" smtClean="0"/>
              <a:t>DBMS : Oracle 11g</a:t>
            </a:r>
          </a:p>
          <a:p>
            <a:pPr rtl="0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557908" y="535803"/>
            <a:ext cx="9143538" cy="1066800"/>
          </a:xfrm>
        </p:spPr>
        <p:txBody>
          <a:bodyPr rtlCol="0"/>
          <a:lstStyle/>
          <a:p>
            <a:pPr rtl="0"/>
            <a:r>
              <a:rPr lang="en-US" altLang="ko-KR" dirty="0" smtClean="0"/>
              <a:t>ODBC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와 연동이 가능함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998067" y="3766732"/>
            <a:ext cx="5868885" cy="288425"/>
          </a:xfrm>
          <a:prstGeom prst="roundRect">
            <a:avLst/>
          </a:prstGeom>
          <a:solidFill>
            <a:srgbClr val="67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ODBC </a:t>
            </a:r>
            <a:r>
              <a:rPr lang="ko-KR" altLang="en-US" dirty="0" smtClean="0"/>
              <a:t>드라이버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pic>
        <p:nvPicPr>
          <p:cNvPr id="1028" name="Picture 4" descr="Oracle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22" y="4509120"/>
            <a:ext cx="3528392" cy="182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2998067" y="3433794"/>
            <a:ext cx="5868885" cy="2884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ODBC </a:t>
            </a:r>
            <a:r>
              <a:rPr lang="ko-KR" altLang="en-US" dirty="0" smtClean="0"/>
              <a:t>드라이버 매니저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7" name="위쪽 화살표 6"/>
          <p:cNvSpPr/>
          <p:nvPr/>
        </p:nvSpPr>
        <p:spPr>
          <a:xfrm>
            <a:off x="5932509" y="4104176"/>
            <a:ext cx="521943" cy="548960"/>
          </a:xfrm>
          <a:prstGeom prst="up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" name="아래쪽 화살표 7"/>
          <p:cNvSpPr/>
          <p:nvPr/>
        </p:nvSpPr>
        <p:spPr>
          <a:xfrm>
            <a:off x="5202854" y="4102222"/>
            <a:ext cx="576064" cy="600076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68" y="1697292"/>
            <a:ext cx="1116087" cy="10727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745" y="1540515"/>
            <a:ext cx="1224136" cy="138208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5327" y="1697292"/>
            <a:ext cx="1136305" cy="9555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2524" y="1548527"/>
            <a:ext cx="1421466" cy="1278126"/>
          </a:xfrm>
          <a:prstGeom prst="rect">
            <a:avLst/>
          </a:prstGeom>
        </p:spPr>
      </p:pic>
      <p:sp>
        <p:nvSpPr>
          <p:cNvPr id="18" name="아래쪽 화살표 17"/>
          <p:cNvSpPr/>
          <p:nvPr/>
        </p:nvSpPr>
        <p:spPr>
          <a:xfrm>
            <a:off x="5202854" y="2820529"/>
            <a:ext cx="576064" cy="600076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9" name="위쪽 화살표 18"/>
          <p:cNvSpPr/>
          <p:nvPr/>
        </p:nvSpPr>
        <p:spPr>
          <a:xfrm>
            <a:off x="5932507" y="2799132"/>
            <a:ext cx="521943" cy="548960"/>
          </a:xfrm>
          <a:prstGeom prst="up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10485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 및 프로젝트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2016</a:t>
            </a:r>
            <a:r>
              <a:rPr lang="ko-KR" altLang="en-US" dirty="0" smtClean="0"/>
              <a:t>년 매출 실적 분석을 통하여 향후 사업전략을 계획하는데 참고하자고자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프로젝트 목적 </a:t>
            </a:r>
            <a:r>
              <a:rPr lang="en-US" altLang="ko-KR" dirty="0" smtClean="0"/>
              <a:t>: Oracle DBMS</a:t>
            </a:r>
            <a:r>
              <a:rPr lang="ko-KR" altLang="en-US" dirty="0" smtClean="0"/>
              <a:t>서버에 저장되어 있는 </a:t>
            </a:r>
            <a:r>
              <a:rPr lang="en-US" altLang="ko-KR" dirty="0" smtClean="0"/>
              <a:t>CUSTOMER, ORDERS, ORDER_ITEMS,PRODUCT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네개</a:t>
            </a:r>
            <a:r>
              <a:rPr lang="ko-KR" altLang="en-US" dirty="0" smtClean="0"/>
              <a:t> 테이블을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명령을 통해 데이터 분석한 결과를 시각화 하는 것</a:t>
            </a:r>
            <a:endParaRPr lang="en-US" altLang="ko-KR" dirty="0" smtClean="0"/>
          </a:p>
          <a:p>
            <a:r>
              <a:rPr lang="ko-KR" altLang="en-US" dirty="0" smtClean="0"/>
              <a:t>산출물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회사의 </a:t>
            </a:r>
            <a:r>
              <a:rPr lang="en-US" altLang="ko-KR" b="1" dirty="0" smtClean="0"/>
              <a:t>2016</a:t>
            </a:r>
            <a:r>
              <a:rPr lang="ko-KR" altLang="en-US" b="1" dirty="0" smtClean="0"/>
              <a:t>년 매출 실적을 한눈에 볼 수 있는 시각자료</a:t>
            </a:r>
            <a:r>
              <a:rPr lang="ko-KR" altLang="en-US" dirty="0" smtClean="0"/>
              <a:t>와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스크립트 파일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03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404664"/>
            <a:ext cx="10820400" cy="5848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0196" y="724345"/>
            <a:ext cx="381642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sz="3200" dirty="0" smtClean="0"/>
              <a:t>ER Diagram</a:t>
            </a:r>
            <a:endParaRPr lang="ko-KR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46090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4692" y="1905000"/>
            <a:ext cx="3112222" cy="36972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6" y="1905000"/>
            <a:ext cx="6537176" cy="10919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041" y="1905000"/>
            <a:ext cx="1743075" cy="3697288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</p:spPr>
        <p:txBody>
          <a:bodyPr/>
          <a:lstStyle/>
          <a:p>
            <a:r>
              <a:rPr lang="ko-KR" altLang="en-US" dirty="0" smtClean="0"/>
              <a:t>전국 고객 분포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4056" y="3356992"/>
            <a:ext cx="1628775" cy="14668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438228" y="4509120"/>
            <a:ext cx="288032" cy="314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282207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2016</a:t>
            </a:r>
            <a:r>
              <a:rPr lang="ko-KR" altLang="en-US" dirty="0" smtClean="0"/>
              <a:t>년 매출액 총합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8588" y="2492896"/>
            <a:ext cx="3619500" cy="2733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488" y="3068960"/>
            <a:ext cx="2592288" cy="6480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24" y="1704294"/>
            <a:ext cx="6606852" cy="12477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5001" y="3933056"/>
            <a:ext cx="1628775" cy="14668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950629" y="4653136"/>
            <a:ext cx="288032" cy="242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314292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전년대비 매출 증가액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6580" y="2204864"/>
            <a:ext cx="3771900" cy="2676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739" y="5085184"/>
            <a:ext cx="2177385" cy="7200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56" y="2204864"/>
            <a:ext cx="7186339" cy="24482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395" y="4147964"/>
            <a:ext cx="1628775" cy="14668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881782" y="4819253"/>
            <a:ext cx="288032" cy="314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80779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프로젝트 계획 개요 프레젠테이션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713638_TF03460544" id="{14945A26-3B5E-46DB-8F1A-24559DBBC804}" vid="{927BFF15-CA9A-42F2-BAB3-12F64809CABA}"/>
    </a:ext>
  </a:extLst>
</a:theme>
</file>

<file path=ppt/theme/theme2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프로젝트 계획 개요 프레젠테이션</Template>
  <TotalTime>411</TotalTime>
  <Words>148</Words>
  <Application>Microsoft Office PowerPoint</Application>
  <PresentationFormat>사용자 지정</PresentationFormat>
  <Paragraphs>28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Wingdings</vt:lpstr>
      <vt:lpstr>프로젝트 계획 개요 프레젠테이션</vt:lpstr>
      <vt:lpstr>데이터시각화 프로젝트</vt:lpstr>
      <vt:lpstr>PowerPoint 프레젠테이션</vt:lpstr>
      <vt:lpstr>개발환경</vt:lpstr>
      <vt:lpstr>ODBC를 통해 DBMS와 연동이 가능함</vt:lpstr>
      <vt:lpstr>개요 및 프로젝트 목적</vt:lpstr>
      <vt:lpstr>PowerPoint 프레젠테이션</vt:lpstr>
      <vt:lpstr>전국 고객 분포</vt:lpstr>
      <vt:lpstr>2016년 매출액 총합</vt:lpstr>
      <vt:lpstr>전년대비 매출 증가액</vt:lpstr>
      <vt:lpstr>회사가 보관하고 있는 고객정보의 수</vt:lpstr>
      <vt:lpstr>2016년 지역별 매출액</vt:lpstr>
      <vt:lpstr>상품 분류별 매출비율</vt:lpstr>
      <vt:lpstr>소비자 구매방식 (온라인/오프라인)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전자 게시판 프로그램</dc:title>
  <dc:creator>KOPO01</dc:creator>
  <cp:lastModifiedBy>KOPO01</cp:lastModifiedBy>
  <cp:revision>35</cp:revision>
  <dcterms:created xsi:type="dcterms:W3CDTF">2019-10-26T10:31:20Z</dcterms:created>
  <dcterms:modified xsi:type="dcterms:W3CDTF">2019-11-17T11:00:01Z</dcterms:modified>
</cp:coreProperties>
</file>