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80" r:id="rId7"/>
    <p:sldId id="261" r:id="rId8"/>
    <p:sldId id="281" r:id="rId9"/>
    <p:sldId id="279" r:id="rId10"/>
    <p:sldId id="282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32" autoAdjust="0"/>
  </p:normalViewPr>
  <p:slideViewPr>
    <p:cSldViewPr snapToGrid="0">
      <p:cViewPr varScale="1">
        <p:scale>
          <a:sx n="79" d="100"/>
          <a:sy n="79" d="100"/>
        </p:scale>
        <p:origin x="120" y="192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Shipper</a:t>
            </a:r>
            <a:r>
              <a:rPr lang="en-US" baseline="0" dirty="0"/>
              <a:t> Trend</a:t>
            </a:r>
            <a:endParaRPr lang="en-ID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Federal Shipping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15</c:v>
                </c:pt>
                <c:pt idx="2">
                  <c:v>22</c:v>
                </c:pt>
                <c:pt idx="3">
                  <c:v>22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9E-4950-8374-5C06A586DA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Speedy Express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9E-4950-8374-5C06A586DA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United Package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22</c:v>
                </c:pt>
                <c:pt idx="1">
                  <c:v>21</c:v>
                </c:pt>
                <c:pt idx="2">
                  <c:v>32</c:v>
                </c:pt>
                <c:pt idx="3">
                  <c:v>32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9E-4950-8374-5C06A586D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6263072"/>
        <c:axId val="1226262240"/>
      </c:barChart>
      <c:catAx>
        <c:axId val="12262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262240"/>
        <c:crosses val="autoZero"/>
        <c:auto val="1"/>
        <c:lblAlgn val="ctr"/>
        <c:lblOffset val="100"/>
        <c:noMultiLvlLbl val="0"/>
      </c:catAx>
      <c:valAx>
        <c:axId val="122626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26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612F-DA10-4B16-9D50-29CE42564D9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380DE1D9-C876-407A-9F08-5DE081E10D73}">
      <dgm:prSet phldrT="[Text]"/>
      <dgm:spPr/>
      <dgm:t>
        <a:bodyPr/>
        <a:lstStyle/>
        <a:p>
          <a:r>
            <a:rPr lang="en-US" dirty="0"/>
            <a:t>Beverages</a:t>
          </a:r>
          <a:endParaRPr lang="en-ID" dirty="0"/>
        </a:p>
      </dgm:t>
    </dgm:pt>
    <dgm:pt modelId="{D08665BF-B672-41C1-87BB-565B63E5711E}" type="parTrans" cxnId="{6A745445-00A9-4B41-96DD-50F5EE83D756}">
      <dgm:prSet/>
      <dgm:spPr/>
      <dgm:t>
        <a:bodyPr/>
        <a:lstStyle/>
        <a:p>
          <a:endParaRPr lang="en-ID"/>
        </a:p>
      </dgm:t>
    </dgm:pt>
    <dgm:pt modelId="{C1A6EF41-3A98-483D-87E0-0BC3E7E8E00F}" type="sibTrans" cxnId="{6A745445-00A9-4B41-96DD-50F5EE83D756}">
      <dgm:prSet/>
      <dgm:spPr/>
      <dgm:t>
        <a:bodyPr/>
        <a:lstStyle/>
        <a:p>
          <a:endParaRPr lang="en-ID"/>
        </a:p>
      </dgm:t>
    </dgm:pt>
    <dgm:pt modelId="{A8C4F053-C225-4B97-819A-A8DBE024C8E5}">
      <dgm:prSet phldrT="[Text]"/>
      <dgm:spPr/>
      <dgm:t>
        <a:bodyPr/>
        <a:lstStyle/>
        <a:p>
          <a:r>
            <a:rPr lang="en-ID" dirty="0"/>
            <a:t>Condiments</a:t>
          </a:r>
        </a:p>
      </dgm:t>
    </dgm:pt>
    <dgm:pt modelId="{A5316B36-8BA5-4201-A5A6-4AC7A52FC0A6}" type="parTrans" cxnId="{44C3C36B-0906-470A-A36F-FCD000369388}">
      <dgm:prSet/>
      <dgm:spPr/>
      <dgm:t>
        <a:bodyPr/>
        <a:lstStyle/>
        <a:p>
          <a:endParaRPr lang="en-ID"/>
        </a:p>
      </dgm:t>
    </dgm:pt>
    <dgm:pt modelId="{2322D8F8-C516-42D8-A467-1A003A372C7C}" type="sibTrans" cxnId="{44C3C36B-0906-470A-A36F-FCD000369388}">
      <dgm:prSet/>
      <dgm:spPr/>
      <dgm:t>
        <a:bodyPr/>
        <a:lstStyle/>
        <a:p>
          <a:endParaRPr lang="en-ID"/>
        </a:p>
      </dgm:t>
    </dgm:pt>
    <dgm:pt modelId="{50E5FA7E-004C-4E64-9EAD-32B9F5820938}">
      <dgm:prSet phldrT="[Text]"/>
      <dgm:spPr/>
      <dgm:t>
        <a:bodyPr/>
        <a:lstStyle/>
        <a:p>
          <a:r>
            <a:rPr lang="en-ID" dirty="0"/>
            <a:t>Confections</a:t>
          </a:r>
        </a:p>
      </dgm:t>
    </dgm:pt>
    <dgm:pt modelId="{7E307518-BD10-4735-BAC7-80A5F15F290B}" type="parTrans" cxnId="{A70C00C0-7159-445A-A50D-D21F570607F5}">
      <dgm:prSet/>
      <dgm:spPr/>
      <dgm:t>
        <a:bodyPr/>
        <a:lstStyle/>
        <a:p>
          <a:endParaRPr lang="en-ID"/>
        </a:p>
      </dgm:t>
    </dgm:pt>
    <dgm:pt modelId="{CB8B5F01-AD9A-41E0-A09B-D1131278972D}" type="sibTrans" cxnId="{A70C00C0-7159-445A-A50D-D21F570607F5}">
      <dgm:prSet/>
      <dgm:spPr/>
      <dgm:t>
        <a:bodyPr/>
        <a:lstStyle/>
        <a:p>
          <a:endParaRPr lang="en-ID"/>
        </a:p>
      </dgm:t>
    </dgm:pt>
    <dgm:pt modelId="{62D435FD-D33A-422A-B243-DC054726226D}">
      <dgm:prSet phldrT="[Text]"/>
      <dgm:spPr/>
      <dgm:t>
        <a:bodyPr/>
        <a:lstStyle/>
        <a:p>
          <a:r>
            <a:rPr lang="en-ID" dirty="0"/>
            <a:t>Dairy Products</a:t>
          </a:r>
        </a:p>
      </dgm:t>
    </dgm:pt>
    <dgm:pt modelId="{556A96B5-2B04-425A-A437-081EF9F7469E}" type="parTrans" cxnId="{425F698C-FCB1-4943-96E8-D23B5CA00D27}">
      <dgm:prSet/>
      <dgm:spPr/>
      <dgm:t>
        <a:bodyPr/>
        <a:lstStyle/>
        <a:p>
          <a:endParaRPr lang="en-ID"/>
        </a:p>
      </dgm:t>
    </dgm:pt>
    <dgm:pt modelId="{65C51C98-BE4E-4EC5-B725-3A73F06D03AA}" type="sibTrans" cxnId="{425F698C-FCB1-4943-96E8-D23B5CA00D27}">
      <dgm:prSet/>
      <dgm:spPr/>
      <dgm:t>
        <a:bodyPr/>
        <a:lstStyle/>
        <a:p>
          <a:endParaRPr lang="en-ID"/>
        </a:p>
      </dgm:t>
    </dgm:pt>
    <dgm:pt modelId="{5E244BB7-53B2-4839-A028-3B8AACD1F48F}">
      <dgm:prSet phldrT="[Text]"/>
      <dgm:spPr/>
      <dgm:t>
        <a:bodyPr/>
        <a:lstStyle/>
        <a:p>
          <a:r>
            <a:rPr lang="en-ID" dirty="0"/>
            <a:t>Grains/Cereals</a:t>
          </a:r>
        </a:p>
      </dgm:t>
    </dgm:pt>
    <dgm:pt modelId="{AFBBB7E6-6672-4187-85C3-ADD2FEB6C8D0}" type="parTrans" cxnId="{93BC05F4-B44E-4EB5-9F32-F3A8D73EB6AF}">
      <dgm:prSet/>
      <dgm:spPr/>
      <dgm:t>
        <a:bodyPr/>
        <a:lstStyle/>
        <a:p>
          <a:endParaRPr lang="en-ID"/>
        </a:p>
      </dgm:t>
    </dgm:pt>
    <dgm:pt modelId="{F7499D07-F015-4ACD-A6FE-C097462C47DA}" type="sibTrans" cxnId="{93BC05F4-B44E-4EB5-9F32-F3A8D73EB6AF}">
      <dgm:prSet/>
      <dgm:spPr/>
      <dgm:t>
        <a:bodyPr/>
        <a:lstStyle/>
        <a:p>
          <a:endParaRPr lang="en-ID"/>
        </a:p>
      </dgm:t>
    </dgm:pt>
    <dgm:pt modelId="{D5FC4540-DF05-4292-97A9-FFB5DBC50453}">
      <dgm:prSet phldrT="[Text]"/>
      <dgm:spPr/>
      <dgm:t>
        <a:bodyPr/>
        <a:lstStyle/>
        <a:p>
          <a:r>
            <a:rPr lang="en-ID" dirty="0"/>
            <a:t>Côte de </a:t>
          </a:r>
          <a:r>
            <a:rPr lang="en-ID" dirty="0" err="1"/>
            <a:t>Blaye</a:t>
          </a:r>
          <a:endParaRPr lang="en-ID" dirty="0"/>
        </a:p>
      </dgm:t>
    </dgm:pt>
    <dgm:pt modelId="{EFF93535-7B37-43F9-AD29-C9AC08A70623}" type="parTrans" cxnId="{0E02960E-510D-4569-945C-E07B1410081D}">
      <dgm:prSet/>
      <dgm:spPr/>
      <dgm:t>
        <a:bodyPr/>
        <a:lstStyle/>
        <a:p>
          <a:endParaRPr lang="en-ID"/>
        </a:p>
      </dgm:t>
    </dgm:pt>
    <dgm:pt modelId="{6D7399F7-6109-41B2-A46B-381F064CE838}" type="sibTrans" cxnId="{0E02960E-510D-4569-945C-E07B1410081D}">
      <dgm:prSet/>
      <dgm:spPr/>
      <dgm:t>
        <a:bodyPr/>
        <a:lstStyle/>
        <a:p>
          <a:endParaRPr lang="en-ID"/>
        </a:p>
      </dgm:t>
    </dgm:pt>
    <dgm:pt modelId="{ECF21D56-C096-403F-ABE0-E0CC3886E1FD}">
      <dgm:prSet phldrT="[Text]"/>
      <dgm:spPr/>
      <dgm:t>
        <a:bodyPr/>
        <a:lstStyle/>
        <a:p>
          <a:r>
            <a:rPr lang="en-ID" dirty="0"/>
            <a:t>Vegie-spread</a:t>
          </a:r>
        </a:p>
      </dgm:t>
    </dgm:pt>
    <dgm:pt modelId="{1E788FE2-5161-46A5-8DAC-0AAFDA7EA9E0}" type="parTrans" cxnId="{533BEF02-8765-4511-92A2-B135A5F9D27D}">
      <dgm:prSet/>
      <dgm:spPr/>
      <dgm:t>
        <a:bodyPr/>
        <a:lstStyle/>
        <a:p>
          <a:endParaRPr lang="en-ID"/>
        </a:p>
      </dgm:t>
    </dgm:pt>
    <dgm:pt modelId="{14FC579D-51BF-426D-AFC8-814A6C6BEFA5}" type="sibTrans" cxnId="{533BEF02-8765-4511-92A2-B135A5F9D27D}">
      <dgm:prSet/>
      <dgm:spPr/>
      <dgm:t>
        <a:bodyPr/>
        <a:lstStyle/>
        <a:p>
          <a:endParaRPr lang="en-ID"/>
        </a:p>
      </dgm:t>
    </dgm:pt>
    <dgm:pt modelId="{6333F9BB-D6CC-46E0-BCF1-0C9501362119}">
      <dgm:prSet phldrT="[Text]"/>
      <dgm:spPr/>
      <dgm:t>
        <a:bodyPr/>
        <a:lstStyle/>
        <a:p>
          <a:r>
            <a:rPr lang="en-ID" dirty="0"/>
            <a:t>Tarte au sucre</a:t>
          </a:r>
        </a:p>
      </dgm:t>
    </dgm:pt>
    <dgm:pt modelId="{1A8AFC4C-E99D-44B0-A9ED-EA5E10948E27}" type="parTrans" cxnId="{F24F1715-4AA1-41BC-A682-6BC74337D04C}">
      <dgm:prSet/>
      <dgm:spPr/>
      <dgm:t>
        <a:bodyPr/>
        <a:lstStyle/>
        <a:p>
          <a:endParaRPr lang="en-ID"/>
        </a:p>
      </dgm:t>
    </dgm:pt>
    <dgm:pt modelId="{3C1BEA9D-7B98-4493-9E99-5F81C08E8B66}" type="sibTrans" cxnId="{F24F1715-4AA1-41BC-A682-6BC74337D04C}">
      <dgm:prSet/>
      <dgm:spPr/>
      <dgm:t>
        <a:bodyPr/>
        <a:lstStyle/>
        <a:p>
          <a:endParaRPr lang="en-ID"/>
        </a:p>
      </dgm:t>
    </dgm:pt>
    <dgm:pt modelId="{98B35C27-C083-4191-BA83-70103A3D7D3A}">
      <dgm:prSet phldrT="[Text]"/>
      <dgm:spPr/>
      <dgm:t>
        <a:bodyPr/>
        <a:lstStyle/>
        <a:p>
          <a:r>
            <a:rPr lang="en-ID" dirty="0"/>
            <a:t>Raclette </a:t>
          </a:r>
          <a:r>
            <a:rPr lang="en-ID" dirty="0" err="1"/>
            <a:t>Courdavault</a:t>
          </a:r>
          <a:endParaRPr lang="en-ID" dirty="0"/>
        </a:p>
      </dgm:t>
    </dgm:pt>
    <dgm:pt modelId="{DF0D73A3-0CD9-4BF9-A826-BA1B078453A0}" type="parTrans" cxnId="{C9401BC2-13F7-4186-9769-A5A47EF51555}">
      <dgm:prSet/>
      <dgm:spPr/>
      <dgm:t>
        <a:bodyPr/>
        <a:lstStyle/>
        <a:p>
          <a:endParaRPr lang="en-ID"/>
        </a:p>
      </dgm:t>
    </dgm:pt>
    <dgm:pt modelId="{6177475F-9A4F-45D8-9221-85F4E9DAAC56}" type="sibTrans" cxnId="{C9401BC2-13F7-4186-9769-A5A47EF51555}">
      <dgm:prSet/>
      <dgm:spPr/>
      <dgm:t>
        <a:bodyPr/>
        <a:lstStyle/>
        <a:p>
          <a:endParaRPr lang="en-ID"/>
        </a:p>
      </dgm:t>
    </dgm:pt>
    <dgm:pt modelId="{A513E12D-8265-466D-AB3A-78143E157777}">
      <dgm:prSet phldrT="[Text]"/>
      <dgm:spPr/>
      <dgm:t>
        <a:bodyPr/>
        <a:lstStyle/>
        <a:p>
          <a:r>
            <a:rPr lang="en-ID" dirty="0" err="1"/>
            <a:t>Wimmers</a:t>
          </a:r>
          <a:r>
            <a:rPr lang="en-ID" dirty="0"/>
            <a:t> </a:t>
          </a:r>
          <a:r>
            <a:rPr lang="en-ID" dirty="0" err="1"/>
            <a:t>gute</a:t>
          </a:r>
          <a:r>
            <a:rPr lang="en-ID" dirty="0"/>
            <a:t> </a:t>
          </a:r>
          <a:r>
            <a:rPr lang="en-ID" dirty="0" err="1"/>
            <a:t>Semmelknödel</a:t>
          </a:r>
          <a:endParaRPr lang="en-ID" dirty="0"/>
        </a:p>
      </dgm:t>
    </dgm:pt>
    <dgm:pt modelId="{465967EB-3E85-40C3-AF6C-81624B23E0EC}" type="parTrans" cxnId="{8F79AC99-BEEA-4725-AC74-811A16DC357D}">
      <dgm:prSet/>
      <dgm:spPr/>
      <dgm:t>
        <a:bodyPr/>
        <a:lstStyle/>
        <a:p>
          <a:endParaRPr lang="en-ID"/>
        </a:p>
      </dgm:t>
    </dgm:pt>
    <dgm:pt modelId="{8B4DFAD0-F7F2-43B0-AD7F-45365BCFB8F6}" type="sibTrans" cxnId="{8F79AC99-BEEA-4725-AC74-811A16DC357D}">
      <dgm:prSet/>
      <dgm:spPr/>
      <dgm:t>
        <a:bodyPr/>
        <a:lstStyle/>
        <a:p>
          <a:endParaRPr lang="en-ID"/>
        </a:p>
      </dgm:t>
    </dgm:pt>
    <dgm:pt modelId="{BF8BF2FD-15BD-4F9F-AD55-62C5FBB4AD49}">
      <dgm:prSet phldrT="[Text]"/>
      <dgm:spPr/>
      <dgm:t>
        <a:bodyPr/>
        <a:lstStyle/>
        <a:p>
          <a:r>
            <a:rPr lang="en-ID" dirty="0"/>
            <a:t>Meat/Poultry</a:t>
          </a:r>
        </a:p>
      </dgm:t>
    </dgm:pt>
    <dgm:pt modelId="{E227D8F7-D0F5-4CE5-90D2-90C72B8999DE}" type="parTrans" cxnId="{E0A15E21-0666-4C86-8EF9-A0398D9A4915}">
      <dgm:prSet/>
      <dgm:spPr/>
      <dgm:t>
        <a:bodyPr/>
        <a:lstStyle/>
        <a:p>
          <a:endParaRPr lang="en-ID"/>
        </a:p>
      </dgm:t>
    </dgm:pt>
    <dgm:pt modelId="{42A385A2-9574-4721-B497-4C611A2A2D24}" type="sibTrans" cxnId="{E0A15E21-0666-4C86-8EF9-A0398D9A4915}">
      <dgm:prSet/>
      <dgm:spPr/>
      <dgm:t>
        <a:bodyPr/>
        <a:lstStyle/>
        <a:p>
          <a:endParaRPr lang="en-ID"/>
        </a:p>
      </dgm:t>
    </dgm:pt>
    <dgm:pt modelId="{FDA0FEB1-49E5-4A9C-A6B5-0CA9B8580DCE}">
      <dgm:prSet phldrT="[Text]"/>
      <dgm:spPr/>
      <dgm:t>
        <a:bodyPr/>
        <a:lstStyle/>
        <a:p>
          <a:r>
            <a:rPr lang="en-ID" dirty="0" err="1"/>
            <a:t>Thüringer</a:t>
          </a:r>
          <a:r>
            <a:rPr lang="en-ID" dirty="0"/>
            <a:t> </a:t>
          </a:r>
          <a:r>
            <a:rPr lang="en-ID" dirty="0" err="1"/>
            <a:t>Rostbratwurst</a:t>
          </a:r>
          <a:endParaRPr lang="en-ID" dirty="0"/>
        </a:p>
      </dgm:t>
    </dgm:pt>
    <dgm:pt modelId="{6254DAE8-F04C-4955-B010-3CDC01606B6E}" type="parTrans" cxnId="{E01001F5-DE9B-4E0D-9AB8-8896AB3D5F96}">
      <dgm:prSet/>
      <dgm:spPr/>
      <dgm:t>
        <a:bodyPr/>
        <a:lstStyle/>
        <a:p>
          <a:endParaRPr lang="en-ID"/>
        </a:p>
      </dgm:t>
    </dgm:pt>
    <dgm:pt modelId="{009AA78B-E25F-43EA-BD05-89CE47C5FB00}" type="sibTrans" cxnId="{E01001F5-DE9B-4E0D-9AB8-8896AB3D5F96}">
      <dgm:prSet/>
      <dgm:spPr/>
      <dgm:t>
        <a:bodyPr/>
        <a:lstStyle/>
        <a:p>
          <a:endParaRPr lang="en-ID"/>
        </a:p>
      </dgm:t>
    </dgm:pt>
    <dgm:pt modelId="{7060B9B8-49EE-4A50-A259-3E2D977460C5}">
      <dgm:prSet phldrT="[Text]"/>
      <dgm:spPr/>
      <dgm:t>
        <a:bodyPr/>
        <a:lstStyle/>
        <a:p>
          <a:r>
            <a:rPr lang="en-ID" dirty="0"/>
            <a:t>Produce</a:t>
          </a:r>
        </a:p>
      </dgm:t>
    </dgm:pt>
    <dgm:pt modelId="{88C10620-B03E-4B04-A3FC-6B0BCF45E22E}" type="parTrans" cxnId="{F4F8D79F-B364-4B8B-A216-67E3A4D7BA6F}">
      <dgm:prSet/>
      <dgm:spPr/>
      <dgm:t>
        <a:bodyPr/>
        <a:lstStyle/>
        <a:p>
          <a:endParaRPr lang="en-ID"/>
        </a:p>
      </dgm:t>
    </dgm:pt>
    <dgm:pt modelId="{A6A18466-1430-4DE4-9FF7-29FD630DCA07}" type="sibTrans" cxnId="{F4F8D79F-B364-4B8B-A216-67E3A4D7BA6F}">
      <dgm:prSet/>
      <dgm:spPr/>
      <dgm:t>
        <a:bodyPr/>
        <a:lstStyle/>
        <a:p>
          <a:endParaRPr lang="en-ID"/>
        </a:p>
      </dgm:t>
    </dgm:pt>
    <dgm:pt modelId="{5CAA06D9-4AD4-4714-B50C-2393D1A8939F}">
      <dgm:prSet phldrT="[Text]"/>
      <dgm:spPr/>
      <dgm:t>
        <a:bodyPr/>
        <a:lstStyle/>
        <a:p>
          <a:r>
            <a:rPr lang="en-US" dirty="0"/>
            <a:t>Uncle Bob's Organic Dried Pears</a:t>
          </a:r>
          <a:endParaRPr lang="en-ID" dirty="0"/>
        </a:p>
      </dgm:t>
    </dgm:pt>
    <dgm:pt modelId="{AF88DA2C-8209-485F-83C8-961441FCB0DC}" type="parTrans" cxnId="{9C9D981B-C732-4CF7-A53F-506404E19993}">
      <dgm:prSet/>
      <dgm:spPr/>
      <dgm:t>
        <a:bodyPr/>
        <a:lstStyle/>
        <a:p>
          <a:endParaRPr lang="en-ID"/>
        </a:p>
      </dgm:t>
    </dgm:pt>
    <dgm:pt modelId="{C3709487-A666-42E6-A4B2-C2FCD3E0AD93}" type="sibTrans" cxnId="{9C9D981B-C732-4CF7-A53F-506404E19993}">
      <dgm:prSet/>
      <dgm:spPr/>
      <dgm:t>
        <a:bodyPr/>
        <a:lstStyle/>
        <a:p>
          <a:endParaRPr lang="en-ID"/>
        </a:p>
      </dgm:t>
    </dgm:pt>
    <dgm:pt modelId="{4A2AA08A-9BE4-4459-B3E9-19DC23966C09}">
      <dgm:prSet phldrT="[Text]"/>
      <dgm:spPr/>
      <dgm:t>
        <a:bodyPr/>
        <a:lstStyle/>
        <a:p>
          <a:r>
            <a:rPr lang="en-ID" dirty="0"/>
            <a:t>Seafood</a:t>
          </a:r>
        </a:p>
      </dgm:t>
    </dgm:pt>
    <dgm:pt modelId="{7DDFF6F7-5CDA-40D2-8A42-C3257E86F3A0}" type="parTrans" cxnId="{23B9A0E1-A807-4FB7-83C6-12233F0D1FA9}">
      <dgm:prSet/>
      <dgm:spPr/>
      <dgm:t>
        <a:bodyPr/>
        <a:lstStyle/>
        <a:p>
          <a:endParaRPr lang="en-ID"/>
        </a:p>
      </dgm:t>
    </dgm:pt>
    <dgm:pt modelId="{CFD73B67-70D6-4A7F-93B7-F78E41307629}" type="sibTrans" cxnId="{23B9A0E1-A807-4FB7-83C6-12233F0D1FA9}">
      <dgm:prSet/>
      <dgm:spPr/>
      <dgm:t>
        <a:bodyPr/>
        <a:lstStyle/>
        <a:p>
          <a:endParaRPr lang="en-ID"/>
        </a:p>
      </dgm:t>
    </dgm:pt>
    <dgm:pt modelId="{ED1CD279-998A-4864-B966-8110B1BC0BEA}">
      <dgm:prSet phldrT="[Text]"/>
      <dgm:spPr/>
      <dgm:t>
        <a:bodyPr/>
        <a:lstStyle/>
        <a:p>
          <a:r>
            <a:rPr lang="en-ID"/>
            <a:t>Ikura</a:t>
          </a:r>
          <a:endParaRPr lang="en-ID" dirty="0"/>
        </a:p>
      </dgm:t>
    </dgm:pt>
    <dgm:pt modelId="{65180213-6604-4192-9AB4-7613F2FD57DA}" type="parTrans" cxnId="{E72875EF-6A86-4130-B325-F2DA6F59BE6C}">
      <dgm:prSet/>
      <dgm:spPr/>
      <dgm:t>
        <a:bodyPr/>
        <a:lstStyle/>
        <a:p>
          <a:endParaRPr lang="en-ID"/>
        </a:p>
      </dgm:t>
    </dgm:pt>
    <dgm:pt modelId="{B2FAD8E1-DEDD-41BD-AAF8-4A3113D1F8FB}" type="sibTrans" cxnId="{E72875EF-6A86-4130-B325-F2DA6F59BE6C}">
      <dgm:prSet/>
      <dgm:spPr/>
      <dgm:t>
        <a:bodyPr/>
        <a:lstStyle/>
        <a:p>
          <a:endParaRPr lang="en-ID"/>
        </a:p>
      </dgm:t>
    </dgm:pt>
    <dgm:pt modelId="{5BEB5674-7BC1-4006-889D-605AFD87B952}" type="pres">
      <dgm:prSet presAssocID="{BB56612F-DA10-4B16-9D50-29CE42564D9D}" presName="diagram" presStyleCnt="0">
        <dgm:presLayoutVars>
          <dgm:dir/>
          <dgm:resizeHandles val="exact"/>
        </dgm:presLayoutVars>
      </dgm:prSet>
      <dgm:spPr/>
    </dgm:pt>
    <dgm:pt modelId="{C65F3670-A126-4D36-BD1A-ECD7E56F57C1}" type="pres">
      <dgm:prSet presAssocID="{380DE1D9-C876-407A-9F08-5DE081E10D73}" presName="node" presStyleLbl="node1" presStyleIdx="0" presStyleCnt="8">
        <dgm:presLayoutVars>
          <dgm:bulletEnabled val="1"/>
        </dgm:presLayoutVars>
      </dgm:prSet>
      <dgm:spPr/>
    </dgm:pt>
    <dgm:pt modelId="{31160D84-55D2-4321-9F94-194ADB3024BE}" type="pres">
      <dgm:prSet presAssocID="{C1A6EF41-3A98-483D-87E0-0BC3E7E8E00F}" presName="sibTrans" presStyleCnt="0"/>
      <dgm:spPr/>
    </dgm:pt>
    <dgm:pt modelId="{8CDCF0E0-7522-490B-9BA5-B87FC72DF8F1}" type="pres">
      <dgm:prSet presAssocID="{A8C4F053-C225-4B97-819A-A8DBE024C8E5}" presName="node" presStyleLbl="node1" presStyleIdx="1" presStyleCnt="8">
        <dgm:presLayoutVars>
          <dgm:bulletEnabled val="1"/>
        </dgm:presLayoutVars>
      </dgm:prSet>
      <dgm:spPr/>
    </dgm:pt>
    <dgm:pt modelId="{5EA2F9DC-4CD1-49F3-B43A-B11529DA86E0}" type="pres">
      <dgm:prSet presAssocID="{2322D8F8-C516-42D8-A467-1A003A372C7C}" presName="sibTrans" presStyleCnt="0"/>
      <dgm:spPr/>
    </dgm:pt>
    <dgm:pt modelId="{D78EDC85-6828-4A85-969F-E07D79FF66C3}" type="pres">
      <dgm:prSet presAssocID="{50E5FA7E-004C-4E64-9EAD-32B9F5820938}" presName="node" presStyleLbl="node1" presStyleIdx="2" presStyleCnt="8">
        <dgm:presLayoutVars>
          <dgm:bulletEnabled val="1"/>
        </dgm:presLayoutVars>
      </dgm:prSet>
      <dgm:spPr/>
    </dgm:pt>
    <dgm:pt modelId="{C242FC88-BCC0-4A8C-8128-0C184E87B553}" type="pres">
      <dgm:prSet presAssocID="{CB8B5F01-AD9A-41E0-A09B-D1131278972D}" presName="sibTrans" presStyleCnt="0"/>
      <dgm:spPr/>
    </dgm:pt>
    <dgm:pt modelId="{D24025A8-EC9E-435D-B736-37BE398341BB}" type="pres">
      <dgm:prSet presAssocID="{62D435FD-D33A-422A-B243-DC054726226D}" presName="node" presStyleLbl="node1" presStyleIdx="3" presStyleCnt="8">
        <dgm:presLayoutVars>
          <dgm:bulletEnabled val="1"/>
        </dgm:presLayoutVars>
      </dgm:prSet>
      <dgm:spPr/>
    </dgm:pt>
    <dgm:pt modelId="{9EC64336-CC64-428A-8DC1-81848887A546}" type="pres">
      <dgm:prSet presAssocID="{65C51C98-BE4E-4EC5-B725-3A73F06D03AA}" presName="sibTrans" presStyleCnt="0"/>
      <dgm:spPr/>
    </dgm:pt>
    <dgm:pt modelId="{D6958A5D-9B3C-4395-9376-72952411FAF1}" type="pres">
      <dgm:prSet presAssocID="{5E244BB7-53B2-4839-A028-3B8AACD1F48F}" presName="node" presStyleLbl="node1" presStyleIdx="4" presStyleCnt="8">
        <dgm:presLayoutVars>
          <dgm:bulletEnabled val="1"/>
        </dgm:presLayoutVars>
      </dgm:prSet>
      <dgm:spPr/>
    </dgm:pt>
    <dgm:pt modelId="{B8C028D4-7870-445F-8184-776A9F1CD97C}" type="pres">
      <dgm:prSet presAssocID="{F7499D07-F015-4ACD-A6FE-C097462C47DA}" presName="sibTrans" presStyleCnt="0"/>
      <dgm:spPr/>
    </dgm:pt>
    <dgm:pt modelId="{6495BFF1-CF2C-402C-812D-1736B271ADE6}" type="pres">
      <dgm:prSet presAssocID="{BF8BF2FD-15BD-4F9F-AD55-62C5FBB4AD49}" presName="node" presStyleLbl="node1" presStyleIdx="5" presStyleCnt="8">
        <dgm:presLayoutVars>
          <dgm:bulletEnabled val="1"/>
        </dgm:presLayoutVars>
      </dgm:prSet>
      <dgm:spPr/>
    </dgm:pt>
    <dgm:pt modelId="{61C1FB5D-F88A-4566-8160-E4146405E21D}" type="pres">
      <dgm:prSet presAssocID="{42A385A2-9574-4721-B497-4C611A2A2D24}" presName="sibTrans" presStyleCnt="0"/>
      <dgm:spPr/>
    </dgm:pt>
    <dgm:pt modelId="{60C496B4-A4D7-4210-9B65-0068DDA2F475}" type="pres">
      <dgm:prSet presAssocID="{7060B9B8-49EE-4A50-A259-3E2D977460C5}" presName="node" presStyleLbl="node1" presStyleIdx="6" presStyleCnt="8">
        <dgm:presLayoutVars>
          <dgm:bulletEnabled val="1"/>
        </dgm:presLayoutVars>
      </dgm:prSet>
      <dgm:spPr/>
    </dgm:pt>
    <dgm:pt modelId="{697C6786-AB39-4FF8-960A-B6822D04584F}" type="pres">
      <dgm:prSet presAssocID="{A6A18466-1430-4DE4-9FF7-29FD630DCA07}" presName="sibTrans" presStyleCnt="0"/>
      <dgm:spPr/>
    </dgm:pt>
    <dgm:pt modelId="{E6615557-5884-4B58-940B-B1FACE4BA443}" type="pres">
      <dgm:prSet presAssocID="{4A2AA08A-9BE4-4459-B3E9-19DC23966C09}" presName="node" presStyleLbl="node1" presStyleIdx="7" presStyleCnt="8">
        <dgm:presLayoutVars>
          <dgm:bulletEnabled val="1"/>
        </dgm:presLayoutVars>
      </dgm:prSet>
      <dgm:spPr/>
    </dgm:pt>
  </dgm:ptLst>
  <dgm:cxnLst>
    <dgm:cxn modelId="{533BEF02-8765-4511-92A2-B135A5F9D27D}" srcId="{A8C4F053-C225-4B97-819A-A8DBE024C8E5}" destId="{ECF21D56-C096-403F-ABE0-E0CC3886E1FD}" srcOrd="0" destOrd="0" parTransId="{1E788FE2-5161-46A5-8DAC-0AAFDA7EA9E0}" sibTransId="{14FC579D-51BF-426D-AFC8-814A6C6BEFA5}"/>
    <dgm:cxn modelId="{0B50AB0B-F94A-4CC4-AC2F-9078AB704391}" type="presOf" srcId="{5CAA06D9-4AD4-4714-B50C-2393D1A8939F}" destId="{60C496B4-A4D7-4210-9B65-0068DDA2F475}" srcOrd="0" destOrd="1" presId="urn:microsoft.com/office/officeart/2005/8/layout/default"/>
    <dgm:cxn modelId="{0E02960E-510D-4569-945C-E07B1410081D}" srcId="{380DE1D9-C876-407A-9F08-5DE081E10D73}" destId="{D5FC4540-DF05-4292-97A9-FFB5DBC50453}" srcOrd="0" destOrd="0" parTransId="{EFF93535-7B37-43F9-AD29-C9AC08A70623}" sibTransId="{6D7399F7-6109-41B2-A46B-381F064CE838}"/>
    <dgm:cxn modelId="{9B64E313-01DE-4300-95E9-1A00DB7B1DD3}" type="presOf" srcId="{ECF21D56-C096-403F-ABE0-E0CC3886E1FD}" destId="{8CDCF0E0-7522-490B-9BA5-B87FC72DF8F1}" srcOrd="0" destOrd="1" presId="urn:microsoft.com/office/officeart/2005/8/layout/default"/>
    <dgm:cxn modelId="{F24F1715-4AA1-41BC-A682-6BC74337D04C}" srcId="{50E5FA7E-004C-4E64-9EAD-32B9F5820938}" destId="{6333F9BB-D6CC-46E0-BCF1-0C9501362119}" srcOrd="0" destOrd="0" parTransId="{1A8AFC4C-E99D-44B0-A9ED-EA5E10948E27}" sibTransId="{3C1BEA9D-7B98-4493-9E99-5F81C08E8B66}"/>
    <dgm:cxn modelId="{9C9D981B-C732-4CF7-A53F-506404E19993}" srcId="{7060B9B8-49EE-4A50-A259-3E2D977460C5}" destId="{5CAA06D9-4AD4-4714-B50C-2393D1A8939F}" srcOrd="0" destOrd="0" parTransId="{AF88DA2C-8209-485F-83C8-961441FCB0DC}" sibTransId="{C3709487-A666-42E6-A4B2-C2FCD3E0AD93}"/>
    <dgm:cxn modelId="{C8537D1D-076A-4EEB-8F1E-CE91C2CE7149}" type="presOf" srcId="{62D435FD-D33A-422A-B243-DC054726226D}" destId="{D24025A8-EC9E-435D-B736-37BE398341BB}" srcOrd="0" destOrd="0" presId="urn:microsoft.com/office/officeart/2005/8/layout/default"/>
    <dgm:cxn modelId="{E0A15E21-0666-4C86-8EF9-A0398D9A4915}" srcId="{BB56612F-DA10-4B16-9D50-29CE42564D9D}" destId="{BF8BF2FD-15BD-4F9F-AD55-62C5FBB4AD49}" srcOrd="5" destOrd="0" parTransId="{E227D8F7-D0F5-4CE5-90D2-90C72B8999DE}" sibTransId="{42A385A2-9574-4721-B497-4C611A2A2D24}"/>
    <dgm:cxn modelId="{8AF16727-AC53-4027-8DBB-E6CAC5AED881}" type="presOf" srcId="{FDA0FEB1-49E5-4A9C-A6B5-0CA9B8580DCE}" destId="{6495BFF1-CF2C-402C-812D-1736B271ADE6}" srcOrd="0" destOrd="1" presId="urn:microsoft.com/office/officeart/2005/8/layout/default"/>
    <dgm:cxn modelId="{D9A0C927-42E6-4D16-8CB0-7F541C0C9F0D}" type="presOf" srcId="{4A2AA08A-9BE4-4459-B3E9-19DC23966C09}" destId="{E6615557-5884-4B58-940B-B1FACE4BA443}" srcOrd="0" destOrd="0" presId="urn:microsoft.com/office/officeart/2005/8/layout/default"/>
    <dgm:cxn modelId="{B047DF33-66DE-409E-8AE9-25CC1C2A7E14}" type="presOf" srcId="{BB56612F-DA10-4B16-9D50-29CE42564D9D}" destId="{5BEB5674-7BC1-4006-889D-605AFD87B952}" srcOrd="0" destOrd="0" presId="urn:microsoft.com/office/officeart/2005/8/layout/default"/>
    <dgm:cxn modelId="{1EA9EA3A-1F90-437A-8A64-E1341F895675}" type="presOf" srcId="{380DE1D9-C876-407A-9F08-5DE081E10D73}" destId="{C65F3670-A126-4D36-BD1A-ECD7E56F57C1}" srcOrd="0" destOrd="0" presId="urn:microsoft.com/office/officeart/2005/8/layout/default"/>
    <dgm:cxn modelId="{ED8DD63C-6224-4AFE-A83D-17B7D7BB197C}" type="presOf" srcId="{5E244BB7-53B2-4839-A028-3B8AACD1F48F}" destId="{D6958A5D-9B3C-4395-9376-72952411FAF1}" srcOrd="0" destOrd="0" presId="urn:microsoft.com/office/officeart/2005/8/layout/default"/>
    <dgm:cxn modelId="{6A745445-00A9-4B41-96DD-50F5EE83D756}" srcId="{BB56612F-DA10-4B16-9D50-29CE42564D9D}" destId="{380DE1D9-C876-407A-9F08-5DE081E10D73}" srcOrd="0" destOrd="0" parTransId="{D08665BF-B672-41C1-87BB-565B63E5711E}" sibTransId="{C1A6EF41-3A98-483D-87E0-0BC3E7E8E00F}"/>
    <dgm:cxn modelId="{3FB4C346-34E9-423A-B1D7-6E1716906284}" type="presOf" srcId="{A8C4F053-C225-4B97-819A-A8DBE024C8E5}" destId="{8CDCF0E0-7522-490B-9BA5-B87FC72DF8F1}" srcOrd="0" destOrd="0" presId="urn:microsoft.com/office/officeart/2005/8/layout/default"/>
    <dgm:cxn modelId="{44C3C36B-0906-470A-A36F-FCD000369388}" srcId="{BB56612F-DA10-4B16-9D50-29CE42564D9D}" destId="{A8C4F053-C225-4B97-819A-A8DBE024C8E5}" srcOrd="1" destOrd="0" parTransId="{A5316B36-8BA5-4201-A5A6-4AC7A52FC0A6}" sibTransId="{2322D8F8-C516-42D8-A467-1A003A372C7C}"/>
    <dgm:cxn modelId="{9F14BA50-A8F3-4862-9EFA-D22A2B73F53A}" type="presOf" srcId="{BF8BF2FD-15BD-4F9F-AD55-62C5FBB4AD49}" destId="{6495BFF1-CF2C-402C-812D-1736B271ADE6}" srcOrd="0" destOrd="0" presId="urn:microsoft.com/office/officeart/2005/8/layout/default"/>
    <dgm:cxn modelId="{FBD52155-6B75-4F23-A60C-978842B763EB}" type="presOf" srcId="{50E5FA7E-004C-4E64-9EAD-32B9F5820938}" destId="{D78EDC85-6828-4A85-969F-E07D79FF66C3}" srcOrd="0" destOrd="0" presId="urn:microsoft.com/office/officeart/2005/8/layout/default"/>
    <dgm:cxn modelId="{382CBD78-1B11-4987-B42C-22636B81C93E}" type="presOf" srcId="{A513E12D-8265-466D-AB3A-78143E157777}" destId="{D6958A5D-9B3C-4395-9376-72952411FAF1}" srcOrd="0" destOrd="1" presId="urn:microsoft.com/office/officeart/2005/8/layout/default"/>
    <dgm:cxn modelId="{425F698C-FCB1-4943-96E8-D23B5CA00D27}" srcId="{BB56612F-DA10-4B16-9D50-29CE42564D9D}" destId="{62D435FD-D33A-422A-B243-DC054726226D}" srcOrd="3" destOrd="0" parTransId="{556A96B5-2B04-425A-A437-081EF9F7469E}" sibTransId="{65C51C98-BE4E-4EC5-B725-3A73F06D03AA}"/>
    <dgm:cxn modelId="{8F79AC99-BEEA-4725-AC74-811A16DC357D}" srcId="{5E244BB7-53B2-4839-A028-3B8AACD1F48F}" destId="{A513E12D-8265-466D-AB3A-78143E157777}" srcOrd="0" destOrd="0" parTransId="{465967EB-3E85-40C3-AF6C-81624B23E0EC}" sibTransId="{8B4DFAD0-F7F2-43B0-AD7F-45365BCFB8F6}"/>
    <dgm:cxn modelId="{F4F8D79F-B364-4B8B-A216-67E3A4D7BA6F}" srcId="{BB56612F-DA10-4B16-9D50-29CE42564D9D}" destId="{7060B9B8-49EE-4A50-A259-3E2D977460C5}" srcOrd="6" destOrd="0" parTransId="{88C10620-B03E-4B04-A3FC-6B0BCF45E22E}" sibTransId="{A6A18466-1430-4DE4-9FF7-29FD630DCA07}"/>
    <dgm:cxn modelId="{A70C00C0-7159-445A-A50D-D21F570607F5}" srcId="{BB56612F-DA10-4B16-9D50-29CE42564D9D}" destId="{50E5FA7E-004C-4E64-9EAD-32B9F5820938}" srcOrd="2" destOrd="0" parTransId="{7E307518-BD10-4735-BAC7-80A5F15F290B}" sibTransId="{CB8B5F01-AD9A-41E0-A09B-D1131278972D}"/>
    <dgm:cxn modelId="{C9401BC2-13F7-4186-9769-A5A47EF51555}" srcId="{62D435FD-D33A-422A-B243-DC054726226D}" destId="{98B35C27-C083-4191-BA83-70103A3D7D3A}" srcOrd="0" destOrd="0" parTransId="{DF0D73A3-0CD9-4BF9-A826-BA1B078453A0}" sibTransId="{6177475F-9A4F-45D8-9221-85F4E9DAAC56}"/>
    <dgm:cxn modelId="{BE9A62C5-0094-4A22-9872-25108DB3E292}" type="presOf" srcId="{7060B9B8-49EE-4A50-A259-3E2D977460C5}" destId="{60C496B4-A4D7-4210-9B65-0068DDA2F475}" srcOrd="0" destOrd="0" presId="urn:microsoft.com/office/officeart/2005/8/layout/default"/>
    <dgm:cxn modelId="{23B9A0E1-A807-4FB7-83C6-12233F0D1FA9}" srcId="{BB56612F-DA10-4B16-9D50-29CE42564D9D}" destId="{4A2AA08A-9BE4-4459-B3E9-19DC23966C09}" srcOrd="7" destOrd="0" parTransId="{7DDFF6F7-5CDA-40D2-8A42-C3257E86F3A0}" sibTransId="{CFD73B67-70D6-4A7F-93B7-F78E41307629}"/>
    <dgm:cxn modelId="{05DB07E2-A067-48A8-8F0C-F1E630A888A0}" type="presOf" srcId="{6333F9BB-D6CC-46E0-BCF1-0C9501362119}" destId="{D78EDC85-6828-4A85-969F-E07D79FF66C3}" srcOrd="0" destOrd="1" presId="urn:microsoft.com/office/officeart/2005/8/layout/default"/>
    <dgm:cxn modelId="{D32724E3-D11B-4E8C-BA2D-39A7B8EE3F58}" type="presOf" srcId="{D5FC4540-DF05-4292-97A9-FFB5DBC50453}" destId="{C65F3670-A126-4D36-BD1A-ECD7E56F57C1}" srcOrd="0" destOrd="1" presId="urn:microsoft.com/office/officeart/2005/8/layout/default"/>
    <dgm:cxn modelId="{B7BBBAEC-37A9-4D45-B7C5-E41030D4E1EA}" type="presOf" srcId="{98B35C27-C083-4191-BA83-70103A3D7D3A}" destId="{D24025A8-EC9E-435D-B736-37BE398341BB}" srcOrd="0" destOrd="1" presId="urn:microsoft.com/office/officeart/2005/8/layout/default"/>
    <dgm:cxn modelId="{E72875EF-6A86-4130-B325-F2DA6F59BE6C}" srcId="{4A2AA08A-9BE4-4459-B3E9-19DC23966C09}" destId="{ED1CD279-998A-4864-B966-8110B1BC0BEA}" srcOrd="0" destOrd="0" parTransId="{65180213-6604-4192-9AB4-7613F2FD57DA}" sibTransId="{B2FAD8E1-DEDD-41BD-AAF8-4A3113D1F8FB}"/>
    <dgm:cxn modelId="{BBEB52F2-C8A0-464F-BE29-9EF5E40E68A6}" type="presOf" srcId="{ED1CD279-998A-4864-B966-8110B1BC0BEA}" destId="{E6615557-5884-4B58-940B-B1FACE4BA443}" srcOrd="0" destOrd="1" presId="urn:microsoft.com/office/officeart/2005/8/layout/default"/>
    <dgm:cxn modelId="{93BC05F4-B44E-4EB5-9F32-F3A8D73EB6AF}" srcId="{BB56612F-DA10-4B16-9D50-29CE42564D9D}" destId="{5E244BB7-53B2-4839-A028-3B8AACD1F48F}" srcOrd="4" destOrd="0" parTransId="{AFBBB7E6-6672-4187-85C3-ADD2FEB6C8D0}" sibTransId="{F7499D07-F015-4ACD-A6FE-C097462C47DA}"/>
    <dgm:cxn modelId="{E01001F5-DE9B-4E0D-9AB8-8896AB3D5F96}" srcId="{BF8BF2FD-15BD-4F9F-AD55-62C5FBB4AD49}" destId="{FDA0FEB1-49E5-4A9C-A6B5-0CA9B8580DCE}" srcOrd="0" destOrd="0" parTransId="{6254DAE8-F04C-4955-B010-3CDC01606B6E}" sibTransId="{009AA78B-E25F-43EA-BD05-89CE47C5FB00}"/>
    <dgm:cxn modelId="{59D01A86-298D-43AE-9425-DB31C2E1396F}" type="presParOf" srcId="{5BEB5674-7BC1-4006-889D-605AFD87B952}" destId="{C65F3670-A126-4D36-BD1A-ECD7E56F57C1}" srcOrd="0" destOrd="0" presId="urn:microsoft.com/office/officeart/2005/8/layout/default"/>
    <dgm:cxn modelId="{E1E0BD41-7149-452A-A369-3D7D095CDB3C}" type="presParOf" srcId="{5BEB5674-7BC1-4006-889D-605AFD87B952}" destId="{31160D84-55D2-4321-9F94-194ADB3024BE}" srcOrd="1" destOrd="0" presId="urn:microsoft.com/office/officeart/2005/8/layout/default"/>
    <dgm:cxn modelId="{9C035FF1-3960-4BCA-AE5C-CF0E71CD3104}" type="presParOf" srcId="{5BEB5674-7BC1-4006-889D-605AFD87B952}" destId="{8CDCF0E0-7522-490B-9BA5-B87FC72DF8F1}" srcOrd="2" destOrd="0" presId="urn:microsoft.com/office/officeart/2005/8/layout/default"/>
    <dgm:cxn modelId="{B34B5478-507B-4C85-B722-06B72C62F0D3}" type="presParOf" srcId="{5BEB5674-7BC1-4006-889D-605AFD87B952}" destId="{5EA2F9DC-4CD1-49F3-B43A-B11529DA86E0}" srcOrd="3" destOrd="0" presId="urn:microsoft.com/office/officeart/2005/8/layout/default"/>
    <dgm:cxn modelId="{39837F1E-66B6-4884-828A-A14BF0F4BF4B}" type="presParOf" srcId="{5BEB5674-7BC1-4006-889D-605AFD87B952}" destId="{D78EDC85-6828-4A85-969F-E07D79FF66C3}" srcOrd="4" destOrd="0" presId="urn:microsoft.com/office/officeart/2005/8/layout/default"/>
    <dgm:cxn modelId="{45CCEA5E-8313-4984-8E31-A09525D6B9C7}" type="presParOf" srcId="{5BEB5674-7BC1-4006-889D-605AFD87B952}" destId="{C242FC88-BCC0-4A8C-8128-0C184E87B553}" srcOrd="5" destOrd="0" presId="urn:microsoft.com/office/officeart/2005/8/layout/default"/>
    <dgm:cxn modelId="{FDE3F9DB-59B2-4F43-9D19-B92F7BC52A82}" type="presParOf" srcId="{5BEB5674-7BC1-4006-889D-605AFD87B952}" destId="{D24025A8-EC9E-435D-B736-37BE398341BB}" srcOrd="6" destOrd="0" presId="urn:microsoft.com/office/officeart/2005/8/layout/default"/>
    <dgm:cxn modelId="{351B2FC2-FFD3-439A-BB3B-6758FA052FE7}" type="presParOf" srcId="{5BEB5674-7BC1-4006-889D-605AFD87B952}" destId="{9EC64336-CC64-428A-8DC1-81848887A546}" srcOrd="7" destOrd="0" presId="urn:microsoft.com/office/officeart/2005/8/layout/default"/>
    <dgm:cxn modelId="{C409CFB3-AD02-49D6-B65B-315FD5F24E8E}" type="presParOf" srcId="{5BEB5674-7BC1-4006-889D-605AFD87B952}" destId="{D6958A5D-9B3C-4395-9376-72952411FAF1}" srcOrd="8" destOrd="0" presId="urn:microsoft.com/office/officeart/2005/8/layout/default"/>
    <dgm:cxn modelId="{A454A917-1B54-44A0-9641-881AFE4F0654}" type="presParOf" srcId="{5BEB5674-7BC1-4006-889D-605AFD87B952}" destId="{B8C028D4-7870-445F-8184-776A9F1CD97C}" srcOrd="9" destOrd="0" presId="urn:microsoft.com/office/officeart/2005/8/layout/default"/>
    <dgm:cxn modelId="{B0889223-A988-45B7-B2B0-396937B63938}" type="presParOf" srcId="{5BEB5674-7BC1-4006-889D-605AFD87B952}" destId="{6495BFF1-CF2C-402C-812D-1736B271ADE6}" srcOrd="10" destOrd="0" presId="urn:microsoft.com/office/officeart/2005/8/layout/default"/>
    <dgm:cxn modelId="{FDCFA582-4B0C-4A5E-A386-28A9C9DD0EBE}" type="presParOf" srcId="{5BEB5674-7BC1-4006-889D-605AFD87B952}" destId="{61C1FB5D-F88A-4566-8160-E4146405E21D}" srcOrd="11" destOrd="0" presId="urn:microsoft.com/office/officeart/2005/8/layout/default"/>
    <dgm:cxn modelId="{1383FE87-06D3-4904-9601-CB3BBCEF54ED}" type="presParOf" srcId="{5BEB5674-7BC1-4006-889D-605AFD87B952}" destId="{60C496B4-A4D7-4210-9B65-0068DDA2F475}" srcOrd="12" destOrd="0" presId="urn:microsoft.com/office/officeart/2005/8/layout/default"/>
    <dgm:cxn modelId="{E765FF04-7A6C-4653-A1D5-5C9EEFD9B06B}" type="presParOf" srcId="{5BEB5674-7BC1-4006-889D-605AFD87B952}" destId="{697C6786-AB39-4FF8-960A-B6822D04584F}" srcOrd="13" destOrd="0" presId="urn:microsoft.com/office/officeart/2005/8/layout/default"/>
    <dgm:cxn modelId="{AEF00B13-6C96-4A38-B277-AECF57266C65}" type="presParOf" srcId="{5BEB5674-7BC1-4006-889D-605AFD87B952}" destId="{E6615557-5884-4B58-940B-B1FACE4BA44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92AE3-9B51-4E09-BA82-A9979609F46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FE131AE7-033C-469B-AFC7-78AA654B9878}">
      <dgm:prSet phldrT="[Text]"/>
      <dgm:spPr/>
      <dgm:t>
        <a:bodyPr/>
        <a:lstStyle/>
        <a:p>
          <a:r>
            <a:rPr lang="en-US" dirty="0"/>
            <a:t>Europe</a:t>
          </a:r>
          <a:endParaRPr lang="en-ID" dirty="0"/>
        </a:p>
      </dgm:t>
    </dgm:pt>
    <dgm:pt modelId="{717E66FE-9110-4689-AE6F-E524FA9808CB}" type="parTrans" cxnId="{89F01A85-5F98-436A-8409-B41BC149F61B}">
      <dgm:prSet/>
      <dgm:spPr/>
      <dgm:t>
        <a:bodyPr/>
        <a:lstStyle/>
        <a:p>
          <a:endParaRPr lang="en-ID"/>
        </a:p>
      </dgm:t>
    </dgm:pt>
    <dgm:pt modelId="{224B5A89-79CD-44DA-A09C-2C5C01F3F3F5}" type="sibTrans" cxnId="{89F01A85-5F98-436A-8409-B41BC149F61B}">
      <dgm:prSet/>
      <dgm:spPr/>
      <dgm:t>
        <a:bodyPr/>
        <a:lstStyle/>
        <a:p>
          <a:endParaRPr lang="en-ID"/>
        </a:p>
      </dgm:t>
    </dgm:pt>
    <dgm:pt modelId="{B2AC1998-512E-4D6C-B11E-DE389008C127}">
      <dgm:prSet phldrT="[Text]"/>
      <dgm:spPr/>
      <dgm:t>
        <a:bodyPr/>
        <a:lstStyle/>
        <a:p>
          <a:r>
            <a:rPr lang="en-US" dirty="0"/>
            <a:t>Asia</a:t>
          </a:r>
          <a:endParaRPr lang="en-ID" dirty="0"/>
        </a:p>
      </dgm:t>
    </dgm:pt>
    <dgm:pt modelId="{8237BE2B-4642-484E-BD93-B89039780411}" type="parTrans" cxnId="{051B7748-1708-4D89-97E1-37FE549B30C5}">
      <dgm:prSet/>
      <dgm:spPr/>
      <dgm:t>
        <a:bodyPr/>
        <a:lstStyle/>
        <a:p>
          <a:endParaRPr lang="en-ID"/>
        </a:p>
      </dgm:t>
    </dgm:pt>
    <dgm:pt modelId="{D770B068-04E1-4141-9F60-3DD1E1D3A78E}" type="sibTrans" cxnId="{051B7748-1708-4D89-97E1-37FE549B30C5}">
      <dgm:prSet/>
      <dgm:spPr/>
      <dgm:t>
        <a:bodyPr/>
        <a:lstStyle/>
        <a:p>
          <a:endParaRPr lang="en-ID"/>
        </a:p>
      </dgm:t>
    </dgm:pt>
    <dgm:pt modelId="{FFEE517C-943C-41C1-837E-57D7D31BE354}">
      <dgm:prSet phldrT="[Text]"/>
      <dgm:spPr/>
      <dgm:t>
        <a:bodyPr/>
        <a:lstStyle/>
        <a:p>
          <a:r>
            <a:rPr lang="en-US" dirty="0"/>
            <a:t>Australia</a:t>
          </a:r>
          <a:endParaRPr lang="en-ID" dirty="0"/>
        </a:p>
      </dgm:t>
    </dgm:pt>
    <dgm:pt modelId="{18154792-420B-4230-AAC9-07E646E88DB2}" type="parTrans" cxnId="{4FD4D00E-BA01-45AE-85BA-9DFEFB6E1BA3}">
      <dgm:prSet/>
      <dgm:spPr/>
      <dgm:t>
        <a:bodyPr/>
        <a:lstStyle/>
        <a:p>
          <a:endParaRPr lang="en-ID"/>
        </a:p>
      </dgm:t>
    </dgm:pt>
    <dgm:pt modelId="{A59BFB64-567F-459A-8979-0217D799A2C1}" type="sibTrans" cxnId="{4FD4D00E-BA01-45AE-85BA-9DFEFB6E1BA3}">
      <dgm:prSet/>
      <dgm:spPr/>
      <dgm:t>
        <a:bodyPr/>
        <a:lstStyle/>
        <a:p>
          <a:endParaRPr lang="en-ID"/>
        </a:p>
      </dgm:t>
    </dgm:pt>
    <dgm:pt modelId="{21567FC9-47C8-43E5-A5B9-FB2AAF351B31}">
      <dgm:prSet phldrT="[Text]"/>
      <dgm:spPr/>
      <dgm:t>
        <a:bodyPr/>
        <a:lstStyle/>
        <a:p>
          <a:r>
            <a:rPr lang="en-US" dirty="0"/>
            <a:t>377</a:t>
          </a:r>
          <a:endParaRPr lang="en-ID" dirty="0"/>
        </a:p>
      </dgm:t>
    </dgm:pt>
    <dgm:pt modelId="{A8B5FB7A-39C9-4241-988F-EDE579E8DA69}" type="parTrans" cxnId="{684915A4-8894-43D1-95A6-6B23900022AC}">
      <dgm:prSet/>
      <dgm:spPr/>
      <dgm:t>
        <a:bodyPr/>
        <a:lstStyle/>
        <a:p>
          <a:endParaRPr lang="en-ID"/>
        </a:p>
      </dgm:t>
    </dgm:pt>
    <dgm:pt modelId="{B60F3BE6-D85F-4A44-8C09-D0A567E51721}" type="sibTrans" cxnId="{684915A4-8894-43D1-95A6-6B23900022AC}">
      <dgm:prSet/>
      <dgm:spPr/>
      <dgm:t>
        <a:bodyPr/>
        <a:lstStyle/>
        <a:p>
          <a:endParaRPr lang="en-ID"/>
        </a:p>
      </dgm:t>
    </dgm:pt>
    <dgm:pt modelId="{32C5B167-AC27-434C-9973-4C3BA6A0E1A5}">
      <dgm:prSet phldrT="[Text]"/>
      <dgm:spPr/>
      <dgm:t>
        <a:bodyPr/>
        <a:lstStyle/>
        <a:p>
          <a:r>
            <a:rPr lang="en-US" dirty="0"/>
            <a:t>89</a:t>
          </a:r>
          <a:endParaRPr lang="en-ID" dirty="0"/>
        </a:p>
      </dgm:t>
    </dgm:pt>
    <dgm:pt modelId="{300DCD70-7FF0-4BDE-8839-90713C1B7FAC}" type="parTrans" cxnId="{8A2F94C4-8BD3-40A5-835D-14D8435BD149}">
      <dgm:prSet/>
      <dgm:spPr/>
      <dgm:t>
        <a:bodyPr/>
        <a:lstStyle/>
        <a:p>
          <a:endParaRPr lang="en-ID"/>
        </a:p>
      </dgm:t>
    </dgm:pt>
    <dgm:pt modelId="{8B647377-8CF6-496C-A8C0-89091F09B261}" type="sibTrans" cxnId="{8A2F94C4-8BD3-40A5-835D-14D8435BD149}">
      <dgm:prSet/>
      <dgm:spPr/>
      <dgm:t>
        <a:bodyPr/>
        <a:lstStyle/>
        <a:p>
          <a:endParaRPr lang="en-ID"/>
        </a:p>
      </dgm:t>
    </dgm:pt>
    <dgm:pt modelId="{7B670FDB-1D1F-4D75-9A6E-BBCB41AFCD10}">
      <dgm:prSet phldrT="[Text]"/>
      <dgm:spPr/>
      <dgm:t>
        <a:bodyPr/>
        <a:lstStyle/>
        <a:p>
          <a:r>
            <a:rPr lang="en-US" dirty="0"/>
            <a:t>63</a:t>
          </a:r>
          <a:endParaRPr lang="en-ID" dirty="0"/>
        </a:p>
      </dgm:t>
    </dgm:pt>
    <dgm:pt modelId="{841EE2D3-40EC-4C24-972C-393606943C64}" type="parTrans" cxnId="{EB7539C0-5BDA-4E33-9513-6DB7DC4830C2}">
      <dgm:prSet/>
      <dgm:spPr/>
      <dgm:t>
        <a:bodyPr/>
        <a:lstStyle/>
        <a:p>
          <a:endParaRPr lang="en-ID"/>
        </a:p>
      </dgm:t>
    </dgm:pt>
    <dgm:pt modelId="{CEDF4D35-5F47-4683-8BFE-33E0E1FC116F}" type="sibTrans" cxnId="{EB7539C0-5BDA-4E33-9513-6DB7DC4830C2}">
      <dgm:prSet/>
      <dgm:spPr/>
      <dgm:t>
        <a:bodyPr/>
        <a:lstStyle/>
        <a:p>
          <a:endParaRPr lang="en-ID"/>
        </a:p>
      </dgm:t>
    </dgm:pt>
    <dgm:pt modelId="{ECB9DC87-718C-4C1B-BFA2-A6A5ABCD0251}">
      <dgm:prSet phldrT="[Text]"/>
      <dgm:spPr/>
      <dgm:t>
        <a:bodyPr/>
        <a:lstStyle/>
        <a:p>
          <a:r>
            <a:rPr lang="en-US" dirty="0"/>
            <a:t>America</a:t>
          </a:r>
          <a:endParaRPr lang="en-ID" dirty="0"/>
        </a:p>
      </dgm:t>
    </dgm:pt>
    <dgm:pt modelId="{4D979C50-0939-4171-895E-9953B8793A16}" type="parTrans" cxnId="{7BE233D0-8728-4935-80EC-BB5AAF657424}">
      <dgm:prSet/>
      <dgm:spPr/>
      <dgm:t>
        <a:bodyPr/>
        <a:lstStyle/>
        <a:p>
          <a:endParaRPr lang="en-ID"/>
        </a:p>
      </dgm:t>
    </dgm:pt>
    <dgm:pt modelId="{B01CE68F-BA2A-4146-BC8C-EC7C9E4ABDF5}" type="sibTrans" cxnId="{7BE233D0-8728-4935-80EC-BB5AAF657424}">
      <dgm:prSet/>
      <dgm:spPr/>
      <dgm:t>
        <a:bodyPr/>
        <a:lstStyle/>
        <a:p>
          <a:endParaRPr lang="en-ID"/>
        </a:p>
      </dgm:t>
    </dgm:pt>
    <dgm:pt modelId="{F7FDC2E8-4B9F-410D-8650-49D787BE4CBC}">
      <dgm:prSet phldrT="[Text]"/>
      <dgm:spPr/>
      <dgm:t>
        <a:bodyPr/>
        <a:lstStyle/>
        <a:p>
          <a:r>
            <a:rPr lang="en-US"/>
            <a:t>162</a:t>
          </a:r>
          <a:endParaRPr lang="en-ID" dirty="0"/>
        </a:p>
      </dgm:t>
    </dgm:pt>
    <dgm:pt modelId="{CA02901E-8101-45A7-8B79-C51968F1B823}" type="parTrans" cxnId="{38A152DF-CA92-4D13-8A1D-C02114A7ACAA}">
      <dgm:prSet/>
      <dgm:spPr/>
      <dgm:t>
        <a:bodyPr/>
        <a:lstStyle/>
        <a:p>
          <a:endParaRPr lang="en-ID"/>
        </a:p>
      </dgm:t>
    </dgm:pt>
    <dgm:pt modelId="{8612B0CC-C8AE-4370-B55C-673611069C7E}" type="sibTrans" cxnId="{38A152DF-CA92-4D13-8A1D-C02114A7ACAA}">
      <dgm:prSet/>
      <dgm:spPr/>
      <dgm:t>
        <a:bodyPr/>
        <a:lstStyle/>
        <a:p>
          <a:endParaRPr lang="en-ID"/>
        </a:p>
      </dgm:t>
    </dgm:pt>
    <dgm:pt modelId="{6E7C805E-8808-4E53-8996-9AC6060BDC12}" type="pres">
      <dgm:prSet presAssocID="{2AE92AE3-9B51-4E09-BA82-A9979609F46B}" presName="linear" presStyleCnt="0">
        <dgm:presLayoutVars>
          <dgm:dir/>
          <dgm:animLvl val="lvl"/>
          <dgm:resizeHandles val="exact"/>
        </dgm:presLayoutVars>
      </dgm:prSet>
      <dgm:spPr/>
    </dgm:pt>
    <dgm:pt modelId="{1DFF6904-D470-45CE-A59C-53E67F960DBA}" type="pres">
      <dgm:prSet presAssocID="{FE131AE7-033C-469B-AFC7-78AA654B9878}" presName="parentLin" presStyleCnt="0"/>
      <dgm:spPr/>
    </dgm:pt>
    <dgm:pt modelId="{955F2FEB-B505-44C5-8EC4-102356BA9A2C}" type="pres">
      <dgm:prSet presAssocID="{FE131AE7-033C-469B-AFC7-78AA654B9878}" presName="parentLeftMargin" presStyleLbl="node1" presStyleIdx="0" presStyleCnt="4"/>
      <dgm:spPr/>
    </dgm:pt>
    <dgm:pt modelId="{9E21C1C5-BE4F-4977-ACF7-0D39C3D15EFE}" type="pres">
      <dgm:prSet presAssocID="{FE131AE7-033C-469B-AFC7-78AA654B98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0DFA11-3051-4928-B4AB-F170D13D6CD6}" type="pres">
      <dgm:prSet presAssocID="{FE131AE7-033C-469B-AFC7-78AA654B9878}" presName="negativeSpace" presStyleCnt="0"/>
      <dgm:spPr/>
    </dgm:pt>
    <dgm:pt modelId="{A454BA60-00DF-46FD-94FE-211FB4773009}" type="pres">
      <dgm:prSet presAssocID="{FE131AE7-033C-469B-AFC7-78AA654B9878}" presName="childText" presStyleLbl="conFgAcc1" presStyleIdx="0" presStyleCnt="4">
        <dgm:presLayoutVars>
          <dgm:bulletEnabled val="1"/>
        </dgm:presLayoutVars>
      </dgm:prSet>
      <dgm:spPr/>
    </dgm:pt>
    <dgm:pt modelId="{43DB94AE-1F64-4398-9572-E55A61DFE604}" type="pres">
      <dgm:prSet presAssocID="{224B5A89-79CD-44DA-A09C-2C5C01F3F3F5}" presName="spaceBetweenRectangles" presStyleCnt="0"/>
      <dgm:spPr/>
    </dgm:pt>
    <dgm:pt modelId="{210F7F9E-79D6-46EA-B291-4F11C19A10A9}" type="pres">
      <dgm:prSet presAssocID="{ECB9DC87-718C-4C1B-BFA2-A6A5ABCD0251}" presName="parentLin" presStyleCnt="0"/>
      <dgm:spPr/>
    </dgm:pt>
    <dgm:pt modelId="{A29F432E-DEE2-49B5-AF04-135DBE454267}" type="pres">
      <dgm:prSet presAssocID="{ECB9DC87-718C-4C1B-BFA2-A6A5ABCD0251}" presName="parentLeftMargin" presStyleLbl="node1" presStyleIdx="0" presStyleCnt="4"/>
      <dgm:spPr/>
    </dgm:pt>
    <dgm:pt modelId="{FE1A2C8E-920D-479B-B5C0-045E43CAC3D4}" type="pres">
      <dgm:prSet presAssocID="{ECB9DC87-718C-4C1B-BFA2-A6A5ABCD02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685051-7D2A-49B8-90CF-DAD83BBB21B3}" type="pres">
      <dgm:prSet presAssocID="{ECB9DC87-718C-4C1B-BFA2-A6A5ABCD0251}" presName="negativeSpace" presStyleCnt="0"/>
      <dgm:spPr/>
    </dgm:pt>
    <dgm:pt modelId="{9A2B305C-5B14-46A0-98D4-6EB7CB01CE5D}" type="pres">
      <dgm:prSet presAssocID="{ECB9DC87-718C-4C1B-BFA2-A6A5ABCD0251}" presName="childText" presStyleLbl="conFgAcc1" presStyleIdx="1" presStyleCnt="4">
        <dgm:presLayoutVars>
          <dgm:bulletEnabled val="1"/>
        </dgm:presLayoutVars>
      </dgm:prSet>
      <dgm:spPr/>
    </dgm:pt>
    <dgm:pt modelId="{6DB25EB8-D1C7-4739-96DA-D722007BC25C}" type="pres">
      <dgm:prSet presAssocID="{B01CE68F-BA2A-4146-BC8C-EC7C9E4ABDF5}" presName="spaceBetweenRectangles" presStyleCnt="0"/>
      <dgm:spPr/>
    </dgm:pt>
    <dgm:pt modelId="{182ECD82-25BF-409A-BCED-522E950FB619}" type="pres">
      <dgm:prSet presAssocID="{FFEE517C-943C-41C1-837E-57D7D31BE354}" presName="parentLin" presStyleCnt="0"/>
      <dgm:spPr/>
    </dgm:pt>
    <dgm:pt modelId="{35F01F39-A648-436F-B73C-7387B82F6B6B}" type="pres">
      <dgm:prSet presAssocID="{FFEE517C-943C-41C1-837E-57D7D31BE354}" presName="parentLeftMargin" presStyleLbl="node1" presStyleIdx="1" presStyleCnt="4"/>
      <dgm:spPr/>
    </dgm:pt>
    <dgm:pt modelId="{6A265F39-C297-4EA9-A1BE-9A561E09DD2F}" type="pres">
      <dgm:prSet presAssocID="{FFEE517C-943C-41C1-837E-57D7D31BE3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729B59-35E3-4A68-BC1C-A973F84986CE}" type="pres">
      <dgm:prSet presAssocID="{FFEE517C-943C-41C1-837E-57D7D31BE354}" presName="negativeSpace" presStyleCnt="0"/>
      <dgm:spPr/>
    </dgm:pt>
    <dgm:pt modelId="{14BF6D98-FCB2-4E82-9F74-FC167B4712D8}" type="pres">
      <dgm:prSet presAssocID="{FFEE517C-943C-41C1-837E-57D7D31BE354}" presName="childText" presStyleLbl="conFgAcc1" presStyleIdx="2" presStyleCnt="4">
        <dgm:presLayoutVars>
          <dgm:bulletEnabled val="1"/>
        </dgm:presLayoutVars>
      </dgm:prSet>
      <dgm:spPr/>
    </dgm:pt>
    <dgm:pt modelId="{AF92FCEE-4A30-4D5D-B369-6E8B9D7A58D6}" type="pres">
      <dgm:prSet presAssocID="{A59BFB64-567F-459A-8979-0217D799A2C1}" presName="spaceBetweenRectangles" presStyleCnt="0"/>
      <dgm:spPr/>
    </dgm:pt>
    <dgm:pt modelId="{4AD0BD79-6963-44F3-B494-E832CB987F49}" type="pres">
      <dgm:prSet presAssocID="{B2AC1998-512E-4D6C-B11E-DE389008C127}" presName="parentLin" presStyleCnt="0"/>
      <dgm:spPr/>
    </dgm:pt>
    <dgm:pt modelId="{53F16D86-F069-4186-88C4-F75DC1AC0FCA}" type="pres">
      <dgm:prSet presAssocID="{B2AC1998-512E-4D6C-B11E-DE389008C127}" presName="parentLeftMargin" presStyleLbl="node1" presStyleIdx="2" presStyleCnt="4"/>
      <dgm:spPr/>
    </dgm:pt>
    <dgm:pt modelId="{60FC7D50-5F77-4328-98E3-DC9629327CFB}" type="pres">
      <dgm:prSet presAssocID="{B2AC1998-512E-4D6C-B11E-DE389008C1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2CEF925-6C6C-447F-BF18-DB2808F029CF}" type="pres">
      <dgm:prSet presAssocID="{B2AC1998-512E-4D6C-B11E-DE389008C127}" presName="negativeSpace" presStyleCnt="0"/>
      <dgm:spPr/>
    </dgm:pt>
    <dgm:pt modelId="{1A8F14C3-4CC6-4540-8551-ACC0166BC7DA}" type="pres">
      <dgm:prSet presAssocID="{B2AC1998-512E-4D6C-B11E-DE389008C1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FB74202-9780-4BEE-AF80-CEF1972D735F}" type="presOf" srcId="{FFEE517C-943C-41C1-837E-57D7D31BE354}" destId="{6A265F39-C297-4EA9-A1BE-9A561E09DD2F}" srcOrd="1" destOrd="0" presId="urn:microsoft.com/office/officeart/2005/8/layout/list1"/>
    <dgm:cxn modelId="{4FD4D00E-BA01-45AE-85BA-9DFEFB6E1BA3}" srcId="{2AE92AE3-9B51-4E09-BA82-A9979609F46B}" destId="{FFEE517C-943C-41C1-837E-57D7D31BE354}" srcOrd="2" destOrd="0" parTransId="{18154792-420B-4230-AAC9-07E646E88DB2}" sibTransId="{A59BFB64-567F-459A-8979-0217D799A2C1}"/>
    <dgm:cxn modelId="{9D59FB10-047F-4F85-9D39-B0A5B4756F06}" type="presOf" srcId="{F7FDC2E8-4B9F-410D-8650-49D787BE4CBC}" destId="{9A2B305C-5B14-46A0-98D4-6EB7CB01CE5D}" srcOrd="0" destOrd="0" presId="urn:microsoft.com/office/officeart/2005/8/layout/list1"/>
    <dgm:cxn modelId="{97620E1A-566D-48C9-AB2A-B0390EE7B44E}" type="presOf" srcId="{B2AC1998-512E-4D6C-B11E-DE389008C127}" destId="{60FC7D50-5F77-4328-98E3-DC9629327CFB}" srcOrd="1" destOrd="0" presId="urn:microsoft.com/office/officeart/2005/8/layout/list1"/>
    <dgm:cxn modelId="{F143E02A-066E-400F-AB2F-6EE7E4CDAA94}" type="presOf" srcId="{32C5B167-AC27-434C-9973-4C3BA6A0E1A5}" destId="{14BF6D98-FCB2-4E82-9F74-FC167B4712D8}" srcOrd="0" destOrd="0" presId="urn:microsoft.com/office/officeart/2005/8/layout/list1"/>
    <dgm:cxn modelId="{7E08B42B-7E2E-45C0-A600-47D356A74594}" type="presOf" srcId="{ECB9DC87-718C-4C1B-BFA2-A6A5ABCD0251}" destId="{A29F432E-DEE2-49B5-AF04-135DBE454267}" srcOrd="0" destOrd="0" presId="urn:microsoft.com/office/officeart/2005/8/layout/list1"/>
    <dgm:cxn modelId="{81F71B32-A8E9-4C89-A1C2-E2762162E138}" type="presOf" srcId="{2AE92AE3-9B51-4E09-BA82-A9979609F46B}" destId="{6E7C805E-8808-4E53-8996-9AC6060BDC12}" srcOrd="0" destOrd="0" presId="urn:microsoft.com/office/officeart/2005/8/layout/list1"/>
    <dgm:cxn modelId="{1846203F-B529-4332-BAD8-BE974035EB18}" type="presOf" srcId="{FFEE517C-943C-41C1-837E-57D7D31BE354}" destId="{35F01F39-A648-436F-B73C-7387B82F6B6B}" srcOrd="0" destOrd="0" presId="urn:microsoft.com/office/officeart/2005/8/layout/list1"/>
    <dgm:cxn modelId="{051B7748-1708-4D89-97E1-37FE549B30C5}" srcId="{2AE92AE3-9B51-4E09-BA82-A9979609F46B}" destId="{B2AC1998-512E-4D6C-B11E-DE389008C127}" srcOrd="3" destOrd="0" parTransId="{8237BE2B-4642-484E-BD93-B89039780411}" sibTransId="{D770B068-04E1-4141-9F60-3DD1E1D3A78E}"/>
    <dgm:cxn modelId="{4235214F-FF50-41FA-871A-8B65CF59AB91}" type="presOf" srcId="{B2AC1998-512E-4D6C-B11E-DE389008C127}" destId="{53F16D86-F069-4186-88C4-F75DC1AC0FCA}" srcOrd="0" destOrd="0" presId="urn:microsoft.com/office/officeart/2005/8/layout/list1"/>
    <dgm:cxn modelId="{89F01A85-5F98-436A-8409-B41BC149F61B}" srcId="{2AE92AE3-9B51-4E09-BA82-A9979609F46B}" destId="{FE131AE7-033C-469B-AFC7-78AA654B9878}" srcOrd="0" destOrd="0" parTransId="{717E66FE-9110-4689-AE6F-E524FA9808CB}" sibTransId="{224B5A89-79CD-44DA-A09C-2C5C01F3F3F5}"/>
    <dgm:cxn modelId="{684915A4-8894-43D1-95A6-6B23900022AC}" srcId="{FE131AE7-033C-469B-AFC7-78AA654B9878}" destId="{21567FC9-47C8-43E5-A5B9-FB2AAF351B31}" srcOrd="0" destOrd="0" parTransId="{A8B5FB7A-39C9-4241-988F-EDE579E8DA69}" sibTransId="{B60F3BE6-D85F-4A44-8C09-D0A567E51721}"/>
    <dgm:cxn modelId="{7AA0D2A4-71B0-4B5F-A1F5-F1CA8C88A458}" type="presOf" srcId="{FE131AE7-033C-469B-AFC7-78AA654B9878}" destId="{955F2FEB-B505-44C5-8EC4-102356BA9A2C}" srcOrd="0" destOrd="0" presId="urn:microsoft.com/office/officeart/2005/8/layout/list1"/>
    <dgm:cxn modelId="{D400FFA9-EDA5-44A2-944C-76B408D3D6CA}" type="presOf" srcId="{FE131AE7-033C-469B-AFC7-78AA654B9878}" destId="{9E21C1C5-BE4F-4977-ACF7-0D39C3D15EFE}" srcOrd="1" destOrd="0" presId="urn:microsoft.com/office/officeart/2005/8/layout/list1"/>
    <dgm:cxn modelId="{EB7539C0-5BDA-4E33-9513-6DB7DC4830C2}" srcId="{B2AC1998-512E-4D6C-B11E-DE389008C127}" destId="{7B670FDB-1D1F-4D75-9A6E-BBCB41AFCD10}" srcOrd="0" destOrd="0" parTransId="{841EE2D3-40EC-4C24-972C-393606943C64}" sibTransId="{CEDF4D35-5F47-4683-8BFE-33E0E1FC116F}"/>
    <dgm:cxn modelId="{8A2F94C4-8BD3-40A5-835D-14D8435BD149}" srcId="{FFEE517C-943C-41C1-837E-57D7D31BE354}" destId="{32C5B167-AC27-434C-9973-4C3BA6A0E1A5}" srcOrd="0" destOrd="0" parTransId="{300DCD70-7FF0-4BDE-8839-90713C1B7FAC}" sibTransId="{8B647377-8CF6-496C-A8C0-89091F09B261}"/>
    <dgm:cxn modelId="{C3852FCA-CD23-4A2B-8BFA-26CE1AD4BCD4}" type="presOf" srcId="{21567FC9-47C8-43E5-A5B9-FB2AAF351B31}" destId="{A454BA60-00DF-46FD-94FE-211FB4773009}" srcOrd="0" destOrd="0" presId="urn:microsoft.com/office/officeart/2005/8/layout/list1"/>
    <dgm:cxn modelId="{7BE233D0-8728-4935-80EC-BB5AAF657424}" srcId="{2AE92AE3-9B51-4E09-BA82-A9979609F46B}" destId="{ECB9DC87-718C-4C1B-BFA2-A6A5ABCD0251}" srcOrd="1" destOrd="0" parTransId="{4D979C50-0939-4171-895E-9953B8793A16}" sibTransId="{B01CE68F-BA2A-4146-BC8C-EC7C9E4ABDF5}"/>
    <dgm:cxn modelId="{38A152DF-CA92-4D13-8A1D-C02114A7ACAA}" srcId="{ECB9DC87-718C-4C1B-BFA2-A6A5ABCD0251}" destId="{F7FDC2E8-4B9F-410D-8650-49D787BE4CBC}" srcOrd="0" destOrd="0" parTransId="{CA02901E-8101-45A7-8B79-C51968F1B823}" sibTransId="{8612B0CC-C8AE-4370-B55C-673611069C7E}"/>
    <dgm:cxn modelId="{8B0805E5-5846-44EC-A5B8-95C6D955FD1F}" type="presOf" srcId="{ECB9DC87-718C-4C1B-BFA2-A6A5ABCD0251}" destId="{FE1A2C8E-920D-479B-B5C0-045E43CAC3D4}" srcOrd="1" destOrd="0" presId="urn:microsoft.com/office/officeart/2005/8/layout/list1"/>
    <dgm:cxn modelId="{30913CEF-C09A-46B2-BFCA-D830BB6BC097}" type="presOf" srcId="{7B670FDB-1D1F-4D75-9A6E-BBCB41AFCD10}" destId="{1A8F14C3-4CC6-4540-8551-ACC0166BC7DA}" srcOrd="0" destOrd="0" presId="urn:microsoft.com/office/officeart/2005/8/layout/list1"/>
    <dgm:cxn modelId="{D1679F60-364D-446A-9585-5AB7AC9D2744}" type="presParOf" srcId="{6E7C805E-8808-4E53-8996-9AC6060BDC12}" destId="{1DFF6904-D470-45CE-A59C-53E67F960DBA}" srcOrd="0" destOrd="0" presId="urn:microsoft.com/office/officeart/2005/8/layout/list1"/>
    <dgm:cxn modelId="{0CABEB75-68EE-4230-8E77-E561C5DEE4D9}" type="presParOf" srcId="{1DFF6904-D470-45CE-A59C-53E67F960DBA}" destId="{955F2FEB-B505-44C5-8EC4-102356BA9A2C}" srcOrd="0" destOrd="0" presId="urn:microsoft.com/office/officeart/2005/8/layout/list1"/>
    <dgm:cxn modelId="{787CE936-5D48-43F3-86B7-8FC4832F7078}" type="presParOf" srcId="{1DFF6904-D470-45CE-A59C-53E67F960DBA}" destId="{9E21C1C5-BE4F-4977-ACF7-0D39C3D15EFE}" srcOrd="1" destOrd="0" presId="urn:microsoft.com/office/officeart/2005/8/layout/list1"/>
    <dgm:cxn modelId="{09DEB2F7-A5D9-4797-82EC-F552A4FF9ECB}" type="presParOf" srcId="{6E7C805E-8808-4E53-8996-9AC6060BDC12}" destId="{DF0DFA11-3051-4928-B4AB-F170D13D6CD6}" srcOrd="1" destOrd="0" presId="urn:microsoft.com/office/officeart/2005/8/layout/list1"/>
    <dgm:cxn modelId="{DEC8766C-BC2D-4F2C-8A8E-D7B6A8F75B4F}" type="presParOf" srcId="{6E7C805E-8808-4E53-8996-9AC6060BDC12}" destId="{A454BA60-00DF-46FD-94FE-211FB4773009}" srcOrd="2" destOrd="0" presId="urn:microsoft.com/office/officeart/2005/8/layout/list1"/>
    <dgm:cxn modelId="{322CD67D-9E7C-4656-9CE5-8F5958AF2FC9}" type="presParOf" srcId="{6E7C805E-8808-4E53-8996-9AC6060BDC12}" destId="{43DB94AE-1F64-4398-9572-E55A61DFE604}" srcOrd="3" destOrd="0" presId="urn:microsoft.com/office/officeart/2005/8/layout/list1"/>
    <dgm:cxn modelId="{0571E8D9-0EF0-4A9F-A274-D9A8D6318D5E}" type="presParOf" srcId="{6E7C805E-8808-4E53-8996-9AC6060BDC12}" destId="{210F7F9E-79D6-46EA-B291-4F11C19A10A9}" srcOrd="4" destOrd="0" presId="urn:microsoft.com/office/officeart/2005/8/layout/list1"/>
    <dgm:cxn modelId="{2A30E954-2134-48E9-A2CB-093603430189}" type="presParOf" srcId="{210F7F9E-79D6-46EA-B291-4F11C19A10A9}" destId="{A29F432E-DEE2-49B5-AF04-135DBE454267}" srcOrd="0" destOrd="0" presId="urn:microsoft.com/office/officeart/2005/8/layout/list1"/>
    <dgm:cxn modelId="{970FE7FA-9609-449D-947A-1518F5AF46CC}" type="presParOf" srcId="{210F7F9E-79D6-46EA-B291-4F11C19A10A9}" destId="{FE1A2C8E-920D-479B-B5C0-045E43CAC3D4}" srcOrd="1" destOrd="0" presId="urn:microsoft.com/office/officeart/2005/8/layout/list1"/>
    <dgm:cxn modelId="{19187CB8-6C59-4263-B8A4-1C3DE7C48C1C}" type="presParOf" srcId="{6E7C805E-8808-4E53-8996-9AC6060BDC12}" destId="{DF685051-7D2A-49B8-90CF-DAD83BBB21B3}" srcOrd="5" destOrd="0" presId="urn:microsoft.com/office/officeart/2005/8/layout/list1"/>
    <dgm:cxn modelId="{6F84B86E-0E34-43ED-9BFA-A715F0F85750}" type="presParOf" srcId="{6E7C805E-8808-4E53-8996-9AC6060BDC12}" destId="{9A2B305C-5B14-46A0-98D4-6EB7CB01CE5D}" srcOrd="6" destOrd="0" presId="urn:microsoft.com/office/officeart/2005/8/layout/list1"/>
    <dgm:cxn modelId="{119ED820-8A92-44FF-B6CA-0A9E15941C55}" type="presParOf" srcId="{6E7C805E-8808-4E53-8996-9AC6060BDC12}" destId="{6DB25EB8-D1C7-4739-96DA-D722007BC25C}" srcOrd="7" destOrd="0" presId="urn:microsoft.com/office/officeart/2005/8/layout/list1"/>
    <dgm:cxn modelId="{B6275296-D8D7-4804-AA35-7DC3BC2DFE5D}" type="presParOf" srcId="{6E7C805E-8808-4E53-8996-9AC6060BDC12}" destId="{182ECD82-25BF-409A-BCED-522E950FB619}" srcOrd="8" destOrd="0" presId="urn:microsoft.com/office/officeart/2005/8/layout/list1"/>
    <dgm:cxn modelId="{01A46033-19E3-44E0-A032-E28FE21E676E}" type="presParOf" srcId="{182ECD82-25BF-409A-BCED-522E950FB619}" destId="{35F01F39-A648-436F-B73C-7387B82F6B6B}" srcOrd="0" destOrd="0" presId="urn:microsoft.com/office/officeart/2005/8/layout/list1"/>
    <dgm:cxn modelId="{48E65D09-930C-4E2E-BD61-B9868C4B0DEB}" type="presParOf" srcId="{182ECD82-25BF-409A-BCED-522E950FB619}" destId="{6A265F39-C297-4EA9-A1BE-9A561E09DD2F}" srcOrd="1" destOrd="0" presId="urn:microsoft.com/office/officeart/2005/8/layout/list1"/>
    <dgm:cxn modelId="{140DA985-4C52-4B52-8916-4ED665B6A249}" type="presParOf" srcId="{6E7C805E-8808-4E53-8996-9AC6060BDC12}" destId="{2D729B59-35E3-4A68-BC1C-A973F84986CE}" srcOrd="9" destOrd="0" presId="urn:microsoft.com/office/officeart/2005/8/layout/list1"/>
    <dgm:cxn modelId="{1906B47D-FFBC-4C4B-8801-404AE8346717}" type="presParOf" srcId="{6E7C805E-8808-4E53-8996-9AC6060BDC12}" destId="{14BF6D98-FCB2-4E82-9F74-FC167B4712D8}" srcOrd="10" destOrd="0" presId="urn:microsoft.com/office/officeart/2005/8/layout/list1"/>
    <dgm:cxn modelId="{6E091415-8B20-48C8-A40C-640D1A6DD4C3}" type="presParOf" srcId="{6E7C805E-8808-4E53-8996-9AC6060BDC12}" destId="{AF92FCEE-4A30-4D5D-B369-6E8B9D7A58D6}" srcOrd="11" destOrd="0" presId="urn:microsoft.com/office/officeart/2005/8/layout/list1"/>
    <dgm:cxn modelId="{065D6798-E5B3-4A19-BC23-EFF290C0CED7}" type="presParOf" srcId="{6E7C805E-8808-4E53-8996-9AC6060BDC12}" destId="{4AD0BD79-6963-44F3-B494-E832CB987F49}" srcOrd="12" destOrd="0" presId="urn:microsoft.com/office/officeart/2005/8/layout/list1"/>
    <dgm:cxn modelId="{73069200-B800-46DF-A973-3B131D4F3318}" type="presParOf" srcId="{4AD0BD79-6963-44F3-B494-E832CB987F49}" destId="{53F16D86-F069-4186-88C4-F75DC1AC0FCA}" srcOrd="0" destOrd="0" presId="urn:microsoft.com/office/officeart/2005/8/layout/list1"/>
    <dgm:cxn modelId="{29FBB307-F3B3-4DE6-A084-BB4D424289AA}" type="presParOf" srcId="{4AD0BD79-6963-44F3-B494-E832CB987F49}" destId="{60FC7D50-5F77-4328-98E3-DC9629327CFB}" srcOrd="1" destOrd="0" presId="urn:microsoft.com/office/officeart/2005/8/layout/list1"/>
    <dgm:cxn modelId="{8FF6EB32-0781-4D10-9CF3-0F00ED319A94}" type="presParOf" srcId="{6E7C805E-8808-4E53-8996-9AC6060BDC12}" destId="{52CEF925-6C6C-447F-BF18-DB2808F029CF}" srcOrd="13" destOrd="0" presId="urn:microsoft.com/office/officeart/2005/8/layout/list1"/>
    <dgm:cxn modelId="{FE613987-2674-492A-B41B-0DD35E04EF77}" type="presParOf" srcId="{6E7C805E-8808-4E53-8996-9AC6060BDC12}" destId="{1A8F14C3-4CC6-4540-8551-ACC0166BC7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F3670-A126-4D36-BD1A-ECD7E56F57C1}">
      <dsp:nvSpPr>
        <dsp:cNvPr id="0" name=""/>
        <dsp:cNvSpPr/>
      </dsp:nvSpPr>
      <dsp:spPr>
        <a:xfrm>
          <a:off x="3008" y="245827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Beverages</a:t>
          </a:r>
          <a:endParaRPr lang="en-ID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 dirty="0"/>
            <a:t>Côte de </a:t>
          </a:r>
          <a:r>
            <a:rPr lang="en-ID" sz="2000" kern="1200" dirty="0" err="1"/>
            <a:t>Blaye</a:t>
          </a:r>
          <a:endParaRPr lang="en-ID" sz="2000" kern="1200" dirty="0"/>
        </a:p>
      </dsp:txBody>
      <dsp:txXfrm>
        <a:off x="3008" y="245827"/>
        <a:ext cx="2386496" cy="1431897"/>
      </dsp:txXfrm>
    </dsp:sp>
    <dsp:sp modelId="{8CDCF0E0-7522-490B-9BA5-B87FC72DF8F1}">
      <dsp:nvSpPr>
        <dsp:cNvPr id="0" name=""/>
        <dsp:cNvSpPr/>
      </dsp:nvSpPr>
      <dsp:spPr>
        <a:xfrm>
          <a:off x="2628153" y="245827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Condiments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 dirty="0"/>
            <a:t>Vegie-spread</a:t>
          </a:r>
        </a:p>
      </dsp:txBody>
      <dsp:txXfrm>
        <a:off x="2628153" y="245827"/>
        <a:ext cx="2386496" cy="1431897"/>
      </dsp:txXfrm>
    </dsp:sp>
    <dsp:sp modelId="{D78EDC85-6828-4A85-969F-E07D79FF66C3}">
      <dsp:nvSpPr>
        <dsp:cNvPr id="0" name=""/>
        <dsp:cNvSpPr/>
      </dsp:nvSpPr>
      <dsp:spPr>
        <a:xfrm>
          <a:off x="5253299" y="245827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Confections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 dirty="0"/>
            <a:t>Tarte au sucre</a:t>
          </a:r>
        </a:p>
      </dsp:txBody>
      <dsp:txXfrm>
        <a:off x="5253299" y="245827"/>
        <a:ext cx="2386496" cy="1431897"/>
      </dsp:txXfrm>
    </dsp:sp>
    <dsp:sp modelId="{D24025A8-EC9E-435D-B736-37BE398341BB}">
      <dsp:nvSpPr>
        <dsp:cNvPr id="0" name=""/>
        <dsp:cNvSpPr/>
      </dsp:nvSpPr>
      <dsp:spPr>
        <a:xfrm>
          <a:off x="7878445" y="245827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Dairy Products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 dirty="0"/>
            <a:t>Raclette </a:t>
          </a:r>
          <a:r>
            <a:rPr lang="en-ID" sz="2000" kern="1200" dirty="0" err="1"/>
            <a:t>Courdavault</a:t>
          </a:r>
          <a:endParaRPr lang="en-ID" sz="2000" kern="1200" dirty="0"/>
        </a:p>
      </dsp:txBody>
      <dsp:txXfrm>
        <a:off x="7878445" y="245827"/>
        <a:ext cx="2386496" cy="1431897"/>
      </dsp:txXfrm>
    </dsp:sp>
    <dsp:sp modelId="{D6958A5D-9B3C-4395-9376-72952411FAF1}">
      <dsp:nvSpPr>
        <dsp:cNvPr id="0" name=""/>
        <dsp:cNvSpPr/>
      </dsp:nvSpPr>
      <dsp:spPr>
        <a:xfrm>
          <a:off x="3008" y="1916374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Grains/Cereals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 dirty="0" err="1"/>
            <a:t>Wimmers</a:t>
          </a:r>
          <a:r>
            <a:rPr lang="en-ID" sz="2000" kern="1200" dirty="0"/>
            <a:t> </a:t>
          </a:r>
          <a:r>
            <a:rPr lang="en-ID" sz="2000" kern="1200" dirty="0" err="1"/>
            <a:t>gute</a:t>
          </a:r>
          <a:r>
            <a:rPr lang="en-ID" sz="2000" kern="1200" dirty="0"/>
            <a:t> </a:t>
          </a:r>
          <a:r>
            <a:rPr lang="en-ID" sz="2000" kern="1200" dirty="0" err="1"/>
            <a:t>Semmelknödel</a:t>
          </a:r>
          <a:endParaRPr lang="en-ID" sz="2000" kern="1200" dirty="0"/>
        </a:p>
      </dsp:txBody>
      <dsp:txXfrm>
        <a:off x="3008" y="1916374"/>
        <a:ext cx="2386496" cy="1431897"/>
      </dsp:txXfrm>
    </dsp:sp>
    <dsp:sp modelId="{6495BFF1-CF2C-402C-812D-1736B271ADE6}">
      <dsp:nvSpPr>
        <dsp:cNvPr id="0" name=""/>
        <dsp:cNvSpPr/>
      </dsp:nvSpPr>
      <dsp:spPr>
        <a:xfrm>
          <a:off x="2628153" y="1916374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Meat/Poultry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 dirty="0" err="1"/>
            <a:t>Thüringer</a:t>
          </a:r>
          <a:r>
            <a:rPr lang="en-ID" sz="2000" kern="1200" dirty="0"/>
            <a:t> </a:t>
          </a:r>
          <a:r>
            <a:rPr lang="en-ID" sz="2000" kern="1200" dirty="0" err="1"/>
            <a:t>Rostbratwurst</a:t>
          </a:r>
          <a:endParaRPr lang="en-ID" sz="2000" kern="1200" dirty="0"/>
        </a:p>
      </dsp:txBody>
      <dsp:txXfrm>
        <a:off x="2628153" y="1916374"/>
        <a:ext cx="2386496" cy="1431897"/>
      </dsp:txXfrm>
    </dsp:sp>
    <dsp:sp modelId="{60C496B4-A4D7-4210-9B65-0068DDA2F475}">
      <dsp:nvSpPr>
        <dsp:cNvPr id="0" name=""/>
        <dsp:cNvSpPr/>
      </dsp:nvSpPr>
      <dsp:spPr>
        <a:xfrm>
          <a:off x="5253299" y="1916374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Produce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Uncle Bob's Organic Dried Pears</a:t>
          </a:r>
          <a:endParaRPr lang="en-ID" sz="2000" kern="1200" dirty="0"/>
        </a:p>
      </dsp:txBody>
      <dsp:txXfrm>
        <a:off x="5253299" y="1916374"/>
        <a:ext cx="2386496" cy="1431897"/>
      </dsp:txXfrm>
    </dsp:sp>
    <dsp:sp modelId="{E6615557-5884-4B58-940B-B1FACE4BA443}">
      <dsp:nvSpPr>
        <dsp:cNvPr id="0" name=""/>
        <dsp:cNvSpPr/>
      </dsp:nvSpPr>
      <dsp:spPr>
        <a:xfrm>
          <a:off x="7878445" y="1916374"/>
          <a:ext cx="2386496" cy="143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kern="1200" dirty="0"/>
            <a:t>Seafood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000" kern="1200"/>
            <a:t>Ikura</a:t>
          </a:r>
          <a:endParaRPr lang="en-ID" sz="2000" kern="1200" dirty="0"/>
        </a:p>
      </dsp:txBody>
      <dsp:txXfrm>
        <a:off x="7878445" y="1916374"/>
        <a:ext cx="2386496" cy="1431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4BA60-00DF-46FD-94FE-211FB4773009}">
      <dsp:nvSpPr>
        <dsp:cNvPr id="0" name=""/>
        <dsp:cNvSpPr/>
      </dsp:nvSpPr>
      <dsp:spPr>
        <a:xfrm>
          <a:off x="0" y="225649"/>
          <a:ext cx="10267950" cy="614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907" tIns="312420" rIns="7969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377</a:t>
          </a:r>
          <a:endParaRPr lang="en-ID" sz="1500" kern="1200" dirty="0"/>
        </a:p>
      </dsp:txBody>
      <dsp:txXfrm>
        <a:off x="0" y="225649"/>
        <a:ext cx="10267950" cy="614250"/>
      </dsp:txXfrm>
    </dsp:sp>
    <dsp:sp modelId="{9E21C1C5-BE4F-4977-ACF7-0D39C3D15EFE}">
      <dsp:nvSpPr>
        <dsp:cNvPr id="0" name=""/>
        <dsp:cNvSpPr/>
      </dsp:nvSpPr>
      <dsp:spPr>
        <a:xfrm>
          <a:off x="513397" y="4249"/>
          <a:ext cx="7187565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73" tIns="0" rIns="2716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Europe</a:t>
          </a:r>
          <a:endParaRPr lang="en-ID" sz="1500" kern="1200" dirty="0"/>
        </a:p>
      </dsp:txBody>
      <dsp:txXfrm>
        <a:off x="535013" y="25865"/>
        <a:ext cx="7144333" cy="399568"/>
      </dsp:txXfrm>
    </dsp:sp>
    <dsp:sp modelId="{9A2B305C-5B14-46A0-98D4-6EB7CB01CE5D}">
      <dsp:nvSpPr>
        <dsp:cNvPr id="0" name=""/>
        <dsp:cNvSpPr/>
      </dsp:nvSpPr>
      <dsp:spPr>
        <a:xfrm>
          <a:off x="0" y="1142300"/>
          <a:ext cx="10267950" cy="614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907" tIns="312420" rIns="7969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162</a:t>
          </a:r>
          <a:endParaRPr lang="en-ID" sz="1500" kern="1200" dirty="0"/>
        </a:p>
      </dsp:txBody>
      <dsp:txXfrm>
        <a:off x="0" y="1142300"/>
        <a:ext cx="10267950" cy="614250"/>
      </dsp:txXfrm>
    </dsp:sp>
    <dsp:sp modelId="{FE1A2C8E-920D-479B-B5C0-045E43CAC3D4}">
      <dsp:nvSpPr>
        <dsp:cNvPr id="0" name=""/>
        <dsp:cNvSpPr/>
      </dsp:nvSpPr>
      <dsp:spPr>
        <a:xfrm>
          <a:off x="513397" y="920900"/>
          <a:ext cx="7187565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73" tIns="0" rIns="2716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America</a:t>
          </a:r>
          <a:endParaRPr lang="en-ID" sz="1500" kern="1200" dirty="0"/>
        </a:p>
      </dsp:txBody>
      <dsp:txXfrm>
        <a:off x="535013" y="942516"/>
        <a:ext cx="7144333" cy="399568"/>
      </dsp:txXfrm>
    </dsp:sp>
    <dsp:sp modelId="{14BF6D98-FCB2-4E82-9F74-FC167B4712D8}">
      <dsp:nvSpPr>
        <dsp:cNvPr id="0" name=""/>
        <dsp:cNvSpPr/>
      </dsp:nvSpPr>
      <dsp:spPr>
        <a:xfrm>
          <a:off x="0" y="2058950"/>
          <a:ext cx="10267950" cy="614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907" tIns="312420" rIns="7969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89</a:t>
          </a:r>
          <a:endParaRPr lang="en-ID" sz="1500" kern="1200" dirty="0"/>
        </a:p>
      </dsp:txBody>
      <dsp:txXfrm>
        <a:off x="0" y="2058950"/>
        <a:ext cx="10267950" cy="614250"/>
      </dsp:txXfrm>
    </dsp:sp>
    <dsp:sp modelId="{6A265F39-C297-4EA9-A1BE-9A561E09DD2F}">
      <dsp:nvSpPr>
        <dsp:cNvPr id="0" name=""/>
        <dsp:cNvSpPr/>
      </dsp:nvSpPr>
      <dsp:spPr>
        <a:xfrm>
          <a:off x="513397" y="1837550"/>
          <a:ext cx="7187565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73" tIns="0" rIns="2716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Australia</a:t>
          </a:r>
          <a:endParaRPr lang="en-ID" sz="1500" kern="1200" dirty="0"/>
        </a:p>
      </dsp:txBody>
      <dsp:txXfrm>
        <a:off x="535013" y="1859166"/>
        <a:ext cx="7144333" cy="399568"/>
      </dsp:txXfrm>
    </dsp:sp>
    <dsp:sp modelId="{1A8F14C3-4CC6-4540-8551-ACC0166BC7DA}">
      <dsp:nvSpPr>
        <dsp:cNvPr id="0" name=""/>
        <dsp:cNvSpPr/>
      </dsp:nvSpPr>
      <dsp:spPr>
        <a:xfrm>
          <a:off x="0" y="2975600"/>
          <a:ext cx="10267950" cy="614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907" tIns="312420" rIns="79690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63</a:t>
          </a:r>
          <a:endParaRPr lang="en-ID" sz="1500" kern="1200" dirty="0"/>
        </a:p>
      </dsp:txBody>
      <dsp:txXfrm>
        <a:off x="0" y="2975600"/>
        <a:ext cx="10267950" cy="614250"/>
      </dsp:txXfrm>
    </dsp:sp>
    <dsp:sp modelId="{60FC7D50-5F77-4328-98E3-DC9629327CFB}">
      <dsp:nvSpPr>
        <dsp:cNvPr id="0" name=""/>
        <dsp:cNvSpPr/>
      </dsp:nvSpPr>
      <dsp:spPr>
        <a:xfrm>
          <a:off x="513397" y="2754200"/>
          <a:ext cx="7187565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73" tIns="0" rIns="2716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Asia</a:t>
          </a:r>
          <a:endParaRPr lang="en-ID" sz="1500" kern="1200" dirty="0"/>
        </a:p>
      </dsp:txBody>
      <dsp:txXfrm>
        <a:off x="535013" y="2775816"/>
        <a:ext cx="714433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1998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biyyu/DSLS/blob/b9068f122997723935200a9d770cfb4d7ade5475/Mini%20Project%20DE/flowchart%201.p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biyyu/DSLS/blob/b9068f122997723935200a9d770cfb4d7ade5475/Mini%20Project%20DE/flowchart%202.p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biyyu/DSLS/blob/b9068f122997723935200a9d770cfb4d7ade5475/Mini%20Project%20DE/flowchart%203.p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Mini project 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r>
              <a:rPr lang="en-US" dirty="0"/>
              <a:t>Daffa Abiyyu</a:t>
            </a:r>
          </a:p>
          <a:p>
            <a:r>
              <a:rPr lang="en-US" dirty="0"/>
              <a:t>1A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5623560" cy="892048"/>
          </a:xfrm>
        </p:spPr>
        <p:txBody>
          <a:bodyPr/>
          <a:lstStyle/>
          <a:p>
            <a:r>
              <a:rPr lang="en-US" dirty="0"/>
              <a:t>TOP Product Analysis 1998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60119" y="3429000"/>
            <a:ext cx="5623561" cy="892048"/>
          </a:xfrm>
        </p:spPr>
        <p:txBody>
          <a:bodyPr/>
          <a:lstStyle/>
          <a:p>
            <a:r>
              <a:rPr lang="en-US" dirty="0"/>
              <a:t>Supplier region Analysis 1998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B67120C1-6A9D-44FA-9A16-F092E488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85BB0149-5446-495F-8B82-4AD0DE6C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C302B43-8755-4B25-A036-68EFC879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AC4FA88-BDB3-95D3-A548-B0CF18E2562B}"/>
              </a:ext>
            </a:extLst>
          </p:cNvPr>
          <p:cNvSpPr txBox="1">
            <a:spLocks/>
          </p:cNvSpPr>
          <p:nvPr/>
        </p:nvSpPr>
        <p:spPr>
          <a:xfrm>
            <a:off x="960120" y="4321048"/>
            <a:ext cx="5623560" cy="89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b="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Shipper trend Analysis 1998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TOP Product analysis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F5150-10D1-5A50-D9A1-ACCD283B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Tables used: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Products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Flowchart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TOP Product analysis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1FF1A2B1-8B0A-3804-78E4-6CD46C7F6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42236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Supplier region analysis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F5150-10D1-5A50-D9A1-ACCD283B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Tables used: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Suppliers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Products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Order Details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Flowchart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</a:t>
            </a:r>
            <a:endParaRPr lang="en-US" dirty="0">
              <a:solidFill>
                <a:schemeClr val="accent4"/>
              </a:solidFill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Supplier region analysis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467AC9A-10C0-FC8D-DA2E-58D19BB0E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2535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87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Shipper trend analysis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F5150-10D1-5A50-D9A1-ACCD283B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Tables used: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Shippers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/>
              <a:t>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Flowchart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</a:t>
            </a:r>
            <a:endParaRPr lang="en-ID" dirty="0">
              <a:solidFill>
                <a:schemeClr val="accent4"/>
              </a:solidFill>
            </a:endParaRPr>
          </a:p>
          <a:p>
            <a:pPr marL="61722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4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/>
              <a:t>Shipper trend analysis</a:t>
            </a:r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889EA437-4B85-4ACF-844D-CB7B57A3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/>
              <a:t>Mini Project DE</a:t>
            </a:r>
            <a:endParaRPr lang="en-US" dirty="0"/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2C2B0A46-63F0-4502-A252-08946359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/>
              <a:t>1998</a:t>
            </a: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10D3A3A4-BB0E-4364-BAC8-3A6F9464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7499807-5A3A-1F9B-8AFE-818B779F3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53606"/>
              </p:ext>
            </p:extLst>
          </p:nvPr>
        </p:nvGraphicFramePr>
        <p:xfrm>
          <a:off x="960438" y="2587625"/>
          <a:ext cx="102679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2613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125</TotalTime>
  <Words>149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Mini project DE</vt:lpstr>
      <vt:lpstr>Content</vt:lpstr>
      <vt:lpstr>TOP Product analysis</vt:lpstr>
      <vt:lpstr>TOP Product analysis</vt:lpstr>
      <vt:lpstr>Supplier region analysis</vt:lpstr>
      <vt:lpstr>Supplier region analysis</vt:lpstr>
      <vt:lpstr>Shipper trend analysis</vt:lpstr>
      <vt:lpstr>Shipper trend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DE</dc:title>
  <dc:creator>Daffa Abiyyu</dc:creator>
  <cp:lastModifiedBy>Daffa Abiyyu</cp:lastModifiedBy>
  <cp:revision>1</cp:revision>
  <dcterms:created xsi:type="dcterms:W3CDTF">2023-01-24T13:32:11Z</dcterms:created>
  <dcterms:modified xsi:type="dcterms:W3CDTF">2023-01-24T15:37:55Z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