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CE1CFD-923A-4764-88F6-43A2A4A759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Presentation_JAG_AB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991ADC-D3AC-40B9-A9D2-EEC13BCE16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21/4/23 13:13:12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Presentation12" id="2" name="slide2">
            <a:extLst>
              <a:ext uri="{FF2B5EF4-FFF2-40B4-BE49-F238E27FC236}">
                <a16:creationId xmlns:a16="http://schemas.microsoft.com/office/drawing/2014/main" id="{3B88D22C-244A-4FAC-8633-5CDF34494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2387"/>
            <a:ext cx="117062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Presentation5" id="3" name="slide3">
            <a:extLst>
              <a:ext uri="{FF2B5EF4-FFF2-40B4-BE49-F238E27FC236}">
                <a16:creationId xmlns:a16="http://schemas.microsoft.com/office/drawing/2014/main" id="{53DDFCF0-B535-43EC-BC41-D2BE9A5307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2387"/>
            <a:ext cx="117062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Presentation10" id="4" name="slide4">
            <a:extLst>
              <a:ext uri="{FF2B5EF4-FFF2-40B4-BE49-F238E27FC236}">
                <a16:creationId xmlns:a16="http://schemas.microsoft.com/office/drawing/2014/main" id="{7C8E3DF9-69EC-442C-80ED-359119603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2387"/>
            <a:ext cx="117062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Presentation8" id="5" name="slide5">
            <a:extLst>
              <a:ext uri="{FF2B5EF4-FFF2-40B4-BE49-F238E27FC236}">
                <a16:creationId xmlns:a16="http://schemas.microsoft.com/office/drawing/2014/main" id="{0D0C6953-AA2A-468F-A7D9-ADB85B0086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2387"/>
            <a:ext cx="117062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Presentation11" id="6" name="slide6">
            <a:extLst>
              <a:ext uri="{FF2B5EF4-FFF2-40B4-BE49-F238E27FC236}">
                <a16:creationId xmlns:a16="http://schemas.microsoft.com/office/drawing/2014/main" id="{420C27A0-757C-4AD0-A534-3B2DEBE78A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2387"/>
            <a:ext cx="117062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Presentation9" id="7" name="slide7">
            <a:extLst>
              <a:ext uri="{FF2B5EF4-FFF2-40B4-BE49-F238E27FC236}">
                <a16:creationId xmlns:a16="http://schemas.microsoft.com/office/drawing/2014/main" id="{2D1E5F6F-E827-44B5-91F4-5F059415E5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2387"/>
            <a:ext cx="117062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Presentation6" id="8" name="slide8">
            <a:extLst>
              <a:ext uri="{FF2B5EF4-FFF2-40B4-BE49-F238E27FC236}">
                <a16:creationId xmlns:a16="http://schemas.microsoft.com/office/drawing/2014/main" id="{2AD64585-F372-4B08-BF09-9B8161ADAE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2387"/>
            <a:ext cx="117062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_Presentation7" id="9" name="slide9">
            <a:extLst>
              <a:ext uri="{FF2B5EF4-FFF2-40B4-BE49-F238E27FC236}">
                <a16:creationId xmlns:a16="http://schemas.microsoft.com/office/drawing/2014/main" id="{40511C28-549D-4460-AF13-A541B5BAA9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2387"/>
            <a:ext cx="117062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2023-04-21T11:13:14Z</dcterms:created>
  <dcterms:modified xsi:type="dcterms:W3CDTF">2023-04-21T11:13:14Z</dcterms:modified>
</cp:coreProperties>
</file>