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A1AEB2-7B13-4379-8C6E-C693BD76E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1" baseline="0">
                <a:latin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291F27-74B2-4DC9-B415-972564DB3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="0" baseline="0">
                <a:latin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3FA6B0-EEAF-42A2-9558-FEABD0D5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190-1A2C-4F4F-8D4F-D3B6FC254539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642D26-007F-4804-A4AA-90FB2758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AC6801-528D-4E9A-AABF-D5BDC3F4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759-F133-4731-A78C-72ABB58A5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49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B6B317-C9EE-4241-A834-F25B8ED7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452E69-D23C-4EB3-A96F-AEB1D246D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C5B2DE-7402-427B-8688-15CAB1ED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190-1A2C-4F4F-8D4F-D3B6FC254539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9387E1-DFC2-43DA-9F56-09713CE5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4A5991-9E6A-46D2-A060-A672DAE2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759-F133-4731-A78C-72ABB58A5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92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411D809-A10C-4210-AB3F-62E049464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5F9758-6649-42B8-98F7-8C4ABBB45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8C9CDD-23C2-4E83-838B-04F89F33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190-1A2C-4F4F-8D4F-D3B6FC254539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7DA615-1DAE-425C-8191-B6895635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D70753-B8A4-4003-B5CD-63FA28CB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759-F133-4731-A78C-72ABB58A5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19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EF736E-BFBE-4560-ABC1-B6872ED9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09D25C-92D4-4E14-ACB8-C3E313974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0DDB8F-3D16-4C4E-833F-FFEBCAD6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190-1A2C-4F4F-8D4F-D3B6FC254539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A4901-33EC-4641-92D5-D4C0A95B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356387-E69E-4F8D-BD8A-05F7FD76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759-F133-4731-A78C-72ABB58A5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49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E90E49-3AA7-4D24-B470-7C0409A32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5C71F5-7798-48C6-BF4D-826D4CF75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04F0AD-2492-4883-B092-4CDC915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190-1A2C-4F4F-8D4F-D3B6FC254539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73E707-9636-40DF-B6CB-517F0812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5933E7-F48B-4A05-8906-7B0BDDAE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759-F133-4731-A78C-72ABB58A5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18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458030-9605-420D-9320-0A52B552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55FBAB-0C3B-47CF-BD82-34A490D3C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D5CED0-25BC-4022-9609-F6D8DB06A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0AEA2F-4DAA-4ABB-B6CB-6CAA977D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190-1A2C-4F4F-8D4F-D3B6FC254539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E11A20-8D45-4217-B284-2F92A774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A7E2DD-BFC3-48FE-A3B3-42758CEB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759-F133-4731-A78C-72ABB58A5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9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87541-5D79-47B4-B5EE-1B6EB559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0AC13C-EADF-4E7E-AE89-35E374475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5BF368-7A14-4938-8E12-242C149C6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3D499FB-51D9-49F9-AA75-A34303CFD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586307C-1F4C-47DB-A7C9-2C7353229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FCBCC6E-9E26-4388-BEF1-FF4213BF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190-1A2C-4F4F-8D4F-D3B6FC254539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CADD7F7-8FE0-414B-BA67-0DB0B133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800614-574E-4B10-A87D-5CF8E154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759-F133-4731-A78C-72ABB58A5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92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F414DC-DEFF-4CCA-ABE5-85A4B711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C3E81C9-9057-4FC6-8874-7CBDB483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190-1A2C-4F4F-8D4F-D3B6FC254539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73CAEB6-B7E7-440F-9BB4-992BE61C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562A49-238F-4A73-8A64-3A276491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759-F133-4731-A78C-72ABB58A5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78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6349F3-A2A7-415E-9AF1-C65D382F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190-1A2C-4F4F-8D4F-D3B6FC254539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A1654B-0833-4274-A732-DB9F9960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FA9B0D-633B-4763-9FA6-1F6032DD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759-F133-4731-A78C-72ABB58A5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94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B4CFA-FA21-4FE3-82CA-10595D13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3F0F1E-5054-45A1-BFBE-C473B15D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A06991-7395-45DE-B1C1-8F7170684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933A36-65AC-4FBB-BD05-82BB0E8E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190-1A2C-4F4F-8D4F-D3B6FC254539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6F1CDF-9B30-4429-B916-34CC353D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DF091C-0E56-4407-A7D2-CBFA06B0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759-F133-4731-A78C-72ABB58A5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05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A8529-2F55-4A45-9ADC-1C6C190D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DE4D55B-642D-4752-A460-46F7EB5B7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334767-0193-4AF8-8E3E-4C79F7AFF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F5E65B-E61F-4C8D-9768-7655C726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190-1A2C-4F4F-8D4F-D3B6FC254539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8AC179-5373-4C4D-AE1C-A24E0218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4CC2AD-93AD-4583-9A69-A08D039D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759-F133-4731-A78C-72ABB58A5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75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5B79EFB-C1DE-41C8-B356-D00D29A3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B5E971-9E53-4F8F-BF41-DA27A304B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663E1B-9DC9-4702-841A-9F259CAAE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1190-1A2C-4F4F-8D4F-D3B6FC254539}" type="datetimeFigureOut">
              <a:rPr lang="zh-TW" altLang="en-US" smtClean="0"/>
              <a:t>2021/9/2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8A8CCC-B162-4C43-A85C-D2C62ACB2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A8E4BE-BCE1-48E3-850F-3E9A42F45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E8759-F133-4731-A78C-72ABB58A54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53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B231F-3D43-4BCA-A88D-259BA9522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7200" b="1" dirty="0"/>
              <a:t>documentation</a:t>
            </a:r>
            <a:endParaRPr lang="zh-TW" altLang="en-US" sz="72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E2EEDA-89E2-43E4-A2F8-7C8E7BC5F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Author: Zhou, </a:t>
            </a:r>
            <a:r>
              <a:rPr lang="en-US" altLang="zh-TW" sz="4000" dirty="0" err="1"/>
              <a:t>shi-yao</a:t>
            </a:r>
            <a:r>
              <a:rPr lang="en-US" altLang="zh-TW" sz="4000" dirty="0"/>
              <a:t> (</a:t>
            </a:r>
            <a:r>
              <a:rPr lang="en-US" altLang="zh-TW" sz="4000" dirty="0" err="1"/>
              <a:t>Jou</a:t>
            </a:r>
            <a:r>
              <a:rPr lang="en-US" altLang="zh-TW" sz="4000" dirty="0"/>
              <a:t>, </a:t>
            </a:r>
            <a:r>
              <a:rPr lang="en-US" altLang="zh-TW" sz="4000" dirty="0" err="1"/>
              <a:t>shyh</a:t>
            </a:r>
            <a:r>
              <a:rPr lang="en-US" altLang="zh-TW" sz="4000" dirty="0"/>
              <a:t>-yaw)</a:t>
            </a:r>
          </a:p>
          <a:p>
            <a:r>
              <a:rPr lang="en-US" altLang="zh-TW" sz="4000" dirty="0"/>
              <a:t> 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990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DA2FCC-2656-4A40-8531-A48BA86D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59AA4-5016-4725-A8E7-364BA0DE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My_Dataset</a:t>
            </a:r>
            <a:endParaRPr lang="zh-TW" altLang="en-US" sz="36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53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3510B-702E-4AC2-B226-F206F70C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My_Dataset.equalize</a:t>
            </a:r>
            <a:r>
              <a:rPr lang="en-US" altLang="zh-TW" dirty="0"/>
              <a:t>_():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6EBCB2-0A02-45C8-8F6E-08AA4936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Description:</a:t>
            </a:r>
          </a:p>
          <a:p>
            <a:pPr marL="269875" indent="0">
              <a:buNone/>
            </a:pPr>
            <a:r>
              <a:rPr lang="en-US" altLang="zh-TW" dirty="0"/>
              <a:t>Let the amount of data in every class become the same, this function will shuffle all the data in every class before sampling.</a:t>
            </a:r>
          </a:p>
          <a:p>
            <a:pPr marL="269875" indent="0">
              <a:buNone/>
            </a:pPr>
            <a:r>
              <a:rPr lang="en-US" altLang="zh-TW" dirty="0"/>
              <a:t>This is useful if your data in every class is very unbalance.</a:t>
            </a:r>
          </a:p>
        </p:txBody>
      </p:sp>
    </p:spTree>
    <p:extLst>
      <p:ext uri="{BB962C8B-B14F-4D97-AF65-F5344CB8AC3E}">
        <p14:creationId xmlns:p14="http://schemas.microsoft.com/office/powerpoint/2010/main" val="267411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3510B-702E-4AC2-B226-F206F70C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My_Dataset.concat</a:t>
            </a:r>
            <a:r>
              <a:rPr lang="en-US" altLang="zh-TW" dirty="0"/>
              <a:t>_()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6EBCB2-0A02-45C8-8F6E-08AA4936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Description:</a:t>
            </a:r>
          </a:p>
          <a:p>
            <a:pPr marL="269875" indent="0">
              <a:buNone/>
            </a:pPr>
            <a:r>
              <a:rPr lang="en-US" altLang="zh-TW" dirty="0"/>
              <a:t>Concatenate the other “</a:t>
            </a:r>
            <a:r>
              <a:rPr lang="en-US" altLang="zh-TW" dirty="0" err="1"/>
              <a:t>My_Dataset</a:t>
            </a:r>
            <a:r>
              <a:rPr lang="en-US" altLang="zh-TW" dirty="0"/>
              <a:t>” object in-place.</a:t>
            </a:r>
          </a:p>
        </p:txBody>
      </p:sp>
    </p:spTree>
    <p:extLst>
      <p:ext uri="{BB962C8B-B14F-4D97-AF65-F5344CB8AC3E}">
        <p14:creationId xmlns:p14="http://schemas.microsoft.com/office/powerpoint/2010/main" val="321830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81</Words>
  <Application>Microsoft Office PowerPoint</Application>
  <PresentationFormat>寬螢幕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佈景主題</vt:lpstr>
      <vt:lpstr>documentation</vt:lpstr>
      <vt:lpstr>Class</vt:lpstr>
      <vt:lpstr>My_Dataset.equalize_():</vt:lpstr>
      <vt:lpstr>My_Dataset.concat_()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</dc:title>
  <dc:creator>世耀 周</dc:creator>
  <cp:lastModifiedBy>世耀 周</cp:lastModifiedBy>
  <cp:revision>4</cp:revision>
  <dcterms:created xsi:type="dcterms:W3CDTF">2021-09-02T02:18:50Z</dcterms:created>
  <dcterms:modified xsi:type="dcterms:W3CDTF">2021-09-02T02:49:18Z</dcterms:modified>
</cp:coreProperties>
</file>