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FFFF00"/>
    <a:srgbClr val="BBE0E3"/>
    <a:srgbClr val="F3F9FA"/>
    <a:srgbClr val="E7F3F4"/>
    <a:srgbClr val="BBF7F1"/>
    <a:srgbClr val="EAEAEA"/>
    <a:srgbClr val="EADE44"/>
    <a:srgbClr val="FF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2D7E-DDD4-40AC-96AE-FDB38439F28D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CA42-00AF-40F1-B277-05FEF1D658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8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A7DC5-2CC0-4802-8EDF-F7E39EA95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D1F51D-2831-48BB-A702-79CB995C9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4B114A-3195-4AEC-A377-B5867EFC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3E66-4A4E-4845-B3AE-3233D5DC77A5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04ACA-FC0E-4225-8CF5-82714A0B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DF793-6BE0-4659-BF33-09125C98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36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22DC3-941A-4EE1-954D-35BC767C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632E0-7F46-498C-AECA-E4682C0D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7C5ED2-40DA-4FA5-894E-B23AAB77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824A-7615-45BD-9F96-BB1F6EEC119A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F74555-E209-4890-9036-6CA5FA44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39218-BCE9-4C31-98FE-72EBD50F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76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F1AF75-2885-4EF5-A8BA-97AAA82D3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8BDEC6-EAEE-4661-B06C-5F97293A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9D7F81-054A-4C03-B600-24960E71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EADF-6BC7-4B9E-BA45-7FB45F7FE0F0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382A3D-F2D2-4C66-91F2-61FB21DA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B1C25D-1F95-4B39-BF0E-4FD9D786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92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7C28E-C24D-4061-BBC9-7F619569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23CDE-6D26-4597-B447-6249162A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328B67-7D3F-4D38-92AB-C023491F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E1F-7CEE-4655-9645-B27513B72914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ACA462-4B2D-45B9-A778-0E636700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41D5B-BFCF-4038-A0D5-D2D2AD76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13882-B325-4E6F-A2E6-DA395D7B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C4C3E3-1A7D-4D4D-B49A-6DF79873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2F3D97-35B0-452F-AAAF-E79A31C4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1A74-4D20-4DBB-A2AC-6625B4A210E5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62D4E-23FD-4D5F-A43E-89E4243A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BFD3E-F4CF-4A03-9740-7174D516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36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B5F25-C863-4338-A14A-FFD86619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5266F1-33E1-4C34-9CC8-C62A1004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7A23E5-A6BC-4997-B9E9-2CBAA9C5E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47D90C-F125-40C7-B653-281A69BB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377-4367-42F9-ABB5-E3C61B440B78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D63238-1DD9-4CD5-9B6F-A162F847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0606CA-63DC-4829-B750-645E6F36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28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2B83C-FB6E-4E6B-9D33-431C8508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D6B27A-35DF-4468-B97E-FBDC9117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BCD253-5F8B-4418-A7FD-1E286AC1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D3C65C-BAD7-4D21-B444-EC7D3CDAE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2BA2CC-6324-4CE7-AA80-4DF798F3F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59CCEA-C5DD-4475-909A-930455B6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9E2B-64CD-4CED-91D8-408DFADF1E97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2175AE-E5AB-45ED-999D-A61DA893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8220E2-06A4-4254-96E5-C638944D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17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FA2E8-6110-4339-B8AD-BE80AEC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B1FEE6-4D3A-45AD-B80B-760F361A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67B5-F580-4C86-8263-3CB425A04677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06FD59-C730-412A-98B8-4C397759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ABA184-5F73-444E-8D90-1A8D7605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9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F7E02D-763F-4502-A30E-21CBCF83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044-FE1B-4F4A-BFBC-DE3A17405E86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A75CDD-E2DB-4461-90FB-7AB63BCC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052473-292E-49F1-8ED9-A15809E9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82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DCD56-CFC8-45FD-B36C-7E3C6AE9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25F0B-DAB9-4970-8622-CF5F79A5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62F256-D33B-4970-9238-64562638F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2C1DAD-8848-4AFF-9F40-5AF872FA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446C-DDC7-4268-8E32-FDCA2A63A6AC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625B7B-4C38-40F5-AB71-1DD273EF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86133B-142F-46CA-97AA-D612FB3F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D3D13-C139-42A0-8854-0A78FB63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866780-F318-43F4-8C26-27F88D5C2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50C68A-E17F-47B3-A45A-E6A45FFF1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1C1D20-B9FA-48C4-B8DF-879BC30D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D3CC-8F98-4CBE-A581-6629C0F3027E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F3C522-A21E-4E17-BE3D-52D48C64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BC38D5-D141-4CC1-8607-45BAE1E2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7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BFF26C-21C5-490D-A3C6-92AA9DEA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5C815E-42EB-4D62-932E-98B4E337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634F58-288C-492F-8282-B456D4E44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29A3-1F9D-4A30-998B-1E4758C53092}" type="datetime1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DBB6F1-1A5A-4621-B9E6-1BA4F8250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5360F-AE8F-402F-AA37-5ADC8AFA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AFDF-52BA-4428-8F00-57072AFA9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76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essw2020/Ranger-Deep-Learning-Optimiz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8BD7-E4A6-4D9D-8AC5-2836B367E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832" y="3200400"/>
            <a:ext cx="9144000" cy="822746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ExquisiteNet-YoloY5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387A54-2802-4D3B-AD34-E609E175D5E2}"/>
              </a:ext>
            </a:extLst>
          </p:cNvPr>
          <p:cNvGrpSpPr/>
          <p:nvPr/>
        </p:nvGrpSpPr>
        <p:grpSpPr>
          <a:xfrm>
            <a:off x="10857832" y="195942"/>
            <a:ext cx="964053" cy="1026368"/>
            <a:chOff x="9702282" y="354563"/>
            <a:chExt cx="1485122" cy="158111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BE06C5D-FADE-49F9-B956-3377E0041B5C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A7F567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EA2E98F-7825-4BD2-BAF3-64CDC5860006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FEA0FD3-45E3-414F-9DE2-4E8A772534D4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D17000-B537-4361-9FF1-43B8D2C3B68E}"/>
              </a:ext>
            </a:extLst>
          </p:cNvPr>
          <p:cNvGrpSpPr/>
          <p:nvPr/>
        </p:nvGrpSpPr>
        <p:grpSpPr>
          <a:xfrm>
            <a:off x="309467" y="5691673"/>
            <a:ext cx="892350" cy="950030"/>
            <a:chOff x="9702282" y="354563"/>
            <a:chExt cx="1485122" cy="1581118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5C22253-3D91-402D-BFB4-3707D1D6C70B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DF0D7E0-20D8-4EC4-B0A4-216AE9868ABE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4D243289-EA8D-44EF-8ECC-B45782E1B35D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53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5DAA9-908B-4521-AEB9-53B2AE2A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75" y="2118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altLang="zh-TW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my.yaml</a:t>
            </a:r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/models/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463D570-6E0B-41A1-B2DD-7789479F162F}"/>
              </a:ext>
            </a:extLst>
          </p:cNvPr>
          <p:cNvGrpSpPr/>
          <p:nvPr/>
        </p:nvGrpSpPr>
        <p:grpSpPr>
          <a:xfrm>
            <a:off x="10857832" y="195942"/>
            <a:ext cx="964053" cy="1026368"/>
            <a:chOff x="9702282" y="354563"/>
            <a:chExt cx="1485122" cy="1581118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7F568E6-324B-482D-A9BC-2CDB8CCB46FA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A7F567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14E67CB-6168-4DCF-94CE-8D34DF84742D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3831E9D-224E-4DD9-B4A2-3F2B3C273475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06C3706-9E40-49D4-B4E9-858EC50882A7}"/>
              </a:ext>
            </a:extLst>
          </p:cNvPr>
          <p:cNvGrpSpPr/>
          <p:nvPr/>
        </p:nvGrpSpPr>
        <p:grpSpPr>
          <a:xfrm rot="21358803">
            <a:off x="227324" y="5701949"/>
            <a:ext cx="892350" cy="950030"/>
            <a:chOff x="9702282" y="354563"/>
            <a:chExt cx="1485122" cy="1581118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586885F-7194-4098-B70B-40A27105DDFC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CCF1657-4AF3-41CD-969E-DDB937EA884C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BC5A917-EF5C-467C-B432-501BB4DF667E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B74F1C2-477F-4221-99B3-90E98F28BB87}"/>
              </a:ext>
            </a:extLst>
          </p:cNvPr>
          <p:cNvCxnSpPr/>
          <p:nvPr/>
        </p:nvCxnSpPr>
        <p:spPr>
          <a:xfrm>
            <a:off x="1101012" y="1435592"/>
            <a:ext cx="104596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341ACC-0404-429F-9624-17342ABCA2A6}"/>
              </a:ext>
            </a:extLst>
          </p:cNvPr>
          <p:cNvCxnSpPr>
            <a:cxnSpLocks/>
          </p:cNvCxnSpPr>
          <p:nvPr/>
        </p:nvCxnSpPr>
        <p:spPr>
          <a:xfrm>
            <a:off x="814975" y="1435592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2DF1F8E-15DC-4821-9787-1B332503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z="1400" smtClean="0"/>
              <a:t>2</a:t>
            </a:fld>
            <a:endParaRPr lang="zh-TW" altLang="en-US" sz="14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698D12D-EE6D-4CCF-9796-6FAF2C9F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15" y="1435592"/>
            <a:ext cx="9379431" cy="54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5DAA9-908B-4521-AEB9-53B2AE2A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75" y="2118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all the lines in parse.py into yolo.py</a:t>
            </a:r>
            <a:b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this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463D570-6E0B-41A1-B2DD-7789479F162F}"/>
              </a:ext>
            </a:extLst>
          </p:cNvPr>
          <p:cNvGrpSpPr/>
          <p:nvPr/>
        </p:nvGrpSpPr>
        <p:grpSpPr>
          <a:xfrm>
            <a:off x="10857832" y="195942"/>
            <a:ext cx="964053" cy="1026368"/>
            <a:chOff x="9702282" y="354563"/>
            <a:chExt cx="1485122" cy="1581118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7F568E6-324B-482D-A9BC-2CDB8CCB46FA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A7F567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14E67CB-6168-4DCF-94CE-8D34DF84742D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3831E9D-224E-4DD9-B4A2-3F2B3C273475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06C3706-9E40-49D4-B4E9-858EC50882A7}"/>
              </a:ext>
            </a:extLst>
          </p:cNvPr>
          <p:cNvGrpSpPr/>
          <p:nvPr/>
        </p:nvGrpSpPr>
        <p:grpSpPr>
          <a:xfrm rot="21358803">
            <a:off x="227324" y="5701949"/>
            <a:ext cx="892350" cy="950030"/>
            <a:chOff x="9702282" y="354563"/>
            <a:chExt cx="1485122" cy="1581118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586885F-7194-4098-B70B-40A27105DDFC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CCF1657-4AF3-41CD-969E-DDB937EA884C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BC5A917-EF5C-467C-B432-501BB4DF667E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B74F1C2-477F-4221-99B3-90E98F28BB87}"/>
              </a:ext>
            </a:extLst>
          </p:cNvPr>
          <p:cNvCxnSpPr/>
          <p:nvPr/>
        </p:nvCxnSpPr>
        <p:spPr>
          <a:xfrm>
            <a:off x="1101012" y="1435592"/>
            <a:ext cx="104596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341ACC-0404-429F-9624-17342ABCA2A6}"/>
              </a:ext>
            </a:extLst>
          </p:cNvPr>
          <p:cNvCxnSpPr>
            <a:cxnSpLocks/>
          </p:cNvCxnSpPr>
          <p:nvPr/>
        </p:nvCxnSpPr>
        <p:spPr>
          <a:xfrm>
            <a:off x="814975" y="1435592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2DF1F8E-15DC-4821-9787-1B332503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z="1400" smtClean="0"/>
              <a:t>3</a:t>
            </a:fld>
            <a:endParaRPr lang="zh-TW" altLang="en-US" sz="1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F6A9051-E4D3-4A43-9C2B-C514598B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8" y="1553295"/>
            <a:ext cx="9206204" cy="51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5DAA9-908B-4521-AEB9-53B2AE2A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75" y="2118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all the lines in parse.py into yolo.py</a:t>
            </a:r>
            <a:b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this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463D570-6E0B-41A1-B2DD-7789479F162F}"/>
              </a:ext>
            </a:extLst>
          </p:cNvPr>
          <p:cNvGrpSpPr/>
          <p:nvPr/>
        </p:nvGrpSpPr>
        <p:grpSpPr>
          <a:xfrm>
            <a:off x="10857832" y="195942"/>
            <a:ext cx="964053" cy="1026368"/>
            <a:chOff x="9702282" y="354563"/>
            <a:chExt cx="1485122" cy="1581118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7F568E6-324B-482D-A9BC-2CDB8CCB46FA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A7F567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14E67CB-6168-4DCF-94CE-8D34DF84742D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3831E9D-224E-4DD9-B4A2-3F2B3C273475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06C3706-9E40-49D4-B4E9-858EC50882A7}"/>
              </a:ext>
            </a:extLst>
          </p:cNvPr>
          <p:cNvGrpSpPr/>
          <p:nvPr/>
        </p:nvGrpSpPr>
        <p:grpSpPr>
          <a:xfrm rot="21358803">
            <a:off x="227324" y="5701949"/>
            <a:ext cx="892350" cy="950030"/>
            <a:chOff x="9702282" y="354563"/>
            <a:chExt cx="1485122" cy="1581118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586885F-7194-4098-B70B-40A27105DDFC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CCF1657-4AF3-41CD-969E-DDB937EA884C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BC5A917-EF5C-467C-B432-501BB4DF667E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B74F1C2-477F-4221-99B3-90E98F28BB87}"/>
              </a:ext>
            </a:extLst>
          </p:cNvPr>
          <p:cNvCxnSpPr/>
          <p:nvPr/>
        </p:nvCxnSpPr>
        <p:spPr>
          <a:xfrm>
            <a:off x="1101012" y="1435592"/>
            <a:ext cx="104596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341ACC-0404-429F-9624-17342ABCA2A6}"/>
              </a:ext>
            </a:extLst>
          </p:cNvPr>
          <p:cNvCxnSpPr>
            <a:cxnSpLocks/>
          </p:cNvCxnSpPr>
          <p:nvPr/>
        </p:nvCxnSpPr>
        <p:spPr>
          <a:xfrm>
            <a:off x="814975" y="1435592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2DF1F8E-15DC-4821-9787-1B332503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z="1400" smtClean="0"/>
              <a:t>4</a:t>
            </a:fld>
            <a:endParaRPr lang="zh-TW" altLang="en-US" sz="1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F6A9051-E4D3-4A43-9C2B-C514598B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8" y="1553295"/>
            <a:ext cx="9206204" cy="51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7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463D570-6E0B-41A1-B2DD-7789479F162F}"/>
              </a:ext>
            </a:extLst>
          </p:cNvPr>
          <p:cNvGrpSpPr/>
          <p:nvPr/>
        </p:nvGrpSpPr>
        <p:grpSpPr>
          <a:xfrm>
            <a:off x="10857832" y="195942"/>
            <a:ext cx="964053" cy="1026368"/>
            <a:chOff x="9702282" y="354563"/>
            <a:chExt cx="1485122" cy="1581118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7F568E6-324B-482D-A9BC-2CDB8CCB46FA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A7F567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14E67CB-6168-4DCF-94CE-8D34DF84742D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3831E9D-224E-4DD9-B4A2-3F2B3C273475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815DAA9-908B-4521-AEB9-53B2AE2A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75" y="2118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can run ExquisiteNetV2-YOLOV5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06C3706-9E40-49D4-B4E9-858EC50882A7}"/>
              </a:ext>
            </a:extLst>
          </p:cNvPr>
          <p:cNvGrpSpPr/>
          <p:nvPr/>
        </p:nvGrpSpPr>
        <p:grpSpPr>
          <a:xfrm rot="21358803">
            <a:off x="227324" y="5701949"/>
            <a:ext cx="892350" cy="950030"/>
            <a:chOff x="9702282" y="354563"/>
            <a:chExt cx="1485122" cy="1581118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586885F-7194-4098-B70B-40A27105DDFC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CCF1657-4AF3-41CD-969E-DDB937EA884C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BC5A917-EF5C-467C-B432-501BB4DF667E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B74F1C2-477F-4221-99B3-90E98F28BB87}"/>
              </a:ext>
            </a:extLst>
          </p:cNvPr>
          <p:cNvCxnSpPr/>
          <p:nvPr/>
        </p:nvCxnSpPr>
        <p:spPr>
          <a:xfrm>
            <a:off x="1101012" y="1435592"/>
            <a:ext cx="104596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341ACC-0404-429F-9624-17342ABCA2A6}"/>
              </a:ext>
            </a:extLst>
          </p:cNvPr>
          <p:cNvCxnSpPr>
            <a:cxnSpLocks/>
          </p:cNvCxnSpPr>
          <p:nvPr/>
        </p:nvCxnSpPr>
        <p:spPr>
          <a:xfrm>
            <a:off x="814975" y="1435592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2DF1F8E-15DC-4821-9787-1B332503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z="1400" smtClean="0"/>
              <a:t>5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868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5DAA9-908B-4521-AEB9-53B2AE2A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75" y="2118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the width or depth of model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EA41B-1338-4EFB-B8CE-A629E846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423" y="1644554"/>
            <a:ext cx="10252788" cy="503753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alert the “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depth_multiple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“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width_multiple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my.yanl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know which are best values for ExquisiteNetV2-YOLOV5, I just set them casually.</a:t>
            </a:r>
          </a:p>
          <a:p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fun!!!   </a:t>
            </a: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463D570-6E0B-41A1-B2DD-7789479F162F}"/>
              </a:ext>
            </a:extLst>
          </p:cNvPr>
          <p:cNvGrpSpPr/>
          <p:nvPr/>
        </p:nvGrpSpPr>
        <p:grpSpPr>
          <a:xfrm>
            <a:off x="10857832" y="195942"/>
            <a:ext cx="964053" cy="1026368"/>
            <a:chOff x="9702282" y="354563"/>
            <a:chExt cx="1485122" cy="1581118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7F568E6-324B-482D-A9BC-2CDB8CCB46FA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A7F567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14E67CB-6168-4DCF-94CE-8D34DF84742D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3831E9D-224E-4DD9-B4A2-3F2B3C273475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06C3706-9E40-49D4-B4E9-858EC50882A7}"/>
              </a:ext>
            </a:extLst>
          </p:cNvPr>
          <p:cNvGrpSpPr/>
          <p:nvPr/>
        </p:nvGrpSpPr>
        <p:grpSpPr>
          <a:xfrm rot="21358803">
            <a:off x="227324" y="5701949"/>
            <a:ext cx="892350" cy="950030"/>
            <a:chOff x="9702282" y="354563"/>
            <a:chExt cx="1485122" cy="1581118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586885F-7194-4098-B70B-40A27105DDFC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CCF1657-4AF3-41CD-969E-DDB937EA884C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BC5A917-EF5C-467C-B432-501BB4DF667E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B74F1C2-477F-4221-99B3-90E98F28BB87}"/>
              </a:ext>
            </a:extLst>
          </p:cNvPr>
          <p:cNvCxnSpPr/>
          <p:nvPr/>
        </p:nvCxnSpPr>
        <p:spPr>
          <a:xfrm>
            <a:off x="1101012" y="1435592"/>
            <a:ext cx="104596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341ACC-0404-429F-9624-17342ABCA2A6}"/>
              </a:ext>
            </a:extLst>
          </p:cNvPr>
          <p:cNvCxnSpPr>
            <a:cxnSpLocks/>
          </p:cNvCxnSpPr>
          <p:nvPr/>
        </p:nvCxnSpPr>
        <p:spPr>
          <a:xfrm>
            <a:off x="814975" y="1435592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2DF1F8E-15DC-4821-9787-1B332503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z="1400" smtClean="0"/>
              <a:t>6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40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5DAA9-908B-4521-AEB9-53B2AE2A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75" y="2118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experimental setting (optional)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EA41B-1338-4EFB-B8CE-A629E846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423" y="1644554"/>
            <a:ext cx="10252788" cy="503753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 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RangerQH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condition : train loss &lt; 0.05 or epoch +1 &gt;= 1300</a:t>
            </a: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463D570-6E0B-41A1-B2DD-7789479F162F}"/>
              </a:ext>
            </a:extLst>
          </p:cNvPr>
          <p:cNvGrpSpPr/>
          <p:nvPr/>
        </p:nvGrpSpPr>
        <p:grpSpPr>
          <a:xfrm>
            <a:off x="10857832" y="195942"/>
            <a:ext cx="964053" cy="1026368"/>
            <a:chOff x="9702282" y="354563"/>
            <a:chExt cx="1485122" cy="1581118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7F568E6-324B-482D-A9BC-2CDB8CCB46FA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A7F567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14E67CB-6168-4DCF-94CE-8D34DF84742D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3831E9D-224E-4DD9-B4A2-3F2B3C273475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A7F56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06C3706-9E40-49D4-B4E9-858EC50882A7}"/>
              </a:ext>
            </a:extLst>
          </p:cNvPr>
          <p:cNvGrpSpPr/>
          <p:nvPr/>
        </p:nvGrpSpPr>
        <p:grpSpPr>
          <a:xfrm rot="21358803">
            <a:off x="227324" y="5701949"/>
            <a:ext cx="892350" cy="950030"/>
            <a:chOff x="9702282" y="354563"/>
            <a:chExt cx="1485122" cy="1581118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586885F-7194-4098-B70B-40A27105DDFC}"/>
                </a:ext>
              </a:extLst>
            </p:cNvPr>
            <p:cNvSpPr/>
            <p:nvPr/>
          </p:nvSpPr>
          <p:spPr>
            <a:xfrm>
              <a:off x="9899780" y="354563"/>
              <a:ext cx="643812" cy="6438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CCF1657-4AF3-41CD-969E-DDB937EA884C}"/>
                </a:ext>
              </a:extLst>
            </p:cNvPr>
            <p:cNvSpPr/>
            <p:nvPr/>
          </p:nvSpPr>
          <p:spPr>
            <a:xfrm>
              <a:off x="9702282" y="1291869"/>
              <a:ext cx="643812" cy="64381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BC5A917-EF5C-467C-B432-501BB4DF667E}"/>
                </a:ext>
              </a:extLst>
            </p:cNvPr>
            <p:cNvSpPr/>
            <p:nvPr/>
          </p:nvSpPr>
          <p:spPr>
            <a:xfrm>
              <a:off x="10543592" y="969963"/>
              <a:ext cx="643812" cy="6438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B74F1C2-477F-4221-99B3-90E98F28BB87}"/>
              </a:ext>
            </a:extLst>
          </p:cNvPr>
          <p:cNvCxnSpPr/>
          <p:nvPr/>
        </p:nvCxnSpPr>
        <p:spPr>
          <a:xfrm>
            <a:off x="1101012" y="1435592"/>
            <a:ext cx="104596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341ACC-0404-429F-9624-17342ABCA2A6}"/>
              </a:ext>
            </a:extLst>
          </p:cNvPr>
          <p:cNvCxnSpPr>
            <a:cxnSpLocks/>
          </p:cNvCxnSpPr>
          <p:nvPr/>
        </p:nvCxnSpPr>
        <p:spPr>
          <a:xfrm>
            <a:off x="814975" y="1435592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2DF1F8E-15DC-4821-9787-1B332503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AFDF-52BA-4428-8F00-57072AFA9FF6}" type="slidenum">
              <a:rPr lang="zh-TW" altLang="en-US" sz="1400" smtClean="0"/>
              <a:t>7</a:t>
            </a:fld>
            <a:endParaRPr lang="zh-TW" altLang="en-US" sz="14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05B6863-F1CA-4608-B485-87C7AE07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7" y="3731266"/>
            <a:ext cx="12192000" cy="3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1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121</Words>
  <Application>Microsoft Office PowerPoint</Application>
  <PresentationFormat>寬螢幕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佈景主題</vt:lpstr>
      <vt:lpstr>ExquisiteNet-YoloY5</vt:lpstr>
      <vt:lpstr>Put my.yaml into /models/</vt:lpstr>
      <vt:lpstr>Add all the lines in parse.py into yolo.py like this</vt:lpstr>
      <vt:lpstr>Add all the lines in parse.py into yolo.py like this</vt:lpstr>
      <vt:lpstr>Now you can run ExquisiteNetV2-YOLOV5</vt:lpstr>
      <vt:lpstr>Alert the width or depth of model</vt:lpstr>
      <vt:lpstr>My experimental setting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世耀 周</dc:creator>
  <cp:lastModifiedBy>世耀 周</cp:lastModifiedBy>
  <cp:revision>108</cp:revision>
  <dcterms:created xsi:type="dcterms:W3CDTF">2021-03-17T11:35:23Z</dcterms:created>
  <dcterms:modified xsi:type="dcterms:W3CDTF">2021-05-22T06:42:16Z</dcterms:modified>
</cp:coreProperties>
</file>