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29" r:id="rId3"/>
    <p:sldId id="330" r:id="rId4"/>
    <p:sldId id="353" r:id="rId5"/>
    <p:sldId id="331" r:id="rId6"/>
    <p:sldId id="352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A4B55E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4895" autoAdjust="0"/>
  </p:normalViewPr>
  <p:slideViewPr>
    <p:cSldViewPr>
      <p:cViewPr>
        <p:scale>
          <a:sx n="100" d="100"/>
          <a:sy n="100" d="100"/>
        </p:scale>
        <p:origin x="924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356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10/30/2017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mixed radiation fields and their importance for applications of interest to national security.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8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5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 – Extensive modeling experience </a:t>
            </a:r>
          </a:p>
          <a:p>
            <a:r>
              <a:rPr lang="en-US" dirty="0" smtClean="0"/>
              <a:t>Master’s Student –</a:t>
            </a:r>
            <a:r>
              <a:rPr lang="en-US" baseline="0" dirty="0" smtClean="0"/>
              <a:t> MCNP modeling experience</a:t>
            </a:r>
          </a:p>
          <a:p>
            <a:r>
              <a:rPr lang="en-US" baseline="0" dirty="0" smtClean="0"/>
              <a:t>                            - Developing initial models for class project</a:t>
            </a:r>
          </a:p>
          <a:p>
            <a:r>
              <a:rPr lang="en-US" baseline="0" dirty="0" smtClean="0"/>
              <a:t>Equipment – DAQ</a:t>
            </a:r>
          </a:p>
          <a:p>
            <a:r>
              <a:rPr lang="en-US" baseline="0" dirty="0" smtClean="0"/>
              <a:t>                   - RSM motor</a:t>
            </a:r>
          </a:p>
          <a:p>
            <a:r>
              <a:rPr lang="en-US" baseline="0" dirty="0" smtClean="0"/>
              <a:t>                   - gamma RSM to develop set-up</a:t>
            </a:r>
          </a:p>
          <a:p>
            <a:r>
              <a:rPr lang="en-US" baseline="0" dirty="0" smtClean="0"/>
              <a:t>                   -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8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429000" y="1905000"/>
            <a:ext cx="571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>
                <a:solidFill>
                  <a:srgbClr val="000066"/>
                </a:solidFill>
              </a:rPr>
              <a:t>Imaging Fast Neutron Sources Using Rotating Scatter </a:t>
            </a:r>
            <a:r>
              <a:rPr lang="en-US" sz="3600" dirty="0" smtClean="0">
                <a:solidFill>
                  <a:srgbClr val="000066"/>
                </a:solidFill>
              </a:rPr>
              <a:t>Masks (RSM)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3993566" y="3886200"/>
            <a:ext cx="4613275" cy="213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 err="1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Capt</a:t>
            </a: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James Bevins</a:t>
            </a:r>
            <a:endParaRPr lang="en-US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01 November, 2017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99904" y="32004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2400" dirty="0" smtClean="0">
                <a:solidFill>
                  <a:srgbClr val="000066"/>
                </a:solidFill>
              </a:rPr>
              <a:t>Presentation to the FRC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/>
        </p:blipFill>
        <p:spPr>
          <a:xfrm>
            <a:off x="3257550" y="1190006"/>
            <a:ext cx="2152650" cy="1553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06" y="1190006"/>
            <a:ext cx="2338644" cy="15531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76" y="3291840"/>
            <a:ext cx="2032000" cy="24079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2426" b="6846"/>
          <a:stretch/>
        </p:blipFill>
        <p:spPr>
          <a:xfrm>
            <a:off x="514547" y="3068326"/>
            <a:ext cx="5407025" cy="25141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3778" b="7500"/>
          <a:stretch/>
        </p:blipFill>
        <p:spPr>
          <a:xfrm>
            <a:off x="6530110" y="1109942"/>
            <a:ext cx="2179780" cy="17159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4547" y="282593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3000" y="2758476"/>
            <a:ext cx="40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Nuclear Materials Security/Monitoring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5582512"/>
            <a:ext cx="40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Zero Knowledge Warhead Verification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9376" y="288366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Nuclear Materials Search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76200" y="5951844"/>
            <a:ext cx="8915400" cy="448956"/>
          </a:xfrm>
          <a:prstGeom prst="roundRect">
            <a:avLst>
              <a:gd name="adj" fmla="val 49959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5983082"/>
            <a:ext cx="89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innovative method combining target location, characterization, and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2133600" cy="3482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2438400" cy="3516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345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Gamma RSM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90" y="2743200"/>
            <a:ext cx="2971800" cy="213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49" y="2743200"/>
            <a:ext cx="2620945" cy="2286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2514600" y="3810000"/>
            <a:ext cx="7897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806887" y="3808465"/>
            <a:ext cx="55760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536912" y="474974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Gamma Response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68521" y="493440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Gamma Location</a:t>
            </a:r>
            <a:endParaRPr lang="en-US" dirty="0"/>
          </a:p>
        </p:txBody>
      </p:sp>
      <p:sp>
        <p:nvSpPr>
          <p:cNvPr id="17" name="5-Point Star 16"/>
          <p:cNvSpPr/>
          <p:nvPr/>
        </p:nvSpPr>
        <p:spPr bwMode="auto">
          <a:xfrm>
            <a:off x="7315200" y="3605873"/>
            <a:ext cx="152400" cy="106536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4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3903"/>
            <a:ext cx="7151220" cy="4869640"/>
          </a:xfrm>
          <a:prstGeom prst="rect">
            <a:avLst/>
          </a:prstGeom>
        </p:spPr>
      </p:pic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94294"/>
            <a:ext cx="2438400" cy="3516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5345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Neutron RSM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90" y="1676400"/>
            <a:ext cx="2971800" cy="2130725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 bwMode="auto">
          <a:xfrm>
            <a:off x="2514600" y="2741665"/>
            <a:ext cx="7897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6085690" y="4084110"/>
            <a:ext cx="0" cy="3595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792448" y="612354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Neutron Location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39" y="1643038"/>
            <a:ext cx="2747122" cy="216408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53603" y="37424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Neutron Response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8271" y="2539703"/>
            <a:ext cx="34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2895600"/>
            <a:ext cx="381000" cy="461665"/>
          </a:xfrm>
          <a:prstGeom prst="rect">
            <a:avLst/>
          </a:prstGeom>
          <a:solidFill>
            <a:srgbClr val="A4B55E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b="1" dirty="0" smtClean="0"/>
              <a:t>PSD</a:t>
            </a:r>
            <a:r>
              <a:rPr lang="en-US" sz="1100" b="1" dirty="0" smtClean="0"/>
              <a:t> </a:t>
            </a:r>
            <a:r>
              <a:rPr lang="en-US" sz="1200" b="1" dirty="0" err="1" smtClean="0"/>
              <a:t>Det</a:t>
            </a:r>
            <a:endParaRPr lang="en-US" sz="11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903" y="4443669"/>
            <a:ext cx="2047574" cy="17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8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2" grpId="0"/>
      <p:bldP spid="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Development of neutron RSM design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 smtClean="0"/>
              <a:t>Develop proof of concept using existing designs with modified material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 smtClean="0"/>
              <a:t>Optimize using Coeus</a:t>
            </a:r>
          </a:p>
          <a:p>
            <a:pPr marL="398462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Bounding the localization characteristics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 smtClean="0"/>
              <a:t>Capture nuclear data uncertainties</a:t>
            </a:r>
          </a:p>
          <a:p>
            <a:pPr marL="855662" lvl="1" indent="-457200">
              <a:buFont typeface="+mj-lt"/>
              <a:buAutoNum type="arabicPeriod"/>
            </a:pPr>
            <a:r>
              <a:rPr lang="en-US" dirty="0" smtClean="0"/>
              <a:t>Provide feedback for design of experiments</a:t>
            </a:r>
          </a:p>
          <a:p>
            <a:pPr marL="398462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Conduct initial validation of modeled detector response functions</a:t>
            </a:r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Objectives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3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45075"/>
          </a:xfrm>
        </p:spPr>
        <p:txBody>
          <a:bodyPr/>
          <a:lstStyle/>
          <a:p>
            <a:r>
              <a:rPr lang="en-US" dirty="0" smtClean="0"/>
              <a:t>AFIT “In-House”</a:t>
            </a:r>
          </a:p>
          <a:p>
            <a:pPr lvl="1"/>
            <a:r>
              <a:rPr lang="en-US" dirty="0" smtClean="0"/>
              <a:t>PI</a:t>
            </a:r>
          </a:p>
          <a:p>
            <a:pPr lvl="2"/>
            <a:r>
              <a:rPr lang="en-US" dirty="0" smtClean="0"/>
              <a:t>Developed optimization software for radiation transport problems</a:t>
            </a:r>
          </a:p>
          <a:p>
            <a:pPr lvl="2"/>
            <a:r>
              <a:rPr lang="en-US" dirty="0" smtClean="0"/>
              <a:t>Characterized a EJ-309 detector response </a:t>
            </a:r>
          </a:p>
          <a:p>
            <a:pPr lvl="2"/>
            <a:r>
              <a:rPr lang="en-US" dirty="0" smtClean="0"/>
              <a:t>Performed unfolding of neutron energy spectra in mixed radiation fields</a:t>
            </a:r>
          </a:p>
          <a:p>
            <a:pPr lvl="1"/>
            <a:r>
              <a:rPr lang="en-US" dirty="0" smtClean="0"/>
              <a:t>Master’s student</a:t>
            </a:r>
          </a:p>
          <a:p>
            <a:pPr lvl="1"/>
            <a:r>
              <a:rPr lang="en-US" dirty="0" smtClean="0"/>
              <a:t>Equipment</a:t>
            </a:r>
          </a:p>
          <a:p>
            <a:r>
              <a:rPr lang="en-US" dirty="0" smtClean="0"/>
              <a:t>Sponsor Funded</a:t>
            </a:r>
          </a:p>
          <a:p>
            <a:pPr lvl="1"/>
            <a:r>
              <a:rPr lang="en-US" dirty="0" smtClean="0"/>
              <a:t>Student MCNP training -  $3800</a:t>
            </a:r>
          </a:p>
          <a:p>
            <a:pPr lvl="1"/>
            <a:r>
              <a:rPr lang="en-US" dirty="0" smtClean="0"/>
              <a:t>Small volume neutron detector - $3000</a:t>
            </a:r>
          </a:p>
          <a:p>
            <a:pPr lvl="1"/>
            <a:r>
              <a:rPr lang="en-US" dirty="0" smtClean="0"/>
              <a:t>ORISE Summer Faculty support - $24,200</a:t>
            </a:r>
            <a:endParaRPr lang="en-US" dirty="0"/>
          </a:p>
          <a:p>
            <a:pPr lvl="2"/>
            <a:r>
              <a:rPr lang="en-US" dirty="0"/>
              <a:t>Extensive modeling </a:t>
            </a:r>
            <a:r>
              <a:rPr lang="en-US" dirty="0" smtClean="0"/>
              <a:t>experience with gamma – RSM at AFIT</a:t>
            </a:r>
          </a:p>
          <a:p>
            <a:pPr lvl="2"/>
            <a:r>
              <a:rPr lang="en-US" dirty="0" smtClean="0"/>
              <a:t>Accelerates proof of concept timeline to develop full proposal</a:t>
            </a:r>
            <a:endParaRPr lang="en-US" dirty="0"/>
          </a:p>
        </p:txBody>
      </p:sp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80F8A-463A-4890-BC87-BDB129B279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38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17466</TotalTime>
  <Words>240</Words>
  <Application>Microsoft Office PowerPoint</Application>
  <PresentationFormat>On-screen Show (4:3)</PresentationFormat>
  <Paragraphs>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2_Default Design</vt:lpstr>
      <vt:lpstr>PowerPoint Presentation</vt:lpstr>
      <vt:lpstr>Motivation</vt:lpstr>
      <vt:lpstr>Background</vt:lpstr>
      <vt:lpstr>Background</vt:lpstr>
      <vt:lpstr>Research Objectives</vt:lpstr>
      <vt:lpstr>Resources</vt:lpstr>
    </vt:vector>
  </TitlesOfParts>
  <Company>AFIT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James Bevins</cp:lastModifiedBy>
  <cp:revision>906</cp:revision>
  <dcterms:created xsi:type="dcterms:W3CDTF">2010-05-28T18:07:16Z</dcterms:created>
  <dcterms:modified xsi:type="dcterms:W3CDTF">2017-10-30T15:35:17Z</dcterms:modified>
</cp:coreProperties>
</file>