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403" r:id="rId2"/>
    <p:sldId id="405" r:id="rId3"/>
    <p:sldId id="407" r:id="rId4"/>
    <p:sldId id="411" r:id="rId5"/>
    <p:sldId id="410" r:id="rId6"/>
    <p:sldId id="406" r:id="rId7"/>
    <p:sldId id="408" r:id="rId8"/>
    <p:sldId id="409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3" autoAdjust="0"/>
    <p:restoredTop sz="97238" autoAdjust="0"/>
  </p:normalViewPr>
  <p:slideViewPr>
    <p:cSldViewPr>
      <p:cViewPr>
        <p:scale>
          <a:sx n="69" d="100"/>
          <a:sy n="69" d="100"/>
        </p:scale>
        <p:origin x="1084" y="-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7E1FE1F9-837E-4420-A72C-7DF6970FD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2D2B5-F661-4604-998A-8D3D576F5040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8975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3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724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4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95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106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6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43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7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8456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34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0834E-3456-4461-93BD-CA33132EC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0292B-03FE-4336-92E2-0B74B8DB2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D5C46F-F595-456F-9DC4-C2F51A6CC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91DE96-5703-4FA1-B441-8F49E8E9C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0CFCF-D878-463F-8A99-FA534600C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74A0-BC3D-4B46-8726-BEF968090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3573-DAB3-435F-A7EF-FB39D247A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56FE2-4AC1-42E2-853F-09CD504EC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50A0-5725-4655-BB1C-4F6005814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18083-C298-4A7E-9704-39F18C19F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B221E-5A06-4DB1-BC0A-B22E97C57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7E039-5709-4F1C-9D66-E9C941634B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F793B-3F8C-4274-AFBC-AFD66B3CB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A173DDBF-66E1-4A5D-BBA6-C469536780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2438400" y="6172200"/>
            <a:ext cx="4572000" cy="5334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05200"/>
            <a:ext cx="86106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i="1" dirty="0" smtClean="0"/>
              <a:t>PENTRAN -CRT Problem Exercises</a:t>
            </a:r>
            <a:endParaRPr lang="en-US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r>
              <a:rPr lang="en-US" sz="2400" b="1" dirty="0" smtClean="0"/>
              <a:t>AFIT Workshop</a:t>
            </a:r>
            <a:endParaRPr lang="en-US" sz="2400" b="1" dirty="0" smtClean="0"/>
          </a:p>
          <a:p>
            <a:r>
              <a:rPr lang="en-US" sz="2400" b="1" dirty="0" smtClean="0"/>
              <a:t>October</a:t>
            </a:r>
            <a:r>
              <a:rPr lang="en-US" sz="2400" b="1" dirty="0" smtClean="0"/>
              <a:t> 2015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447800"/>
            <a:ext cx="2087189" cy="186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Parallel Job Processing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2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Two Modes for Execution: Interactive or Batch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Interactive Mode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Interesting for debug, poor use of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system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Scripts available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Batch Mode </a:t>
            </a: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(e.g. PBS scheduler)</a:t>
            </a:r>
            <a:endParaRPr lang="en-US" sz="2400" b="1" i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Allocates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jobs to least used cores automatically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Scripts for pre- and post-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parallel PENTRAN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ppen.post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prbname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pen #n #c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ppen.pre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prbname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 #n #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</a:t>
            </a:r>
            <a:endParaRPr lang="en-US" sz="2400" b="1" kern="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Post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processing with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PENMSHXP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Reactor Problem: zippy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3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reactor problem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6x6 Coarse Mesh problem with control rod /water flux traps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Water(m2)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Fuel (m1)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 or 					          Control Rod (m3)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438400"/>
            <a:ext cx="3814761" cy="360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124200" y="2971800"/>
            <a:ext cx="16764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124200" y="3962400"/>
            <a:ext cx="2209800" cy="304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124200" y="4495800"/>
            <a:ext cx="22098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124200" y="4724400"/>
            <a:ext cx="3200400" cy="304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24200" y="4724400"/>
            <a:ext cx="18288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124200" y="5562600"/>
            <a:ext cx="14478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124200" y="5867400"/>
            <a:ext cx="16764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4678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Shielding Problem: </a:t>
            </a:r>
            <a:r>
              <a:rPr lang="en-US" sz="3200" b="1" dirty="0" err="1" smtClean="0"/>
              <a:t>pbshield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4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15240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shielding problem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10x10x10 cm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~100,000 meshes, S12P1, 2G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3x3x3 Coarse Meshes,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10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Ci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CsCl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Stainless steel					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09800"/>
            <a:ext cx="3810000" cy="358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048000" y="5181600"/>
            <a:ext cx="24384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581400" y="4800600"/>
            <a:ext cx="4495800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057400" y="3505200"/>
            <a:ext cx="5181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514600" y="4419600"/>
            <a:ext cx="3352800" cy="3794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124200" y="4953000"/>
            <a:ext cx="2133600" cy="1143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00400" y="5638800"/>
            <a:ext cx="32004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Shielding Problem: </a:t>
            </a:r>
            <a:r>
              <a:rPr lang="en-US" sz="3200" b="1" dirty="0" err="1" smtClean="0"/>
              <a:t>pbshield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5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shielding problem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10x10x10 cm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~100,000 meshes, S12P1, 2G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3x3x3 Coarse Meshes,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10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Ci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CsCl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Stainless steel					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438400"/>
            <a:ext cx="3962400" cy="369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>
            <a:off x="3124200" y="4343400"/>
            <a:ext cx="27432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810000" y="4800600"/>
            <a:ext cx="36576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209800" y="4191000"/>
            <a:ext cx="4495800" cy="990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67000" y="4344988"/>
            <a:ext cx="2971800" cy="3794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200400" y="5105400"/>
            <a:ext cx="2438400" cy="990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76600" y="5486400"/>
            <a:ext cx="3124200" cy="609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Run  zippy.pen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6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Prepare a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 Parallel core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zippy.pen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Prefix: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  Suffix: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  Nodes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Cores: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 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pen.pre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  pen  1 2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Copies zippy.pen to prb.pen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Sets up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 to execute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Submit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queue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—script needed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Post process output: 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</a:t>
            </a:r>
            <a:r>
              <a:rPr lang="en-US" sz="24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.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post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zippy  pen  1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PENDATA Procedure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7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(to the highest degree possible) is stored in PENTRAN as PARALLEL memory—each processor contains data only LOCALLY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If requested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outputs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will be in a number of files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zippy.1, zippy.2   …  run output from proc. 1, 2, etc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Contains important run data and metrics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zipply.L1, zippy.L2  …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logfile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outputs, etc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zippy.f1, zippy.f2   …  binary flux data, etc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zippy.j1, zippy.j2  … flux and net current, etc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68580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Run PENDATA, PENMSH-XP Plot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8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run PENDATA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 the local problem directory, 					type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&lt;enter&gt;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Enter the options as desired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 will gather all files from the parallel run in a transparent manner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use PENMSH to plot: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Go to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crit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directory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Type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–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moddir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–f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flxdir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-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msf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4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Will reference model and run to plot fluxes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">
  <a:themeElements>
    <a:clrScheme name="Ocean 10">
      <a:dk1>
        <a:srgbClr val="010199"/>
      </a:dk1>
      <a:lt1>
        <a:srgbClr val="FFFFFF"/>
      </a:lt1>
      <a:dk2>
        <a:srgbClr val="000099"/>
      </a:dk2>
      <a:lt2>
        <a:srgbClr val="FF6600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9">
        <a:dk1>
          <a:srgbClr val="010199"/>
        </a:dk1>
        <a:lt1>
          <a:srgbClr val="FFFFFF"/>
        </a:lt1>
        <a:dk2>
          <a:srgbClr val="000099"/>
        </a:dk2>
        <a:lt2>
          <a:srgbClr val="FF33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0">
        <a:dk1>
          <a:srgbClr val="010199"/>
        </a:dk1>
        <a:lt1>
          <a:srgbClr val="FFFFFF"/>
        </a:lt1>
        <a:dk2>
          <a:srgbClr val="000099"/>
        </a:dk2>
        <a:lt2>
          <a:srgbClr val="FF66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5812</TotalTime>
  <Words>346</Words>
  <Application>Microsoft Office PowerPoint</Application>
  <PresentationFormat>On-screen Show (4:3)</PresentationFormat>
  <Paragraphs>108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Ocean</vt:lpstr>
      <vt:lpstr>PENTRAN -CRT Problem Exercises</vt:lpstr>
      <vt:lpstr>Parallel Job Processing</vt:lpstr>
      <vt:lpstr>Sample Reactor Problem: zippy</vt:lpstr>
      <vt:lpstr>Sample Shielding Problem: pbshield</vt:lpstr>
      <vt:lpstr>Sample Shielding Problem: pbshield</vt:lpstr>
      <vt:lpstr>Run  zippy.pen</vt:lpstr>
      <vt:lpstr>PENDATA Procedure</vt:lpstr>
      <vt:lpstr>Run PENDATA, PENMSH-XP Plot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 Cornelison</dc:creator>
  <cp:lastModifiedBy>Glenn Sjoden</cp:lastModifiedBy>
  <cp:revision>260</cp:revision>
  <dcterms:created xsi:type="dcterms:W3CDTF">2007-03-20T13:47:21Z</dcterms:created>
  <dcterms:modified xsi:type="dcterms:W3CDTF">2015-10-12T21:13:54Z</dcterms:modified>
</cp:coreProperties>
</file>