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1" r:id="rId2"/>
    <p:sldId id="288" r:id="rId3"/>
    <p:sldId id="289" r:id="rId4"/>
    <p:sldId id="310" r:id="rId5"/>
    <p:sldId id="31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1" autoAdjust="0"/>
    <p:restoredTop sz="94660"/>
  </p:normalViewPr>
  <p:slideViewPr>
    <p:cSldViewPr>
      <p:cViewPr varScale="1">
        <p:scale>
          <a:sx n="92" d="100"/>
          <a:sy n="92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04" y="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F24AE5C-C180-4B8F-AEE3-31CEDEA07713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34EFFCB-8BA1-4F72-B018-53EB201AB975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6486397E-1BF1-4B6A-8260-58FF3FFEFFCB}" type="datetimeFigureOut">
              <a:rPr lang="en-US"/>
              <a:pPr>
                <a:defRPr/>
              </a:pPr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991894-0C7E-424F-83B1-44FE7640A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4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991894-0C7E-424F-83B1-44FE7640A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1862" y="228600"/>
            <a:ext cx="5653087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1130" y="2226828"/>
            <a:ext cx="4654550" cy="668772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lum bright="12000"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26" y="6008348"/>
            <a:ext cx="837008" cy="84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0" y="6294674"/>
            <a:ext cx="4351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CRiTCEL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2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Radiation Transport Laboratory</a:t>
            </a:r>
            <a:endParaRPr lang="en-US" sz="1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17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90750" cy="6230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230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2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46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7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09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070" y="74753"/>
            <a:ext cx="8974137" cy="88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8563"/>
            <a:ext cx="87630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7463" y="6543675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86C7123-62CF-4066-A27E-CECACFF6CD6E}" type="slidenum">
              <a:rPr lang="en-US" sz="1000">
                <a:cs typeface="+mn-cs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>
              <a:cs typeface="+mn-cs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13" cstate="print">
            <a:lum bright="12000"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30938"/>
            <a:ext cx="601198" cy="61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69927" y="6389414"/>
            <a:ext cx="4183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CRiTCEL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2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Radiation Transport Laboratory</a:t>
            </a:r>
            <a:endParaRPr lang="en-US" sz="1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5549" y="1091189"/>
            <a:ext cx="5653087" cy="1470025"/>
          </a:xfrm>
        </p:spPr>
        <p:txBody>
          <a:bodyPr/>
          <a:lstStyle/>
          <a:p>
            <a:r>
              <a:rPr lang="en-US" dirty="0"/>
              <a:t>Introduction to PENMSH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0517" y="3429000"/>
            <a:ext cx="4883150" cy="990600"/>
          </a:xfrm>
        </p:spPr>
        <p:txBody>
          <a:bodyPr/>
          <a:lstStyle/>
          <a:p>
            <a:r>
              <a:rPr lang="en-US" sz="1600" i="1" dirty="0" smtClean="0"/>
              <a:t>Colorado School of Mines PENTRAN-CRT Workshop</a:t>
            </a:r>
          </a:p>
          <a:p>
            <a:endParaRPr lang="en-US" sz="1600" i="1" dirty="0"/>
          </a:p>
          <a:p>
            <a:r>
              <a:rPr lang="en-US" sz="1600" i="1" dirty="0" smtClean="0"/>
              <a:t>March 18, 2014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049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51" y="1295400"/>
            <a:ext cx="8763000" cy="4876800"/>
          </a:xfrm>
        </p:spPr>
        <p:txBody>
          <a:bodyPr/>
          <a:lstStyle/>
          <a:p>
            <a:r>
              <a:rPr lang="en-US" sz="2400" dirty="0" smtClean="0"/>
              <a:t>Westinghouse Pin</a:t>
            </a:r>
          </a:p>
          <a:p>
            <a:r>
              <a:rPr lang="en-US" sz="2400" dirty="0" smtClean="0"/>
              <a:t>Dual Range Coincidence Counter (DRCC)</a:t>
            </a:r>
          </a:p>
          <a:p>
            <a:r>
              <a:rPr lang="en-US" sz="2400" dirty="0" smtClean="0"/>
              <a:t>2-D Fast Reactor Model – HEX Geometry </a:t>
            </a:r>
          </a:p>
        </p:txBody>
      </p:sp>
    </p:spTree>
    <p:extLst>
      <p:ext uri="{BB962C8B-B14F-4D97-AF65-F5344CB8AC3E}">
        <p14:creationId xmlns:p14="http://schemas.microsoft.com/office/powerpoint/2010/main" val="20412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Westinghouse Pin</a:t>
            </a:r>
            <a:endParaRPr lang="en-US" dirty="0"/>
          </a:p>
        </p:txBody>
      </p:sp>
      <p:pic>
        <p:nvPicPr>
          <p:cNvPr id="8" name="Content Placeholder 6"/>
          <p:cNvPicPr>
            <a:picLocks noGrp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/>
          <a:stretch/>
        </p:blipFill>
        <p:spPr bwMode="auto">
          <a:xfrm>
            <a:off x="1720200" y="1198563"/>
            <a:ext cx="5779799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34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Dual Range Coincidence Counter (DRCC)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0308" y="1752600"/>
            <a:ext cx="3633972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10"/>
          <p:cNvPicPr>
            <a:picLocks noGrp="1"/>
          </p:cNvPicPr>
          <p:nvPr>
            <p:ph sz="quarter" idx="4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752600"/>
            <a:ext cx="3467584" cy="373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03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Fast Reactor Model – HEX Geometry</a:t>
            </a:r>
            <a:endParaRPr lang="en-US" dirty="0"/>
          </a:p>
        </p:txBody>
      </p:sp>
      <p:pic>
        <p:nvPicPr>
          <p:cNvPr id="8" name="Content Placeholder 6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5901" y="1198563"/>
            <a:ext cx="5328397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41660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EECD74"/>
      </a:lt2>
      <a:accent1>
        <a:srgbClr val="EEB211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47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Introduction to PENMSH</vt:lpstr>
      <vt:lpstr>  Overview</vt:lpstr>
      <vt:lpstr>Westinghouse Pin</vt:lpstr>
      <vt:lpstr>Dual Range Coincidence Counter (DRCC)</vt:lpstr>
      <vt:lpstr>2-D Fast Reactor Model – HEX Geometry</vt:lpstr>
    </vt:vector>
  </TitlesOfParts>
  <Company>Susan Thesing Graphic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 Presentation Title</dc:title>
  <dc:creator>Georgia Tech</dc:creator>
  <cp:lastModifiedBy>Christopher Edgar</cp:lastModifiedBy>
  <cp:revision>187</cp:revision>
  <dcterms:created xsi:type="dcterms:W3CDTF">2007-11-12T20:44:08Z</dcterms:created>
  <dcterms:modified xsi:type="dcterms:W3CDTF">2014-03-19T04:12:07Z</dcterms:modified>
</cp:coreProperties>
</file>