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78" r:id="rId2"/>
    <p:sldId id="279" r:id="rId3"/>
    <p:sldId id="280" r:id="rId4"/>
    <p:sldId id="294" r:id="rId5"/>
    <p:sldId id="295" r:id="rId6"/>
    <p:sldId id="296" r:id="rId7"/>
    <p:sldId id="297" r:id="rId8"/>
    <p:sldId id="298" r:id="rId9"/>
    <p:sldId id="299" r:id="rId10"/>
    <p:sldId id="293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20732D-1BFB-4253-80B0-53468DBA3009}">
          <p14:sldIdLst>
            <p14:sldId id="278"/>
            <p14:sldId id="279"/>
            <p14:sldId id="280"/>
            <p14:sldId id="294"/>
            <p14:sldId id="295"/>
            <p14:sldId id="296"/>
            <p14:sldId id="297"/>
          </p14:sldIdLst>
        </p14:section>
        <p14:section name="Untitled Section" id="{3AFE9457-CA8D-40E5-8A20-CE77EE4AA16B}">
          <p14:sldIdLst>
            <p14:sldId id="298"/>
            <p14:sldId id="299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>
        <p:scale>
          <a:sx n="75" d="100"/>
          <a:sy n="75" d="100"/>
        </p:scale>
        <p:origin x="974" y="21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4AC7E-BAB1-4CA0-865F-A4AEEF5440F5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F14499B-09B1-4A81-BDC2-0398D7D18A66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APP</a:t>
          </a:r>
        </a:p>
      </dgm:t>
    </dgm:pt>
    <dgm:pt modelId="{569171E4-1216-4F8C-B8C7-33B0928401F7}" type="parTrans" cxnId="{BD143DB7-DA0B-43D6-BAB1-74C918B0B6AB}">
      <dgm:prSet/>
      <dgm:spPr/>
      <dgm:t>
        <a:bodyPr/>
        <a:lstStyle/>
        <a:p>
          <a:endParaRPr lang="en-US"/>
        </a:p>
      </dgm:t>
    </dgm:pt>
    <dgm:pt modelId="{C80318DC-70AB-49E6-8737-1A133F4B29BE}" type="sibTrans" cxnId="{BD143DB7-DA0B-43D6-BAB1-74C918B0B6AB}">
      <dgm:prSet/>
      <dgm:spPr/>
      <dgm:t>
        <a:bodyPr/>
        <a:lstStyle/>
        <a:p>
          <a:endParaRPr lang="en-US"/>
        </a:p>
      </dgm:t>
    </dgm:pt>
    <dgm:pt modelId="{C36AA6B7-10B1-453D-8BCD-E27BEAE4E8DE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components</a:t>
          </a:r>
        </a:p>
      </dgm:t>
    </dgm:pt>
    <dgm:pt modelId="{740BD3D4-2596-4E67-AD13-6C13A9BAAF5D}" type="parTrans" cxnId="{0C471B14-5DEC-4F71-A7FF-FBA7D889D442}">
      <dgm:prSet/>
      <dgm:spPr/>
      <dgm:t>
        <a:bodyPr/>
        <a:lstStyle/>
        <a:p>
          <a:endParaRPr lang="en-US"/>
        </a:p>
      </dgm:t>
    </dgm:pt>
    <dgm:pt modelId="{53840A44-E011-416F-AF7E-A5507B2994EA}" type="sibTrans" cxnId="{0C471B14-5DEC-4F71-A7FF-FBA7D889D442}">
      <dgm:prSet/>
      <dgm:spPr/>
      <dgm:t>
        <a:bodyPr/>
        <a:lstStyle/>
        <a:p>
          <a:endParaRPr lang="en-US"/>
        </a:p>
      </dgm:t>
    </dgm:pt>
    <dgm:pt modelId="{AABBCE87-D7A3-4BBC-A1BA-C85252664C0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LEDs</a:t>
          </a:r>
        </a:p>
      </dgm:t>
    </dgm:pt>
    <dgm:pt modelId="{C0751CED-0325-48A8-B174-BE5E29B20A66}" type="parTrans" cxnId="{C2B96997-50F7-4729-8C46-0507D66FEFEA}">
      <dgm:prSet/>
      <dgm:spPr/>
      <dgm:t>
        <a:bodyPr/>
        <a:lstStyle/>
        <a:p>
          <a:endParaRPr lang="en-US"/>
        </a:p>
      </dgm:t>
    </dgm:pt>
    <dgm:pt modelId="{2B54BFAC-4E40-430B-96B2-2DD4E88A8095}" type="sibTrans" cxnId="{C2B96997-50F7-4729-8C46-0507D66FEFEA}">
      <dgm:prSet/>
      <dgm:spPr/>
      <dgm:t>
        <a:bodyPr/>
        <a:lstStyle/>
        <a:p>
          <a:endParaRPr lang="en-US"/>
        </a:p>
      </dgm:t>
    </dgm:pt>
    <dgm:pt modelId="{32ED7A9A-9A05-4D86-9F3F-EFA84B01B7C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PUSH BOTTON</a:t>
          </a:r>
        </a:p>
      </dgm:t>
    </dgm:pt>
    <dgm:pt modelId="{682D7672-660E-4125-BFF1-333A0B60538F}" type="parTrans" cxnId="{950C4E09-2145-4F21-8C07-BF79F636F916}">
      <dgm:prSet/>
      <dgm:spPr/>
      <dgm:t>
        <a:bodyPr/>
        <a:lstStyle/>
        <a:p>
          <a:endParaRPr lang="en-US"/>
        </a:p>
      </dgm:t>
    </dgm:pt>
    <dgm:pt modelId="{E21054DD-4701-44C1-A784-994B3D6B6AD5}" type="sibTrans" cxnId="{950C4E09-2145-4F21-8C07-BF79F636F916}">
      <dgm:prSet/>
      <dgm:spPr/>
      <dgm:t>
        <a:bodyPr/>
        <a:lstStyle/>
        <a:p>
          <a:endParaRPr lang="en-US"/>
        </a:p>
      </dgm:t>
    </dgm:pt>
    <dgm:pt modelId="{D980D035-57A0-42A0-85AC-60FF097280E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Timer control flow</a:t>
          </a:r>
        </a:p>
      </dgm:t>
    </dgm:pt>
    <dgm:pt modelId="{2A85C839-6350-46E4-87FB-DAD78A0513EF}" type="parTrans" cxnId="{8C5897A8-0240-492A-A95F-D6F2AB8574D3}">
      <dgm:prSet/>
      <dgm:spPr/>
      <dgm:t>
        <a:bodyPr/>
        <a:lstStyle/>
        <a:p>
          <a:endParaRPr lang="en-US"/>
        </a:p>
      </dgm:t>
    </dgm:pt>
    <dgm:pt modelId="{BDA326D3-27BA-4DFE-92BB-3E32ECE1C101}" type="sibTrans" cxnId="{8C5897A8-0240-492A-A95F-D6F2AB8574D3}">
      <dgm:prSet/>
      <dgm:spPr/>
      <dgm:t>
        <a:bodyPr/>
        <a:lstStyle/>
        <a:p>
          <a:endParaRPr lang="en-US"/>
        </a:p>
      </dgm:t>
    </dgm:pt>
    <dgm:pt modelId="{C1D70056-8F0E-4539-BB66-AAE982638EA1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dirty="0"/>
            <a:t>Timers</a:t>
          </a:r>
        </a:p>
      </dgm:t>
    </dgm:pt>
    <dgm:pt modelId="{600208B5-822B-4A7A-ADE5-1D2BF2F6C6EA}" type="parTrans" cxnId="{238CEDDA-93D5-48CF-B5EE-F29981BEBA07}">
      <dgm:prSet/>
      <dgm:spPr/>
      <dgm:t>
        <a:bodyPr/>
        <a:lstStyle/>
        <a:p>
          <a:endParaRPr lang="en-US"/>
        </a:p>
      </dgm:t>
    </dgm:pt>
    <dgm:pt modelId="{9A06E0DE-E9DA-4F39-BA2E-7E38A6ADFC18}" type="sibTrans" cxnId="{238CEDDA-93D5-48CF-B5EE-F29981BEBA07}">
      <dgm:prSet/>
      <dgm:spPr/>
      <dgm:t>
        <a:bodyPr/>
        <a:lstStyle/>
        <a:p>
          <a:endParaRPr lang="en-US"/>
        </a:p>
      </dgm:t>
    </dgm:pt>
    <dgm:pt modelId="{80B113A1-235C-415B-BA21-15465FFB8FC7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dirty="0"/>
            <a:t>GPIO</a:t>
          </a:r>
        </a:p>
      </dgm:t>
    </dgm:pt>
    <dgm:pt modelId="{E14191B3-9A60-47F5-A1AB-B18CE095C4D8}" type="parTrans" cxnId="{3F90B0D6-FFA4-4ED0-9F11-0E339AA80924}">
      <dgm:prSet/>
      <dgm:spPr/>
      <dgm:t>
        <a:bodyPr/>
        <a:lstStyle/>
        <a:p>
          <a:endParaRPr lang="en-US"/>
        </a:p>
      </dgm:t>
    </dgm:pt>
    <dgm:pt modelId="{17F7FD36-1A1C-495A-B046-31A053F5B731}" type="sibTrans" cxnId="{3F90B0D6-FFA4-4ED0-9F11-0E339AA80924}">
      <dgm:prSet/>
      <dgm:spPr/>
      <dgm:t>
        <a:bodyPr/>
        <a:lstStyle/>
        <a:p>
          <a:endParaRPr lang="en-US"/>
        </a:p>
      </dgm:t>
    </dgm:pt>
    <dgm:pt modelId="{18BEB07C-4809-45CE-B7E5-8E39BC7928DF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dirty="0"/>
            <a:t>Interrupt</a:t>
          </a:r>
        </a:p>
      </dgm:t>
    </dgm:pt>
    <dgm:pt modelId="{597ABEB5-6C78-46C1-90C6-4216BB01AD37}" type="parTrans" cxnId="{BA6CAB2E-CE25-4F17-85E9-F6F746C2C710}">
      <dgm:prSet/>
      <dgm:spPr/>
      <dgm:t>
        <a:bodyPr/>
        <a:lstStyle/>
        <a:p>
          <a:endParaRPr lang="en-US"/>
        </a:p>
      </dgm:t>
    </dgm:pt>
    <dgm:pt modelId="{DB3C03B4-FFAB-4692-BC76-AF918E9C6FAE}" type="sibTrans" cxnId="{BA6CAB2E-CE25-4F17-85E9-F6F746C2C710}">
      <dgm:prSet/>
      <dgm:spPr/>
      <dgm:t>
        <a:bodyPr/>
        <a:lstStyle/>
        <a:p>
          <a:endParaRPr lang="en-US"/>
        </a:p>
      </dgm:t>
    </dgm:pt>
    <dgm:pt modelId="{07F0BF73-67F8-4F02-BD4D-C38F0EB3A2CA}">
      <dgm:prSet phldrT="[Text]"/>
      <dgm:spPr/>
      <dgm:t>
        <a:bodyPr/>
        <a:lstStyle/>
        <a:p>
          <a:r>
            <a:rPr lang="en-US" dirty="0"/>
            <a:t>ATMEGA 32 </a:t>
          </a:r>
        </a:p>
      </dgm:t>
    </dgm:pt>
    <dgm:pt modelId="{DCB3161B-A1DC-4B0B-A28E-FDC74A2B4380}" type="parTrans" cxnId="{2F508ADD-9F18-4724-A1C2-9957C9875F23}">
      <dgm:prSet/>
      <dgm:spPr/>
      <dgm:t>
        <a:bodyPr/>
        <a:lstStyle/>
        <a:p>
          <a:endParaRPr lang="en-US"/>
        </a:p>
      </dgm:t>
    </dgm:pt>
    <dgm:pt modelId="{ABAB33C2-65F0-4799-B3FA-CC9959B40FDD}" type="sibTrans" cxnId="{2F508ADD-9F18-4724-A1C2-9957C9875F23}">
      <dgm:prSet/>
      <dgm:spPr/>
      <dgm:t>
        <a:bodyPr/>
        <a:lstStyle/>
        <a:p>
          <a:endParaRPr lang="en-US"/>
        </a:p>
      </dgm:t>
    </dgm:pt>
    <dgm:pt modelId="{C0727601-D980-424A-B6FB-AE177636D9E0}" type="pres">
      <dgm:prSet presAssocID="{DBC4AC7E-BAB1-4CA0-865F-A4AEEF5440F5}" presName="diagram" presStyleCnt="0">
        <dgm:presLayoutVars>
          <dgm:dir/>
          <dgm:resizeHandles val="exact"/>
        </dgm:presLayoutVars>
      </dgm:prSet>
      <dgm:spPr/>
    </dgm:pt>
    <dgm:pt modelId="{BB5D0E72-160C-459A-A759-5428593396A0}" type="pres">
      <dgm:prSet presAssocID="{DF14499B-09B1-4A81-BDC2-0398D7D18A66}" presName="node" presStyleLbl="node1" presStyleIdx="0" presStyleCnt="9" custScaleX="158465" custScaleY="41358" custLinFactNeighborX="-12220" custLinFactNeighborY="-96303">
        <dgm:presLayoutVars>
          <dgm:bulletEnabled val="1"/>
        </dgm:presLayoutVars>
      </dgm:prSet>
      <dgm:spPr/>
    </dgm:pt>
    <dgm:pt modelId="{26AAADEB-74F8-44C9-A100-73EA1C409188}" type="pres">
      <dgm:prSet presAssocID="{C80318DC-70AB-49E6-8737-1A133F4B29BE}" presName="sibTrans" presStyleCnt="0"/>
      <dgm:spPr/>
    </dgm:pt>
    <dgm:pt modelId="{D4117B83-49B6-43F1-A247-605A492BFD9C}" type="pres">
      <dgm:prSet presAssocID="{C36AA6B7-10B1-453D-8BCD-E27BEAE4E8DE}" presName="node" presStyleLbl="node1" presStyleIdx="1" presStyleCnt="9" custScaleX="122298" custScaleY="43889" custLinFactNeighborX="-16598" custLinFactNeighborY="-97568">
        <dgm:presLayoutVars>
          <dgm:bulletEnabled val="1"/>
        </dgm:presLayoutVars>
      </dgm:prSet>
      <dgm:spPr/>
    </dgm:pt>
    <dgm:pt modelId="{212FFCA5-9DF5-47D0-B1FE-2400F0564D58}" type="pres">
      <dgm:prSet presAssocID="{53840A44-E011-416F-AF7E-A5507B2994EA}" presName="sibTrans" presStyleCnt="0"/>
      <dgm:spPr/>
    </dgm:pt>
    <dgm:pt modelId="{266831E6-BDA4-4988-A22B-1E4D144B50A4}" type="pres">
      <dgm:prSet presAssocID="{AABBCE87-D7A3-4BBC-A1BA-C85252664C0F}" presName="node" presStyleLbl="node1" presStyleIdx="2" presStyleCnt="9" custScaleX="60138" custScaleY="35751" custLinFactX="-113056" custLinFactNeighborX="-200000" custLinFactNeighborY="-49271">
        <dgm:presLayoutVars>
          <dgm:bulletEnabled val="1"/>
        </dgm:presLayoutVars>
      </dgm:prSet>
      <dgm:spPr/>
    </dgm:pt>
    <dgm:pt modelId="{C79D78CC-B0F4-44C7-A578-EF068A9EDAEC}" type="pres">
      <dgm:prSet presAssocID="{2B54BFAC-4E40-430B-96B2-2DD4E88A8095}" presName="sibTrans" presStyleCnt="0"/>
      <dgm:spPr/>
    </dgm:pt>
    <dgm:pt modelId="{EB5C7E66-7663-43F1-8142-4F668225DB57}" type="pres">
      <dgm:prSet presAssocID="{32ED7A9A-9A05-4D86-9F3F-EFA84B01B7CB}" presName="node" presStyleLbl="node1" presStyleIdx="3" presStyleCnt="9" custScaleX="62658" custScaleY="31852" custLinFactY="-15562" custLinFactNeighborX="70203" custLinFactNeighborY="-100000">
        <dgm:presLayoutVars>
          <dgm:bulletEnabled val="1"/>
        </dgm:presLayoutVars>
      </dgm:prSet>
      <dgm:spPr/>
    </dgm:pt>
    <dgm:pt modelId="{EE301C8D-46D0-45E5-9DC5-655FB8642175}" type="pres">
      <dgm:prSet presAssocID="{E21054DD-4701-44C1-A784-994B3D6B6AD5}" presName="sibTrans" presStyleCnt="0"/>
      <dgm:spPr/>
    </dgm:pt>
    <dgm:pt modelId="{ADD1BACF-F6E2-42F7-849E-768650DCB1D1}" type="pres">
      <dgm:prSet presAssocID="{D980D035-57A0-42A0-85AC-60FF097280E3}" presName="node" presStyleLbl="node1" presStyleIdx="4" presStyleCnt="9" custScaleY="30213" custLinFactY="-12191" custLinFactNeighborX="71511" custLinFactNeighborY="-100000">
        <dgm:presLayoutVars>
          <dgm:bulletEnabled val="1"/>
        </dgm:presLayoutVars>
      </dgm:prSet>
      <dgm:spPr/>
    </dgm:pt>
    <dgm:pt modelId="{A0B1267D-1A67-4BDB-A1DC-16264D665940}" type="pres">
      <dgm:prSet presAssocID="{BDA326D3-27BA-4DFE-92BB-3E32ECE1C101}" presName="sibTrans" presStyleCnt="0"/>
      <dgm:spPr/>
    </dgm:pt>
    <dgm:pt modelId="{EA716860-72D8-42F7-B932-2FD96BCAE13E}" type="pres">
      <dgm:prSet presAssocID="{80B113A1-235C-415B-BA21-15465FFB8FC7}" presName="node" presStyleLbl="node1" presStyleIdx="5" presStyleCnt="9" custScaleX="135443" custScaleY="52477" custLinFactX="-74793" custLinFactNeighborX="-100000" custLinFactNeighborY="-58664">
        <dgm:presLayoutVars>
          <dgm:bulletEnabled val="1"/>
        </dgm:presLayoutVars>
      </dgm:prSet>
      <dgm:spPr/>
    </dgm:pt>
    <dgm:pt modelId="{486E1A57-487F-4A66-BBC0-E7A664DB8252}" type="pres">
      <dgm:prSet presAssocID="{17F7FD36-1A1C-495A-B046-31A053F5B731}" presName="sibTrans" presStyleCnt="0"/>
      <dgm:spPr/>
    </dgm:pt>
    <dgm:pt modelId="{8C01766C-793E-4DF2-8047-FE42F60AE469}" type="pres">
      <dgm:prSet presAssocID="{C1D70056-8F0E-4539-BB66-AAE982638EA1}" presName="node" presStyleLbl="node1" presStyleIdx="6" presStyleCnt="9" custScaleX="69924" custScaleY="26051" custLinFactX="-15362" custLinFactNeighborX="-100000" custLinFactNeighborY="-61611">
        <dgm:presLayoutVars>
          <dgm:bulletEnabled val="1"/>
        </dgm:presLayoutVars>
      </dgm:prSet>
      <dgm:spPr/>
    </dgm:pt>
    <dgm:pt modelId="{11911AB0-8C2D-4A74-82D1-A7E08C4805A7}" type="pres">
      <dgm:prSet presAssocID="{9A06E0DE-E9DA-4F39-BA2E-7E38A6ADFC18}" presName="sibTrans" presStyleCnt="0"/>
      <dgm:spPr/>
    </dgm:pt>
    <dgm:pt modelId="{44B2C810-4A4B-42EA-84FC-6EEC192D27A0}" type="pres">
      <dgm:prSet presAssocID="{18BEB07C-4809-45CE-B7E5-8E39BC7928DF}" presName="node" presStyleLbl="node1" presStyleIdx="7" presStyleCnt="9" custScaleX="58901" custScaleY="31247" custLinFactX="39383" custLinFactY="-22440" custLinFactNeighborX="100000" custLinFactNeighborY="-100000">
        <dgm:presLayoutVars>
          <dgm:bulletEnabled val="1"/>
        </dgm:presLayoutVars>
      </dgm:prSet>
      <dgm:spPr/>
    </dgm:pt>
    <dgm:pt modelId="{A8794224-B54B-4B8C-B263-6B6D4ED598B3}" type="pres">
      <dgm:prSet presAssocID="{DB3C03B4-FFAB-4692-BC76-AF918E9C6FAE}" presName="sibTrans" presStyleCnt="0"/>
      <dgm:spPr/>
    </dgm:pt>
    <dgm:pt modelId="{8A2169BE-CB91-48A2-8C4D-3A4576E6E09A}" type="pres">
      <dgm:prSet presAssocID="{07F0BF73-67F8-4F02-BD4D-C38F0EB3A2CA}" presName="node" presStyleLbl="node1" presStyleIdx="8" presStyleCnt="9" custScaleX="310202" custScaleY="40800" custLinFactNeighborX="-70025" custLinFactNeighborY="-64850">
        <dgm:presLayoutVars>
          <dgm:bulletEnabled val="1"/>
        </dgm:presLayoutVars>
      </dgm:prSet>
      <dgm:spPr/>
    </dgm:pt>
  </dgm:ptLst>
  <dgm:cxnLst>
    <dgm:cxn modelId="{950C4E09-2145-4F21-8C07-BF79F636F916}" srcId="{DBC4AC7E-BAB1-4CA0-865F-A4AEEF5440F5}" destId="{32ED7A9A-9A05-4D86-9F3F-EFA84B01B7CB}" srcOrd="3" destOrd="0" parTransId="{682D7672-660E-4125-BFF1-333A0B60538F}" sibTransId="{E21054DD-4701-44C1-A784-994B3D6B6AD5}"/>
    <dgm:cxn modelId="{FDF57E0A-E31A-4A49-84A5-CD9320FA77EB}" type="presOf" srcId="{DF14499B-09B1-4A81-BDC2-0398D7D18A66}" destId="{BB5D0E72-160C-459A-A759-5428593396A0}" srcOrd="0" destOrd="0" presId="urn:microsoft.com/office/officeart/2005/8/layout/default"/>
    <dgm:cxn modelId="{0C471B14-5DEC-4F71-A7FF-FBA7D889D442}" srcId="{DBC4AC7E-BAB1-4CA0-865F-A4AEEF5440F5}" destId="{C36AA6B7-10B1-453D-8BCD-E27BEAE4E8DE}" srcOrd="1" destOrd="0" parTransId="{740BD3D4-2596-4E67-AD13-6C13A9BAAF5D}" sibTransId="{53840A44-E011-416F-AF7E-A5507B2994EA}"/>
    <dgm:cxn modelId="{7CF35025-07B0-4F8A-831A-618A1E7A786A}" type="presOf" srcId="{07F0BF73-67F8-4F02-BD4D-C38F0EB3A2CA}" destId="{8A2169BE-CB91-48A2-8C4D-3A4576E6E09A}" srcOrd="0" destOrd="0" presId="urn:microsoft.com/office/officeart/2005/8/layout/default"/>
    <dgm:cxn modelId="{BA6CAB2E-CE25-4F17-85E9-F6F746C2C710}" srcId="{DBC4AC7E-BAB1-4CA0-865F-A4AEEF5440F5}" destId="{18BEB07C-4809-45CE-B7E5-8E39BC7928DF}" srcOrd="7" destOrd="0" parTransId="{597ABEB5-6C78-46C1-90C6-4216BB01AD37}" sibTransId="{DB3C03B4-FFAB-4692-BC76-AF918E9C6FAE}"/>
    <dgm:cxn modelId="{E10D403E-691F-4983-8924-9710E4FA0181}" type="presOf" srcId="{DBC4AC7E-BAB1-4CA0-865F-A4AEEF5440F5}" destId="{C0727601-D980-424A-B6FB-AE177636D9E0}" srcOrd="0" destOrd="0" presId="urn:microsoft.com/office/officeart/2005/8/layout/default"/>
    <dgm:cxn modelId="{CF0F4064-8644-446A-9A10-A3093EBED80F}" type="presOf" srcId="{C1D70056-8F0E-4539-BB66-AAE982638EA1}" destId="{8C01766C-793E-4DF2-8047-FE42F60AE469}" srcOrd="0" destOrd="0" presId="urn:microsoft.com/office/officeart/2005/8/layout/default"/>
    <dgm:cxn modelId="{C2B96997-50F7-4729-8C46-0507D66FEFEA}" srcId="{DBC4AC7E-BAB1-4CA0-865F-A4AEEF5440F5}" destId="{AABBCE87-D7A3-4BBC-A1BA-C85252664C0F}" srcOrd="2" destOrd="0" parTransId="{C0751CED-0325-48A8-B174-BE5E29B20A66}" sibTransId="{2B54BFAC-4E40-430B-96B2-2DD4E88A8095}"/>
    <dgm:cxn modelId="{83A07698-5CEC-4191-98F6-B466A99A7B8C}" type="presOf" srcId="{AABBCE87-D7A3-4BBC-A1BA-C85252664C0F}" destId="{266831E6-BDA4-4988-A22B-1E4D144B50A4}" srcOrd="0" destOrd="0" presId="urn:microsoft.com/office/officeart/2005/8/layout/default"/>
    <dgm:cxn modelId="{381C3FA5-F5AE-4FA1-883C-C2B4F5DD7EE3}" type="presOf" srcId="{C36AA6B7-10B1-453D-8BCD-E27BEAE4E8DE}" destId="{D4117B83-49B6-43F1-A247-605A492BFD9C}" srcOrd="0" destOrd="0" presId="urn:microsoft.com/office/officeart/2005/8/layout/default"/>
    <dgm:cxn modelId="{8C5897A8-0240-492A-A95F-D6F2AB8574D3}" srcId="{DBC4AC7E-BAB1-4CA0-865F-A4AEEF5440F5}" destId="{D980D035-57A0-42A0-85AC-60FF097280E3}" srcOrd="4" destOrd="0" parTransId="{2A85C839-6350-46E4-87FB-DAD78A0513EF}" sibTransId="{BDA326D3-27BA-4DFE-92BB-3E32ECE1C101}"/>
    <dgm:cxn modelId="{8963F7AD-BEB0-40E4-B40D-090CAADFE251}" type="presOf" srcId="{32ED7A9A-9A05-4D86-9F3F-EFA84B01B7CB}" destId="{EB5C7E66-7663-43F1-8142-4F668225DB57}" srcOrd="0" destOrd="0" presId="urn:microsoft.com/office/officeart/2005/8/layout/default"/>
    <dgm:cxn modelId="{A34709B0-D7BB-475A-B544-5421BFE6AAB7}" type="presOf" srcId="{18BEB07C-4809-45CE-B7E5-8E39BC7928DF}" destId="{44B2C810-4A4B-42EA-84FC-6EEC192D27A0}" srcOrd="0" destOrd="0" presId="urn:microsoft.com/office/officeart/2005/8/layout/default"/>
    <dgm:cxn modelId="{BD143DB7-DA0B-43D6-BAB1-74C918B0B6AB}" srcId="{DBC4AC7E-BAB1-4CA0-865F-A4AEEF5440F5}" destId="{DF14499B-09B1-4A81-BDC2-0398D7D18A66}" srcOrd="0" destOrd="0" parTransId="{569171E4-1216-4F8C-B8C7-33B0928401F7}" sibTransId="{C80318DC-70AB-49E6-8737-1A133F4B29BE}"/>
    <dgm:cxn modelId="{F8F8EBC9-0423-4613-ACFE-A7797E8F2E73}" type="presOf" srcId="{80B113A1-235C-415B-BA21-15465FFB8FC7}" destId="{EA716860-72D8-42F7-B932-2FD96BCAE13E}" srcOrd="0" destOrd="0" presId="urn:microsoft.com/office/officeart/2005/8/layout/default"/>
    <dgm:cxn modelId="{3F90B0D6-FFA4-4ED0-9F11-0E339AA80924}" srcId="{DBC4AC7E-BAB1-4CA0-865F-A4AEEF5440F5}" destId="{80B113A1-235C-415B-BA21-15465FFB8FC7}" srcOrd="5" destOrd="0" parTransId="{E14191B3-9A60-47F5-A1AB-B18CE095C4D8}" sibTransId="{17F7FD36-1A1C-495A-B046-31A053F5B731}"/>
    <dgm:cxn modelId="{238CEDDA-93D5-48CF-B5EE-F29981BEBA07}" srcId="{DBC4AC7E-BAB1-4CA0-865F-A4AEEF5440F5}" destId="{C1D70056-8F0E-4539-BB66-AAE982638EA1}" srcOrd="6" destOrd="0" parTransId="{600208B5-822B-4A7A-ADE5-1D2BF2F6C6EA}" sibTransId="{9A06E0DE-E9DA-4F39-BA2E-7E38A6ADFC18}"/>
    <dgm:cxn modelId="{2F508ADD-9F18-4724-A1C2-9957C9875F23}" srcId="{DBC4AC7E-BAB1-4CA0-865F-A4AEEF5440F5}" destId="{07F0BF73-67F8-4F02-BD4D-C38F0EB3A2CA}" srcOrd="8" destOrd="0" parTransId="{DCB3161B-A1DC-4B0B-A28E-FDC74A2B4380}" sibTransId="{ABAB33C2-65F0-4799-B3FA-CC9959B40FDD}"/>
    <dgm:cxn modelId="{124BFBFC-53F8-4640-872F-5DBBA72984A3}" type="presOf" srcId="{D980D035-57A0-42A0-85AC-60FF097280E3}" destId="{ADD1BACF-F6E2-42F7-849E-768650DCB1D1}" srcOrd="0" destOrd="0" presId="urn:microsoft.com/office/officeart/2005/8/layout/default"/>
    <dgm:cxn modelId="{4CD061B6-B040-4DDD-A2BC-B3464F99C430}" type="presParOf" srcId="{C0727601-D980-424A-B6FB-AE177636D9E0}" destId="{BB5D0E72-160C-459A-A759-5428593396A0}" srcOrd="0" destOrd="0" presId="urn:microsoft.com/office/officeart/2005/8/layout/default"/>
    <dgm:cxn modelId="{62117C37-CAD7-4397-98B8-70B3BE4CCA23}" type="presParOf" srcId="{C0727601-D980-424A-B6FB-AE177636D9E0}" destId="{26AAADEB-74F8-44C9-A100-73EA1C409188}" srcOrd="1" destOrd="0" presId="urn:microsoft.com/office/officeart/2005/8/layout/default"/>
    <dgm:cxn modelId="{B0DAEC69-D073-4D31-A2DA-487EB81714FC}" type="presParOf" srcId="{C0727601-D980-424A-B6FB-AE177636D9E0}" destId="{D4117B83-49B6-43F1-A247-605A492BFD9C}" srcOrd="2" destOrd="0" presId="urn:microsoft.com/office/officeart/2005/8/layout/default"/>
    <dgm:cxn modelId="{C61AA61F-864D-4F7C-A4AA-0B112371CB73}" type="presParOf" srcId="{C0727601-D980-424A-B6FB-AE177636D9E0}" destId="{212FFCA5-9DF5-47D0-B1FE-2400F0564D58}" srcOrd="3" destOrd="0" presId="urn:microsoft.com/office/officeart/2005/8/layout/default"/>
    <dgm:cxn modelId="{00848C54-1088-4B90-B2C3-1251979052BA}" type="presParOf" srcId="{C0727601-D980-424A-B6FB-AE177636D9E0}" destId="{266831E6-BDA4-4988-A22B-1E4D144B50A4}" srcOrd="4" destOrd="0" presId="urn:microsoft.com/office/officeart/2005/8/layout/default"/>
    <dgm:cxn modelId="{F509B96D-9AC0-41E2-92D8-EAD1CCCBB6D5}" type="presParOf" srcId="{C0727601-D980-424A-B6FB-AE177636D9E0}" destId="{C79D78CC-B0F4-44C7-A578-EF068A9EDAEC}" srcOrd="5" destOrd="0" presId="urn:microsoft.com/office/officeart/2005/8/layout/default"/>
    <dgm:cxn modelId="{CA439CD0-6F0B-497D-9B1D-3A65AB4CD0C5}" type="presParOf" srcId="{C0727601-D980-424A-B6FB-AE177636D9E0}" destId="{EB5C7E66-7663-43F1-8142-4F668225DB57}" srcOrd="6" destOrd="0" presId="urn:microsoft.com/office/officeart/2005/8/layout/default"/>
    <dgm:cxn modelId="{CD47D105-7F3C-4931-A056-ECEC5DE7D40F}" type="presParOf" srcId="{C0727601-D980-424A-B6FB-AE177636D9E0}" destId="{EE301C8D-46D0-45E5-9DC5-655FB8642175}" srcOrd="7" destOrd="0" presId="urn:microsoft.com/office/officeart/2005/8/layout/default"/>
    <dgm:cxn modelId="{F3457EDB-8E7F-44D1-BB6B-7FAF0F28A935}" type="presParOf" srcId="{C0727601-D980-424A-B6FB-AE177636D9E0}" destId="{ADD1BACF-F6E2-42F7-849E-768650DCB1D1}" srcOrd="8" destOrd="0" presId="urn:microsoft.com/office/officeart/2005/8/layout/default"/>
    <dgm:cxn modelId="{3B3CA774-CAE5-4A32-9C10-46ED871BF2F0}" type="presParOf" srcId="{C0727601-D980-424A-B6FB-AE177636D9E0}" destId="{A0B1267D-1A67-4BDB-A1DC-16264D665940}" srcOrd="9" destOrd="0" presId="urn:microsoft.com/office/officeart/2005/8/layout/default"/>
    <dgm:cxn modelId="{52E88B1E-5F28-4A46-9444-1CF500463125}" type="presParOf" srcId="{C0727601-D980-424A-B6FB-AE177636D9E0}" destId="{EA716860-72D8-42F7-B932-2FD96BCAE13E}" srcOrd="10" destOrd="0" presId="urn:microsoft.com/office/officeart/2005/8/layout/default"/>
    <dgm:cxn modelId="{7D82309B-BF19-4A2F-8BDD-D1401AB54ED8}" type="presParOf" srcId="{C0727601-D980-424A-B6FB-AE177636D9E0}" destId="{486E1A57-487F-4A66-BBC0-E7A664DB8252}" srcOrd="11" destOrd="0" presId="urn:microsoft.com/office/officeart/2005/8/layout/default"/>
    <dgm:cxn modelId="{766295CE-2688-4616-B4E8-62EA6EDA8D95}" type="presParOf" srcId="{C0727601-D980-424A-B6FB-AE177636D9E0}" destId="{8C01766C-793E-4DF2-8047-FE42F60AE469}" srcOrd="12" destOrd="0" presId="urn:microsoft.com/office/officeart/2005/8/layout/default"/>
    <dgm:cxn modelId="{B0E51D81-410D-44DD-8207-8A071C4DBED3}" type="presParOf" srcId="{C0727601-D980-424A-B6FB-AE177636D9E0}" destId="{11911AB0-8C2D-4A74-82D1-A7E08C4805A7}" srcOrd="13" destOrd="0" presId="urn:microsoft.com/office/officeart/2005/8/layout/default"/>
    <dgm:cxn modelId="{BE5EED81-F599-4BA7-939C-D0F3B617AB93}" type="presParOf" srcId="{C0727601-D980-424A-B6FB-AE177636D9E0}" destId="{44B2C810-4A4B-42EA-84FC-6EEC192D27A0}" srcOrd="14" destOrd="0" presId="urn:microsoft.com/office/officeart/2005/8/layout/default"/>
    <dgm:cxn modelId="{29AFEA73-4E27-4998-9244-D0A1FA0351E9}" type="presParOf" srcId="{C0727601-D980-424A-B6FB-AE177636D9E0}" destId="{A8794224-B54B-4B8C-B263-6B6D4ED598B3}" srcOrd="15" destOrd="0" presId="urn:microsoft.com/office/officeart/2005/8/layout/default"/>
    <dgm:cxn modelId="{4A8365A2-39DB-45D6-9C0B-5906080CEE19}" type="presParOf" srcId="{C0727601-D980-424A-B6FB-AE177636D9E0}" destId="{8A2169BE-CB91-48A2-8C4D-3A4576E6E09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D0E72-160C-459A-A759-5428593396A0}">
      <dsp:nvSpPr>
        <dsp:cNvPr id="0" name=""/>
        <dsp:cNvSpPr/>
      </dsp:nvSpPr>
      <dsp:spPr>
        <a:xfrm>
          <a:off x="355911" y="252629"/>
          <a:ext cx="3598903" cy="563569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</a:t>
          </a:r>
        </a:p>
      </dsp:txBody>
      <dsp:txXfrm>
        <a:off x="355911" y="252629"/>
        <a:ext cx="3598903" cy="563569"/>
      </dsp:txXfrm>
    </dsp:sp>
    <dsp:sp modelId="{D4117B83-49B6-43F1-A247-605A492BFD9C}">
      <dsp:nvSpPr>
        <dsp:cNvPr id="0" name=""/>
        <dsp:cNvSpPr/>
      </dsp:nvSpPr>
      <dsp:spPr>
        <a:xfrm>
          <a:off x="4082496" y="218147"/>
          <a:ext cx="2777513" cy="598058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components</a:t>
          </a:r>
        </a:p>
      </dsp:txBody>
      <dsp:txXfrm>
        <a:off x="4082496" y="218147"/>
        <a:ext cx="2777513" cy="598058"/>
      </dsp:txXfrm>
    </dsp:sp>
    <dsp:sp modelId="{266831E6-BDA4-4988-A22B-1E4D144B50A4}">
      <dsp:nvSpPr>
        <dsp:cNvPr id="0" name=""/>
        <dsp:cNvSpPr/>
      </dsp:nvSpPr>
      <dsp:spPr>
        <a:xfrm>
          <a:off x="354253" y="931718"/>
          <a:ext cx="1365795" cy="487165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LEDs</a:t>
          </a:r>
        </a:p>
      </dsp:txBody>
      <dsp:txXfrm>
        <a:off x="354253" y="931718"/>
        <a:ext cx="1365795" cy="487165"/>
      </dsp:txXfrm>
    </dsp:sp>
    <dsp:sp modelId="{EB5C7E66-7663-43F1-8142-4F668225DB57}">
      <dsp:nvSpPr>
        <dsp:cNvPr id="0" name=""/>
        <dsp:cNvSpPr/>
      </dsp:nvSpPr>
      <dsp:spPr>
        <a:xfrm>
          <a:off x="1806260" y="938643"/>
          <a:ext cx="1423027" cy="434035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PUSH BOTTON</a:t>
          </a:r>
        </a:p>
      </dsp:txBody>
      <dsp:txXfrm>
        <a:off x="1806260" y="938643"/>
        <a:ext cx="1423027" cy="434035"/>
      </dsp:txXfrm>
    </dsp:sp>
    <dsp:sp modelId="{ADD1BACF-F6E2-42F7-849E-768650DCB1D1}">
      <dsp:nvSpPr>
        <dsp:cNvPr id="0" name=""/>
        <dsp:cNvSpPr/>
      </dsp:nvSpPr>
      <dsp:spPr>
        <a:xfrm>
          <a:off x="3486104" y="995745"/>
          <a:ext cx="2271102" cy="411700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Timer control flow</a:t>
          </a:r>
        </a:p>
      </dsp:txBody>
      <dsp:txXfrm>
        <a:off x="3486104" y="995745"/>
        <a:ext cx="2271102" cy="411700"/>
      </dsp:txXfrm>
    </dsp:sp>
    <dsp:sp modelId="{EA716860-72D8-42F7-B932-2FD96BCAE13E}">
      <dsp:nvSpPr>
        <dsp:cNvPr id="0" name=""/>
        <dsp:cNvSpPr/>
      </dsp:nvSpPr>
      <dsp:spPr>
        <a:xfrm>
          <a:off x="390500" y="1573445"/>
          <a:ext cx="3076049" cy="715084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GPIO</a:t>
          </a:r>
        </a:p>
      </dsp:txBody>
      <dsp:txXfrm>
        <a:off x="390500" y="1573445"/>
        <a:ext cx="3076049" cy="715084"/>
      </dsp:txXfrm>
    </dsp:sp>
    <dsp:sp modelId="{8C01766C-793E-4DF2-8047-FE42F60AE469}">
      <dsp:nvSpPr>
        <dsp:cNvPr id="0" name=""/>
        <dsp:cNvSpPr/>
      </dsp:nvSpPr>
      <dsp:spPr>
        <a:xfrm>
          <a:off x="5043399" y="1713336"/>
          <a:ext cx="1588046" cy="354987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Timers</a:t>
          </a:r>
        </a:p>
      </dsp:txBody>
      <dsp:txXfrm>
        <a:off x="5043399" y="1713336"/>
        <a:ext cx="1588046" cy="354987"/>
      </dsp:txXfrm>
    </dsp:sp>
    <dsp:sp modelId="{44B2C810-4A4B-42EA-84FC-6EEC192D27A0}">
      <dsp:nvSpPr>
        <dsp:cNvPr id="0" name=""/>
        <dsp:cNvSpPr/>
      </dsp:nvSpPr>
      <dsp:spPr>
        <a:xfrm>
          <a:off x="3592278" y="1711676"/>
          <a:ext cx="1337702" cy="425790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Interrupt</a:t>
          </a:r>
        </a:p>
      </dsp:txBody>
      <dsp:txXfrm>
        <a:off x="3592278" y="1711676"/>
        <a:ext cx="1337702" cy="425790"/>
      </dsp:txXfrm>
    </dsp:sp>
    <dsp:sp modelId="{8A2169BE-CB91-48A2-8C4D-3A4576E6E09A}">
      <dsp:nvSpPr>
        <dsp:cNvPr id="0" name=""/>
        <dsp:cNvSpPr/>
      </dsp:nvSpPr>
      <dsp:spPr>
        <a:xfrm>
          <a:off x="401220" y="2431345"/>
          <a:ext cx="7045006" cy="5559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ATMEGA 32 </a:t>
          </a:r>
        </a:p>
      </dsp:txBody>
      <dsp:txXfrm>
        <a:off x="401220" y="2431345"/>
        <a:ext cx="7045006" cy="555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069" y="1731014"/>
            <a:ext cx="6571861" cy="1991899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2E3D49"/>
                </a:solidFill>
                <a:effectLst/>
                <a:latin typeface="Open Sans" panose="020B0606030504020204" pitchFamily="34" charset="0"/>
              </a:rPr>
              <a:t>On-demand Traffic light control</a:t>
            </a:r>
            <a:br>
              <a:rPr lang="en-US" b="1" i="0" dirty="0">
                <a:solidFill>
                  <a:srgbClr val="2E3D49"/>
                </a:solidFill>
                <a:effectLst/>
                <a:latin typeface="Open Sans" panose="020B0606030504020204" pitchFamily="34" charset="0"/>
              </a:rPr>
            </a:br>
            <a:br>
              <a:rPr lang="en-US" b="0" i="0" dirty="0">
                <a:solidFill>
                  <a:srgbClr val="000709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597" y="3483864"/>
            <a:ext cx="4520806" cy="878908"/>
          </a:xfrm>
        </p:spPr>
        <p:txBody>
          <a:bodyPr/>
          <a:lstStyle/>
          <a:p>
            <a:r>
              <a:rPr lang="en-US" dirty="0"/>
              <a:t>Tarek Abdallah Mohammed </a:t>
            </a:r>
            <a:r>
              <a:rPr lang="en-US" dirty="0" err="1"/>
              <a:t>hussin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7677" y="2738161"/>
            <a:ext cx="4187952" cy="69513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dabourt62@gmail.com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</a:t>
            </a:r>
            <a:r>
              <a:rPr lang="en-US" b="0" i="0" dirty="0">
                <a:solidFill>
                  <a:srgbClr val="525C6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dirty="0"/>
              <a:t>description​</a:t>
            </a:r>
          </a:p>
          <a:p>
            <a:r>
              <a:rPr lang="en-US" dirty="0"/>
              <a:t>system design</a:t>
            </a:r>
          </a:p>
          <a:p>
            <a:r>
              <a:rPr lang="en-US" dirty="0"/>
              <a:t>system flow chart</a:t>
            </a:r>
          </a:p>
          <a:p>
            <a:r>
              <a:rPr lang="en-US" dirty="0"/>
              <a:t>system constraints</a:t>
            </a:r>
          </a:p>
          <a:p>
            <a:r>
              <a:rPr lang="en-US" dirty="0"/>
              <a:t>​Summary​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7737" y="2276856"/>
            <a:ext cx="7380141" cy="768096"/>
          </a:xfrm>
        </p:spPr>
        <p:txBody>
          <a:bodyPr/>
          <a:lstStyle/>
          <a:p>
            <a:r>
              <a:rPr lang="en-US" dirty="0"/>
              <a:t>system</a:t>
            </a:r>
            <a:r>
              <a:rPr lang="en-US" b="0" i="0" dirty="0">
                <a:solidFill>
                  <a:srgbClr val="525C6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dirty="0"/>
              <a:t>description​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is divided into three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Microcontroller Abstraction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ECU Abstraction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Layer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0E85-05C9-0BE0-8516-797FAFD6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5D3D9-DCE3-469D-C98B-E3098EEA2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8247" y="2134108"/>
            <a:ext cx="4375497" cy="595376"/>
          </a:xfrm>
        </p:spPr>
        <p:txBody>
          <a:bodyPr/>
          <a:lstStyle/>
          <a:p>
            <a:pPr algn="ctr"/>
            <a:r>
              <a:rPr lang="en-US" dirty="0"/>
              <a:t>Microcontroller Abstraction Layer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1A697-3404-90E0-A8C8-F6A1A09AC2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 this layer we deal with the basic components of hardware, including peripherals and memory directly by writing in the registers of each peripheral.</a:t>
            </a:r>
          </a:p>
          <a:p>
            <a:r>
              <a:rPr lang="en-US" dirty="0"/>
              <a:t>This level is highly dependent on the architecture of the controller, so when the target changes, the parts at this level must be reorganized.</a:t>
            </a:r>
          </a:p>
          <a:p>
            <a:r>
              <a:rPr lang="en-US" dirty="0"/>
              <a:t>In our application, we made drivers for some of the peripherals used in the application, including the GPIO, TIMES,</a:t>
            </a:r>
          </a:p>
          <a:p>
            <a:r>
              <a:rPr lang="en-US" dirty="0"/>
              <a:t>INTERRAPT.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2077D-DE27-EFCF-2185-BA6716E81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54112" y="2318004"/>
            <a:ext cx="3822192" cy="411480"/>
          </a:xfrm>
        </p:spPr>
        <p:txBody>
          <a:bodyPr/>
          <a:lstStyle/>
          <a:p>
            <a:pPr algn="ctr"/>
            <a:r>
              <a:rPr lang="en-US" dirty="0"/>
              <a:t>ECU Layer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E148D-8A7B-6A83-28C1-7DC77A6F4C0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At this level, we configure the controller to deal with external electrical devices, for example</a:t>
            </a:r>
            <a:r>
              <a:rPr lang="ar-EG" dirty="0"/>
              <a:t> </a:t>
            </a:r>
            <a:r>
              <a:rPr lang="en-US" dirty="0"/>
              <a:t>LEDs, Push Button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At this level we completely isolate the controller and deal with the resulting API from the controller level.</a:t>
            </a:r>
          </a:p>
          <a:p>
            <a:r>
              <a:rPr lang="en-US" dirty="0"/>
              <a:t>Adjustment at this level occurs when we change the types of inputs or outputs </a:t>
            </a:r>
            <a:endParaRPr lang="ar-E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9B4AF-F25A-A9B4-145B-6CEE2F16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1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0724-4A1E-F743-BCBD-26C58215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648" y="1209040"/>
            <a:ext cx="6766560" cy="768096"/>
          </a:xfrm>
        </p:spPr>
        <p:txBody>
          <a:bodyPr/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Application Layer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E598-81B8-6203-AC4A-A1E2BBCFD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648" y="2221350"/>
            <a:ext cx="6766560" cy="2700528"/>
          </a:xfrm>
        </p:spPr>
        <p:txBody>
          <a:bodyPr/>
          <a:lstStyle/>
          <a:p>
            <a:r>
              <a:rPr lang="en-US" dirty="0"/>
              <a:t>In this layer, we configure the resulting API from the ECU Layer to implement the required function of this application.</a:t>
            </a:r>
          </a:p>
          <a:p>
            <a:r>
              <a:rPr lang="en-US" dirty="0"/>
              <a:t>Here we configure the sources by using timers to convert between signals and achieve the logarithm described in the following slides</a:t>
            </a:r>
          </a:p>
          <a:p>
            <a:endParaRPr lang="en-US" dirty="0"/>
          </a:p>
          <a:p>
            <a:endParaRPr lang="ar-EG" dirty="0"/>
          </a:p>
          <a:p>
            <a:endParaRPr lang="ar-EG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2CD06-395D-EF5D-F056-128AA5B6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4D184-508F-7B52-1DFA-64E8E0EA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3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C9D2A6F-E53D-0AE9-C8A2-CF0D914A1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9652486"/>
              </p:ext>
            </p:extLst>
          </p:nvPr>
        </p:nvGraphicFramePr>
        <p:xfrm>
          <a:off x="-264432" y="1439333"/>
          <a:ext cx="946331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625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E37-1957-0A43-E42F-4A64F530A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Flow 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BE926-9AF8-674E-CD48-2374060C2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6199072" cy="2176272"/>
          </a:xfrm>
        </p:spPr>
        <p:txBody>
          <a:bodyPr/>
          <a:lstStyle/>
          <a:p>
            <a:r>
              <a:rPr lang="en-US" dirty="0"/>
              <a:t>We have 3 LEDs for cars traffic and anther 3 LEDs for pedestrians, so we have two mode </a:t>
            </a:r>
            <a:br>
              <a:rPr lang="en-US" dirty="0"/>
            </a:br>
            <a:r>
              <a:rPr lang="en-US" dirty="0"/>
              <a:t>normal mode for cars and pedestrians mode.</a:t>
            </a:r>
          </a:p>
          <a:p>
            <a:r>
              <a:rPr lang="en-US" dirty="0"/>
              <a:t>Can switch from between two mode by button</a:t>
            </a:r>
          </a:p>
        </p:txBody>
      </p:sp>
    </p:spTree>
    <p:extLst>
      <p:ext uri="{BB962C8B-B14F-4D97-AF65-F5344CB8AC3E}">
        <p14:creationId xmlns:p14="http://schemas.microsoft.com/office/powerpoint/2010/main" val="89096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15236-A3DA-DEF8-5F63-37181B5D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6810" y="32004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9D3355-2C9F-0434-88A6-56472F9A36AE}"/>
              </a:ext>
            </a:extLst>
          </p:cNvPr>
          <p:cNvSpPr/>
          <p:nvPr/>
        </p:nvSpPr>
        <p:spPr>
          <a:xfrm>
            <a:off x="2759131" y="252373"/>
            <a:ext cx="1688840" cy="58782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E617179C-F392-9547-0EC2-76B2C3AC081A}"/>
              </a:ext>
            </a:extLst>
          </p:cNvPr>
          <p:cNvSpPr/>
          <p:nvPr/>
        </p:nvSpPr>
        <p:spPr>
          <a:xfrm>
            <a:off x="2871098" y="1002244"/>
            <a:ext cx="1464904" cy="55983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mode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B88FF5-CDF4-C5E5-BEC2-581C01240FE9}"/>
              </a:ext>
            </a:extLst>
          </p:cNvPr>
          <p:cNvSpPr/>
          <p:nvPr/>
        </p:nvSpPr>
        <p:spPr>
          <a:xfrm>
            <a:off x="2901820" y="3353967"/>
            <a:ext cx="1352938" cy="5598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Red sign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E1FAD8-7A73-0746-46D0-C16F14D78B95}"/>
              </a:ext>
            </a:extLst>
          </p:cNvPr>
          <p:cNvSpPr/>
          <p:nvPr/>
        </p:nvSpPr>
        <p:spPr>
          <a:xfrm>
            <a:off x="2901820" y="4637392"/>
            <a:ext cx="1352938" cy="5598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Yellow sign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2C6A38AD-1664-2F1D-3BF2-E3543C091C5A}"/>
              </a:ext>
            </a:extLst>
          </p:cNvPr>
          <p:cNvSpPr/>
          <p:nvPr/>
        </p:nvSpPr>
        <p:spPr>
          <a:xfrm>
            <a:off x="4813816" y="3913804"/>
            <a:ext cx="1286071" cy="835090"/>
          </a:xfrm>
          <a:prstGeom prst="diamond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Timer </a:t>
            </a:r>
          </a:p>
          <a:p>
            <a:pPr algn="ctr"/>
            <a:r>
              <a:rPr lang="en-US" sz="1050" dirty="0"/>
              <a:t>=</a:t>
            </a:r>
          </a:p>
          <a:p>
            <a:pPr algn="ctr"/>
            <a:r>
              <a:rPr lang="en-US" sz="1050" dirty="0"/>
              <a:t> 5 sec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75215B1-379A-8C21-0894-9B7F35E4CA37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4254758" y="3633886"/>
            <a:ext cx="1202094" cy="279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D1B1450-6691-E7D0-F999-A1427923F99A}"/>
              </a:ext>
            </a:extLst>
          </p:cNvPr>
          <p:cNvCxnSpPr>
            <a:stCxn id="19" idx="2"/>
            <a:endCxn id="17" idx="3"/>
          </p:cNvCxnSpPr>
          <p:nvPr/>
        </p:nvCxnSpPr>
        <p:spPr>
          <a:xfrm rot="5400000">
            <a:off x="4771597" y="4232055"/>
            <a:ext cx="168417" cy="1202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D9A08B7-038C-E0DB-BBAF-63C98C54952A}"/>
              </a:ext>
            </a:extLst>
          </p:cNvPr>
          <p:cNvCxnSpPr>
            <a:stCxn id="19" idx="1"/>
            <a:endCxn id="16" idx="2"/>
          </p:cNvCxnSpPr>
          <p:nvPr/>
        </p:nvCxnSpPr>
        <p:spPr>
          <a:xfrm rot="10800000">
            <a:off x="3578290" y="3913805"/>
            <a:ext cx="1235527" cy="4175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E91DCC0-71AB-37C7-AFCD-4E53D6126388}"/>
              </a:ext>
            </a:extLst>
          </p:cNvPr>
          <p:cNvSpPr txBox="1"/>
          <p:nvPr/>
        </p:nvSpPr>
        <p:spPr>
          <a:xfrm>
            <a:off x="3957485" y="4024219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81B60E-9E5F-CDB0-7D11-DF20775C8007}"/>
              </a:ext>
            </a:extLst>
          </p:cNvPr>
          <p:cNvSpPr txBox="1"/>
          <p:nvPr/>
        </p:nvSpPr>
        <p:spPr>
          <a:xfrm>
            <a:off x="4610628" y="4872604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19B055-06B4-A14B-8620-0B355E3C494A}"/>
              </a:ext>
            </a:extLst>
          </p:cNvPr>
          <p:cNvSpPr/>
          <p:nvPr/>
        </p:nvSpPr>
        <p:spPr>
          <a:xfrm>
            <a:off x="2901820" y="5920817"/>
            <a:ext cx="1352938" cy="5598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Green sign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27892605-C956-05C5-38DB-F471E30A14D1}"/>
              </a:ext>
            </a:extLst>
          </p:cNvPr>
          <p:cNvSpPr/>
          <p:nvPr/>
        </p:nvSpPr>
        <p:spPr>
          <a:xfrm>
            <a:off x="4813816" y="5197229"/>
            <a:ext cx="1286071" cy="835090"/>
          </a:xfrm>
          <a:prstGeom prst="diamond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Timer </a:t>
            </a:r>
          </a:p>
          <a:p>
            <a:pPr algn="ctr"/>
            <a:r>
              <a:rPr lang="en-US" sz="1050" dirty="0"/>
              <a:t>=</a:t>
            </a:r>
          </a:p>
          <a:p>
            <a:pPr algn="ctr"/>
            <a:r>
              <a:rPr lang="en-US" sz="1050" dirty="0"/>
              <a:t> 5 sec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83055EA-05F3-D9A7-572A-1913B1062B35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254758" y="4917311"/>
            <a:ext cx="1202094" cy="279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9C491B6-2A1F-8E07-950E-F9D838E8DBEF}"/>
              </a:ext>
            </a:extLst>
          </p:cNvPr>
          <p:cNvCxnSpPr>
            <a:cxnSpLocks/>
            <a:stCxn id="42" idx="2"/>
            <a:endCxn id="41" idx="3"/>
          </p:cNvCxnSpPr>
          <p:nvPr/>
        </p:nvCxnSpPr>
        <p:spPr>
          <a:xfrm rot="5400000">
            <a:off x="4771597" y="5515480"/>
            <a:ext cx="168417" cy="1202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F6FA158-71C3-9706-C778-63DB7D9C3B6E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3578290" y="5197230"/>
            <a:ext cx="1235527" cy="4175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190F44F-041E-83FA-3B54-78F004009130}"/>
              </a:ext>
            </a:extLst>
          </p:cNvPr>
          <p:cNvSpPr txBox="1"/>
          <p:nvPr/>
        </p:nvSpPr>
        <p:spPr>
          <a:xfrm>
            <a:off x="3957485" y="5307644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91E550-1147-A1F2-A318-F2C7C57C3D0B}"/>
              </a:ext>
            </a:extLst>
          </p:cNvPr>
          <p:cNvSpPr txBox="1"/>
          <p:nvPr/>
        </p:nvSpPr>
        <p:spPr>
          <a:xfrm>
            <a:off x="4610628" y="6156029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00308C0A-B116-4C13-B597-601C4170147E}"/>
              </a:ext>
            </a:extLst>
          </p:cNvPr>
          <p:cNvSpPr/>
          <p:nvPr/>
        </p:nvSpPr>
        <p:spPr>
          <a:xfrm>
            <a:off x="1165002" y="5197228"/>
            <a:ext cx="1286071" cy="835090"/>
          </a:xfrm>
          <a:prstGeom prst="diamond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Timer </a:t>
            </a:r>
          </a:p>
          <a:p>
            <a:pPr algn="ctr"/>
            <a:r>
              <a:rPr lang="en-US" sz="1050" dirty="0"/>
              <a:t>=</a:t>
            </a:r>
          </a:p>
          <a:p>
            <a:pPr algn="ctr"/>
            <a:r>
              <a:rPr lang="en-US" sz="1050" dirty="0"/>
              <a:t> 5 sec</a:t>
            </a:r>
          </a:p>
        </p:txBody>
      </p:sp>
      <p:sp>
        <p:nvSpPr>
          <p:cNvPr id="53" name="Diamond 52">
            <a:extLst>
              <a:ext uri="{FF2B5EF4-FFF2-40B4-BE49-F238E27FC236}">
                <a16:creationId xmlns:a16="http://schemas.microsoft.com/office/drawing/2014/main" id="{B79490F7-3A88-9285-865F-C0E8B454B96B}"/>
              </a:ext>
            </a:extLst>
          </p:cNvPr>
          <p:cNvSpPr/>
          <p:nvPr/>
        </p:nvSpPr>
        <p:spPr>
          <a:xfrm>
            <a:off x="1165002" y="3915546"/>
            <a:ext cx="1286071" cy="835090"/>
          </a:xfrm>
          <a:prstGeom prst="diamond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Timer </a:t>
            </a:r>
          </a:p>
          <a:p>
            <a:pPr algn="ctr"/>
            <a:r>
              <a:rPr lang="en-US" sz="1050" dirty="0"/>
              <a:t>=</a:t>
            </a:r>
          </a:p>
          <a:p>
            <a:pPr algn="ctr"/>
            <a:r>
              <a:rPr lang="en-US" sz="1050" dirty="0"/>
              <a:t> 5 sec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4429DAA-3014-76FF-AEAC-F4BF3FC734E0}"/>
              </a:ext>
            </a:extLst>
          </p:cNvPr>
          <p:cNvCxnSpPr>
            <a:stCxn id="41" idx="1"/>
            <a:endCxn id="52" idx="2"/>
          </p:cNvCxnSpPr>
          <p:nvPr/>
        </p:nvCxnSpPr>
        <p:spPr>
          <a:xfrm rot="10800000">
            <a:off x="1808038" y="6032318"/>
            <a:ext cx="1093782" cy="16841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EF81056-4661-116E-931A-70B5197D5F14}"/>
              </a:ext>
            </a:extLst>
          </p:cNvPr>
          <p:cNvCxnSpPr>
            <a:stCxn id="52" idx="3"/>
            <a:endCxn id="41" idx="0"/>
          </p:cNvCxnSpPr>
          <p:nvPr/>
        </p:nvCxnSpPr>
        <p:spPr>
          <a:xfrm>
            <a:off x="2451073" y="5614773"/>
            <a:ext cx="1127216" cy="3060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32A685C3-E574-1348-71F6-4396735905FF}"/>
              </a:ext>
            </a:extLst>
          </p:cNvPr>
          <p:cNvCxnSpPr>
            <a:stCxn id="52" idx="0"/>
            <a:endCxn id="17" idx="1"/>
          </p:cNvCxnSpPr>
          <p:nvPr/>
        </p:nvCxnSpPr>
        <p:spPr>
          <a:xfrm rot="5400000" flipH="1" flipV="1">
            <a:off x="2214971" y="4510379"/>
            <a:ext cx="279917" cy="1093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65F11F8-6690-39ED-A853-78AD74CADB12}"/>
              </a:ext>
            </a:extLst>
          </p:cNvPr>
          <p:cNvCxnSpPr>
            <a:stCxn id="53" idx="2"/>
            <a:endCxn id="17" idx="1"/>
          </p:cNvCxnSpPr>
          <p:nvPr/>
        </p:nvCxnSpPr>
        <p:spPr>
          <a:xfrm rot="16200000" flipH="1">
            <a:off x="2271592" y="4287082"/>
            <a:ext cx="166675" cy="109378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16CFF7E7-44CE-68AE-E700-3FF4D8EE8A9A}"/>
              </a:ext>
            </a:extLst>
          </p:cNvPr>
          <p:cNvCxnSpPr>
            <a:stCxn id="53" idx="3"/>
            <a:endCxn id="17" idx="0"/>
          </p:cNvCxnSpPr>
          <p:nvPr/>
        </p:nvCxnSpPr>
        <p:spPr>
          <a:xfrm>
            <a:off x="2451073" y="4333091"/>
            <a:ext cx="1127216" cy="3043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55096B4-F5EA-6E37-EF51-E54C11A7724B}"/>
              </a:ext>
            </a:extLst>
          </p:cNvPr>
          <p:cNvCxnSpPr>
            <a:cxnSpLocks/>
            <a:stCxn id="53" idx="0"/>
            <a:endCxn id="16" idx="1"/>
          </p:cNvCxnSpPr>
          <p:nvPr/>
        </p:nvCxnSpPr>
        <p:spPr>
          <a:xfrm rot="5400000" flipH="1" flipV="1">
            <a:off x="2214099" y="3227825"/>
            <a:ext cx="281660" cy="1093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C5C6FD0-1AC5-3BDC-7D72-711CB0E75241}"/>
              </a:ext>
            </a:extLst>
          </p:cNvPr>
          <p:cNvSpPr txBox="1"/>
          <p:nvPr/>
        </p:nvSpPr>
        <p:spPr>
          <a:xfrm>
            <a:off x="2688109" y="5307644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C3CE666-0883-2E4E-5739-557EEB8C4EF9}"/>
              </a:ext>
            </a:extLst>
          </p:cNvPr>
          <p:cNvSpPr txBox="1"/>
          <p:nvPr/>
        </p:nvSpPr>
        <p:spPr>
          <a:xfrm>
            <a:off x="2688109" y="4019935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FFAC6D8-68D5-6526-00AB-A386B3A02B7B}"/>
              </a:ext>
            </a:extLst>
          </p:cNvPr>
          <p:cNvSpPr txBox="1"/>
          <p:nvPr/>
        </p:nvSpPr>
        <p:spPr>
          <a:xfrm>
            <a:off x="2196572" y="4872604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63B6D58-E942-2CCB-FA6E-395CDDF51237}"/>
              </a:ext>
            </a:extLst>
          </p:cNvPr>
          <p:cNvSpPr txBox="1"/>
          <p:nvPr/>
        </p:nvSpPr>
        <p:spPr>
          <a:xfrm>
            <a:off x="2196572" y="3573343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96" name="Parallelogram 95">
            <a:extLst>
              <a:ext uri="{FF2B5EF4-FFF2-40B4-BE49-F238E27FC236}">
                <a16:creationId xmlns:a16="http://schemas.microsoft.com/office/drawing/2014/main" id="{62F60D48-BD7E-36D2-2014-759296F1CC2E}"/>
              </a:ext>
            </a:extLst>
          </p:cNvPr>
          <p:cNvSpPr/>
          <p:nvPr/>
        </p:nvSpPr>
        <p:spPr>
          <a:xfrm>
            <a:off x="8282520" y="177281"/>
            <a:ext cx="1464904" cy="55983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Pedestrian mode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1D06571-67AD-713B-21C4-EC515BE82384}"/>
              </a:ext>
            </a:extLst>
          </p:cNvPr>
          <p:cNvSpPr/>
          <p:nvPr/>
        </p:nvSpPr>
        <p:spPr>
          <a:xfrm>
            <a:off x="2927080" y="2526886"/>
            <a:ext cx="1352938" cy="5598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Pedestrians Red sign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893AA66-C792-E039-6828-64D34B4E71E7}"/>
              </a:ext>
            </a:extLst>
          </p:cNvPr>
          <p:cNvSpPr/>
          <p:nvPr/>
        </p:nvSpPr>
        <p:spPr>
          <a:xfrm>
            <a:off x="8282520" y="3858674"/>
            <a:ext cx="1352938" cy="5598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Pedestrians Yellow sign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4E6E47-6F90-5AE0-CA60-FA319F92BDED}"/>
              </a:ext>
            </a:extLst>
          </p:cNvPr>
          <p:cNvSpPr txBox="1"/>
          <p:nvPr/>
        </p:nvSpPr>
        <p:spPr>
          <a:xfrm>
            <a:off x="8951991" y="2514104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F3A3EDB-8D60-3636-2D6E-9C5E51140312}"/>
              </a:ext>
            </a:extLst>
          </p:cNvPr>
          <p:cNvSpPr/>
          <p:nvPr/>
        </p:nvSpPr>
        <p:spPr>
          <a:xfrm>
            <a:off x="8282520" y="5142099"/>
            <a:ext cx="1352938" cy="5598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Pedestrians</a:t>
            </a:r>
          </a:p>
          <a:p>
            <a:pPr algn="ctr"/>
            <a:r>
              <a:rPr lang="en-US" dirty="0"/>
              <a:t>Green sign</a:t>
            </a:r>
          </a:p>
        </p:txBody>
      </p:sp>
      <p:sp>
        <p:nvSpPr>
          <p:cNvPr id="106" name="Diamond 105">
            <a:extLst>
              <a:ext uri="{FF2B5EF4-FFF2-40B4-BE49-F238E27FC236}">
                <a16:creationId xmlns:a16="http://schemas.microsoft.com/office/drawing/2014/main" id="{E2D7C8B7-EFF1-EEE1-9581-2C0021E9F473}"/>
              </a:ext>
            </a:extLst>
          </p:cNvPr>
          <p:cNvSpPr/>
          <p:nvPr/>
        </p:nvSpPr>
        <p:spPr>
          <a:xfrm>
            <a:off x="10194516" y="4418511"/>
            <a:ext cx="1286071" cy="835090"/>
          </a:xfrm>
          <a:prstGeom prst="diamond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Timer </a:t>
            </a:r>
          </a:p>
          <a:p>
            <a:pPr algn="ctr"/>
            <a:r>
              <a:rPr lang="en-US" sz="1050" dirty="0"/>
              <a:t>=</a:t>
            </a:r>
          </a:p>
          <a:p>
            <a:pPr algn="ctr"/>
            <a:r>
              <a:rPr lang="en-US" sz="1050" dirty="0"/>
              <a:t> 5 sec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EE5BCF34-7F0D-25A9-7A97-7B2EB78310AE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9635458" y="4138593"/>
            <a:ext cx="1202094" cy="279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8E4C9ABF-1EC9-0D3A-5E32-CC77F6F43353}"/>
              </a:ext>
            </a:extLst>
          </p:cNvPr>
          <p:cNvCxnSpPr>
            <a:cxnSpLocks/>
            <a:stCxn id="106" idx="2"/>
            <a:endCxn id="105" idx="3"/>
          </p:cNvCxnSpPr>
          <p:nvPr/>
        </p:nvCxnSpPr>
        <p:spPr>
          <a:xfrm rot="5400000">
            <a:off x="10152297" y="4736762"/>
            <a:ext cx="168417" cy="1202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5E9517A4-A2E8-2F71-DB4D-509AE7132A70}"/>
              </a:ext>
            </a:extLst>
          </p:cNvPr>
          <p:cNvCxnSpPr>
            <a:cxnSpLocks/>
            <a:stCxn id="106" idx="1"/>
          </p:cNvCxnSpPr>
          <p:nvPr/>
        </p:nvCxnSpPr>
        <p:spPr>
          <a:xfrm rot="10800000">
            <a:off x="8958990" y="4418512"/>
            <a:ext cx="1235527" cy="4175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A9F0B1D-97F0-E63A-4B28-118A68D72CC7}"/>
              </a:ext>
            </a:extLst>
          </p:cNvPr>
          <p:cNvSpPr txBox="1"/>
          <p:nvPr/>
        </p:nvSpPr>
        <p:spPr>
          <a:xfrm>
            <a:off x="9338185" y="4528926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66C984D-E9DA-3BE8-A429-B34242A504C5}"/>
              </a:ext>
            </a:extLst>
          </p:cNvPr>
          <p:cNvSpPr txBox="1"/>
          <p:nvPr/>
        </p:nvSpPr>
        <p:spPr>
          <a:xfrm>
            <a:off x="9991328" y="53773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0A170FA-0F58-40FD-76EA-1A9A71D98A40}"/>
              </a:ext>
            </a:extLst>
          </p:cNvPr>
          <p:cNvSpPr/>
          <p:nvPr/>
        </p:nvSpPr>
        <p:spPr>
          <a:xfrm>
            <a:off x="7681477" y="977909"/>
            <a:ext cx="2555026" cy="3892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(normal mode == Red mode)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98D7B246-480C-E9A3-0E11-B8B48572F2E0}"/>
              </a:ext>
            </a:extLst>
          </p:cNvPr>
          <p:cNvCxnSpPr>
            <a:stCxn id="129" idx="3"/>
            <a:endCxn id="105" idx="2"/>
          </p:cNvCxnSpPr>
          <p:nvPr/>
        </p:nvCxnSpPr>
        <p:spPr>
          <a:xfrm flipH="1">
            <a:off x="8958989" y="1172548"/>
            <a:ext cx="1277514" cy="4529388"/>
          </a:xfrm>
          <a:prstGeom prst="bentConnector4">
            <a:avLst>
              <a:gd name="adj1" fmla="val -137176"/>
              <a:gd name="adj2" fmla="val 1050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BBBF2ED2-A5D5-C89D-E219-CE083CE5A64E}"/>
              </a:ext>
            </a:extLst>
          </p:cNvPr>
          <p:cNvSpPr/>
          <p:nvPr/>
        </p:nvSpPr>
        <p:spPr>
          <a:xfrm>
            <a:off x="6303075" y="5004472"/>
            <a:ext cx="1286071" cy="835090"/>
          </a:xfrm>
          <a:prstGeom prst="diamond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Timer </a:t>
            </a:r>
          </a:p>
          <a:p>
            <a:pPr algn="ctr"/>
            <a:r>
              <a:rPr lang="en-US" sz="1050" dirty="0"/>
              <a:t>=</a:t>
            </a:r>
          </a:p>
          <a:p>
            <a:pPr algn="ctr"/>
            <a:r>
              <a:rPr lang="en-US" sz="1050" dirty="0"/>
              <a:t> 5 sec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05D43A59-2E2C-52A6-B56A-6EA7134D6C72}"/>
              </a:ext>
            </a:extLst>
          </p:cNvPr>
          <p:cNvCxnSpPr>
            <a:stCxn id="105" idx="1"/>
            <a:endCxn id="134" idx="3"/>
          </p:cNvCxnSpPr>
          <p:nvPr/>
        </p:nvCxnSpPr>
        <p:spPr>
          <a:xfrm rot="10800000">
            <a:off x="7589146" y="5422018"/>
            <a:ext cx="69337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5180DE36-8AC3-DC28-9432-732C797AECA9}"/>
              </a:ext>
            </a:extLst>
          </p:cNvPr>
          <p:cNvCxnSpPr>
            <a:stCxn id="134" idx="2"/>
            <a:endCxn id="105" idx="2"/>
          </p:cNvCxnSpPr>
          <p:nvPr/>
        </p:nvCxnSpPr>
        <p:spPr>
          <a:xfrm rot="5400000" flipH="1" flipV="1">
            <a:off x="7883737" y="4764310"/>
            <a:ext cx="137626" cy="2012878"/>
          </a:xfrm>
          <a:prstGeom prst="bentConnector3">
            <a:avLst>
              <a:gd name="adj1" fmla="val -717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38AD9F56-DE23-38AA-4ADB-9397DCC66F63}"/>
              </a:ext>
            </a:extLst>
          </p:cNvPr>
          <p:cNvCxnSpPr>
            <a:stCxn id="134" idx="0"/>
            <a:endCxn id="15" idx="2"/>
          </p:cNvCxnSpPr>
          <p:nvPr/>
        </p:nvCxnSpPr>
        <p:spPr>
          <a:xfrm rot="16200000" flipV="1">
            <a:off x="3744913" y="1803273"/>
            <a:ext cx="3722309" cy="26800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03A2F49-6144-FCFF-0310-B809E5746EFA}"/>
              </a:ext>
            </a:extLst>
          </p:cNvPr>
          <p:cNvSpPr/>
          <p:nvPr/>
        </p:nvSpPr>
        <p:spPr>
          <a:xfrm>
            <a:off x="7681477" y="1466423"/>
            <a:ext cx="2555026" cy="3892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(normal mode == Yellow mode)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E82885-9179-55CB-C057-C8C80155ACB2}"/>
              </a:ext>
            </a:extLst>
          </p:cNvPr>
          <p:cNvSpPr/>
          <p:nvPr/>
        </p:nvSpPr>
        <p:spPr>
          <a:xfrm>
            <a:off x="7681477" y="1991332"/>
            <a:ext cx="2555026" cy="3892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(normal mode == Green mode)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574DA4C9-8247-C6ED-F6A8-169F1B4A9082}"/>
              </a:ext>
            </a:extLst>
          </p:cNvPr>
          <p:cNvCxnSpPr>
            <a:cxnSpLocks/>
            <a:stCxn id="144" idx="3"/>
          </p:cNvCxnSpPr>
          <p:nvPr/>
        </p:nvCxnSpPr>
        <p:spPr>
          <a:xfrm flipH="1">
            <a:off x="9469120" y="1661062"/>
            <a:ext cx="767383" cy="2197613"/>
          </a:xfrm>
          <a:prstGeom prst="bentConnector4">
            <a:avLst>
              <a:gd name="adj1" fmla="val -29790"/>
              <a:gd name="adj2" fmla="val 900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358CAEDD-0B30-2FAB-776D-015239976B6B}"/>
              </a:ext>
            </a:extLst>
          </p:cNvPr>
          <p:cNvCxnSpPr>
            <a:cxnSpLocks/>
            <a:stCxn id="145" idx="2"/>
            <a:endCxn id="98" idx="0"/>
          </p:cNvCxnSpPr>
          <p:nvPr/>
        </p:nvCxnSpPr>
        <p:spPr>
          <a:xfrm rot="5400000">
            <a:off x="8219958" y="3119642"/>
            <a:ext cx="147806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618B4CDD-67C8-55A4-F0F5-B55A183AD92D}"/>
              </a:ext>
            </a:extLst>
          </p:cNvPr>
          <p:cNvSpPr txBox="1"/>
          <p:nvPr/>
        </p:nvSpPr>
        <p:spPr>
          <a:xfrm>
            <a:off x="7667090" y="5638645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AFE3B5C-56FF-45E1-839D-6AEDF824FC42}"/>
              </a:ext>
            </a:extLst>
          </p:cNvPr>
          <p:cNvSpPr txBox="1"/>
          <p:nvPr/>
        </p:nvSpPr>
        <p:spPr>
          <a:xfrm>
            <a:off x="6496952" y="333719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9F2256C-CBD6-CCC7-1C5A-A894D5B41CC6}"/>
              </a:ext>
            </a:extLst>
          </p:cNvPr>
          <p:cNvSpPr txBox="1"/>
          <p:nvPr/>
        </p:nvSpPr>
        <p:spPr>
          <a:xfrm>
            <a:off x="10420060" y="249810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8E021BC-832A-9BC4-FDA3-4E8464DD4E77}"/>
              </a:ext>
            </a:extLst>
          </p:cNvPr>
          <p:cNvSpPr txBox="1"/>
          <p:nvPr/>
        </p:nvSpPr>
        <p:spPr>
          <a:xfrm>
            <a:off x="10660238" y="858029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CCD9717-677F-9A6B-3982-192B57258156}"/>
              </a:ext>
            </a:extLst>
          </p:cNvPr>
          <p:cNvCxnSpPr>
            <a:stCxn id="129" idx="2"/>
            <a:endCxn id="144" idx="1"/>
          </p:cNvCxnSpPr>
          <p:nvPr/>
        </p:nvCxnSpPr>
        <p:spPr>
          <a:xfrm rot="5400000">
            <a:off x="8173297" y="875368"/>
            <a:ext cx="293875" cy="1277513"/>
          </a:xfrm>
          <a:prstGeom prst="bentConnector4">
            <a:avLst>
              <a:gd name="adj1" fmla="val 16884"/>
              <a:gd name="adj2" fmla="val 1178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F3466D01-96C7-BB6E-752F-6D6B3AF6F96C}"/>
              </a:ext>
            </a:extLst>
          </p:cNvPr>
          <p:cNvCxnSpPr>
            <a:stCxn id="144" idx="2"/>
            <a:endCxn id="145" idx="1"/>
          </p:cNvCxnSpPr>
          <p:nvPr/>
        </p:nvCxnSpPr>
        <p:spPr>
          <a:xfrm rot="5400000">
            <a:off x="8155099" y="1382080"/>
            <a:ext cx="330270" cy="1277513"/>
          </a:xfrm>
          <a:prstGeom prst="bentConnector4">
            <a:avLst>
              <a:gd name="adj1" fmla="val 20533"/>
              <a:gd name="adj2" fmla="val 1178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386BB7A4-9F59-E657-B96A-6E6FB3D077AD}"/>
              </a:ext>
            </a:extLst>
          </p:cNvPr>
          <p:cNvSpPr txBox="1"/>
          <p:nvPr/>
        </p:nvSpPr>
        <p:spPr>
          <a:xfrm>
            <a:off x="7005010" y="1373384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3A52D86-5C14-1C01-1D0C-E0889F7A7782}"/>
              </a:ext>
            </a:extLst>
          </p:cNvPr>
          <p:cNvSpPr txBox="1"/>
          <p:nvPr/>
        </p:nvSpPr>
        <p:spPr>
          <a:xfrm>
            <a:off x="7005010" y="1860179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F391FF31-5E3F-B7A0-696D-6F75FD6C3E9B}"/>
              </a:ext>
            </a:extLst>
          </p:cNvPr>
          <p:cNvCxnSpPr>
            <a:stCxn id="96" idx="3"/>
            <a:endCxn id="129" idx="0"/>
          </p:cNvCxnSpPr>
          <p:nvPr/>
        </p:nvCxnSpPr>
        <p:spPr>
          <a:xfrm rot="16200000" flipH="1">
            <a:off x="8831596" y="850514"/>
            <a:ext cx="240791" cy="139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86E6EC18-FFC8-FE77-BBB1-7165199C5A03}"/>
              </a:ext>
            </a:extLst>
          </p:cNvPr>
          <p:cNvCxnSpPr>
            <a:stCxn id="97" idx="2"/>
            <a:endCxn id="41" idx="2"/>
          </p:cNvCxnSpPr>
          <p:nvPr/>
        </p:nvCxnSpPr>
        <p:spPr>
          <a:xfrm rot="5400000">
            <a:off x="1893954" y="4771058"/>
            <a:ext cx="3393931" cy="25260"/>
          </a:xfrm>
          <a:prstGeom prst="bentConnector5">
            <a:avLst>
              <a:gd name="adj1" fmla="val 3808"/>
              <a:gd name="adj2" fmla="val 10906298"/>
              <a:gd name="adj3" fmla="val 1067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030789BD-25D5-AB24-ADCA-671823055BC3}"/>
              </a:ext>
            </a:extLst>
          </p:cNvPr>
          <p:cNvCxnSpPr>
            <a:stCxn id="15" idx="4"/>
            <a:endCxn id="97" idx="0"/>
          </p:cNvCxnSpPr>
          <p:nvPr/>
        </p:nvCxnSpPr>
        <p:spPr>
          <a:xfrm rot="5400000">
            <a:off x="3121148" y="2044483"/>
            <a:ext cx="96480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1641431C-4228-D8AF-3DEC-6472292C6692}"/>
              </a:ext>
            </a:extLst>
          </p:cNvPr>
          <p:cNvCxnSpPr>
            <a:stCxn id="6" idx="4"/>
            <a:endCxn id="15" idx="0"/>
          </p:cNvCxnSpPr>
          <p:nvPr/>
        </p:nvCxnSpPr>
        <p:spPr>
          <a:xfrm flipH="1">
            <a:off x="3603550" y="840201"/>
            <a:ext cx="1" cy="162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36963C33-A5CA-A43E-3272-35CCA242CE42}"/>
              </a:ext>
            </a:extLst>
          </p:cNvPr>
          <p:cNvSpPr txBox="1"/>
          <p:nvPr/>
        </p:nvSpPr>
        <p:spPr>
          <a:xfrm>
            <a:off x="3530657" y="1841999"/>
            <a:ext cx="1933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Enable_button</a:t>
            </a:r>
            <a:r>
              <a:rPr 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6528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2B137-FAE0-0322-1216-1A805315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FB079-48B4-0B97-AF29-BD45310A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4EC28C2-A254-E332-932B-F5267E92B5E7}"/>
              </a:ext>
            </a:extLst>
          </p:cNvPr>
          <p:cNvSpPr/>
          <p:nvPr/>
        </p:nvSpPr>
        <p:spPr>
          <a:xfrm>
            <a:off x="4929684" y="2693152"/>
            <a:ext cx="4389120" cy="746760"/>
          </a:xfrm>
          <a:prstGeom prst="parallelogram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Interrupt</a:t>
            </a:r>
          </a:p>
          <a:p>
            <a:pPr algn="ctr"/>
            <a:r>
              <a:rPr lang="en-US" dirty="0"/>
              <a:t>When button pressed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21B96249-469B-6830-18AD-9DFB201C523E}"/>
              </a:ext>
            </a:extLst>
          </p:cNvPr>
          <p:cNvSpPr/>
          <p:nvPr/>
        </p:nvSpPr>
        <p:spPr>
          <a:xfrm>
            <a:off x="5973244" y="910071"/>
            <a:ext cx="2540000" cy="1094740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 pressed ? 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2E23AE9-76D4-C18E-4409-8854AE8A090C}"/>
              </a:ext>
            </a:extLst>
          </p:cNvPr>
          <p:cNvCxnSpPr>
            <a:cxnSpLocks/>
            <a:stCxn id="8" idx="2"/>
            <a:endCxn id="6" idx="1"/>
          </p:cNvCxnSpPr>
          <p:nvPr/>
        </p:nvCxnSpPr>
        <p:spPr>
          <a:xfrm rot="5400000">
            <a:off x="6886247" y="2336154"/>
            <a:ext cx="688341" cy="25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4A8572F-A158-3C8F-9058-36B8661C81A5}"/>
              </a:ext>
            </a:extLst>
          </p:cNvPr>
          <p:cNvSpPr txBox="1"/>
          <p:nvPr/>
        </p:nvSpPr>
        <p:spPr>
          <a:xfrm>
            <a:off x="5068869" y="1100809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CC021B1D-093C-A27B-8649-325FDE20D6B9}"/>
              </a:ext>
            </a:extLst>
          </p:cNvPr>
          <p:cNvSpPr/>
          <p:nvPr/>
        </p:nvSpPr>
        <p:spPr>
          <a:xfrm>
            <a:off x="2432356" y="1177522"/>
            <a:ext cx="2385282" cy="55983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  <a:p>
            <a:pPr algn="ctr"/>
            <a:r>
              <a:rPr lang="en-US" dirty="0"/>
              <a:t>Normal mode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1FFCF45-45D0-A143-BBCD-0D34CB07F753}"/>
              </a:ext>
            </a:extLst>
          </p:cNvPr>
          <p:cNvCxnSpPr>
            <a:cxnSpLocks/>
            <a:stCxn id="8" idx="1"/>
            <a:endCxn id="18" idx="2"/>
          </p:cNvCxnSpPr>
          <p:nvPr/>
        </p:nvCxnSpPr>
        <p:spPr>
          <a:xfrm rot="10800000">
            <a:off x="4747658" y="1457441"/>
            <a:ext cx="122558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CAD0C0F1-D208-BDC8-AA65-1414A312232E}"/>
              </a:ext>
            </a:extLst>
          </p:cNvPr>
          <p:cNvSpPr/>
          <p:nvPr/>
        </p:nvSpPr>
        <p:spPr>
          <a:xfrm>
            <a:off x="5857580" y="5109442"/>
            <a:ext cx="2385282" cy="55983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Pedestrian mode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A2779E5-81F5-C13F-A31B-3F3F8E062276}"/>
              </a:ext>
            </a:extLst>
          </p:cNvPr>
          <p:cNvCxnSpPr>
            <a:cxnSpLocks/>
            <a:stCxn id="6" idx="4"/>
            <a:endCxn id="25" idx="1"/>
          </p:cNvCxnSpPr>
          <p:nvPr/>
        </p:nvCxnSpPr>
        <p:spPr>
          <a:xfrm rot="5400000">
            <a:off x="6287458" y="4272656"/>
            <a:ext cx="1669530" cy="40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CFF7FF-F130-82DF-70DA-F3D1A08E9DFA}"/>
              </a:ext>
            </a:extLst>
          </p:cNvPr>
          <p:cNvSpPr txBox="1"/>
          <p:nvPr/>
        </p:nvSpPr>
        <p:spPr>
          <a:xfrm>
            <a:off x="7120201" y="3916163"/>
            <a:ext cx="1933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disable_button</a:t>
            </a:r>
            <a:r>
              <a:rPr lang="en-US" sz="14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923F39-4BEB-76BB-F278-9B6FBBA5C4BF}"/>
              </a:ext>
            </a:extLst>
          </p:cNvPr>
          <p:cNvSpPr txBox="1"/>
          <p:nvPr/>
        </p:nvSpPr>
        <p:spPr>
          <a:xfrm>
            <a:off x="7405821" y="2316715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78168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{BF48E223-430F-4295-9C57-C2525236FC6E}tf78438558_win32</Template>
  <TotalTime>219</TotalTime>
  <Words>414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Open Sans</vt:lpstr>
      <vt:lpstr>Sabon Next LT</vt:lpstr>
      <vt:lpstr>Office Theme</vt:lpstr>
      <vt:lpstr>On-demand Traffic light control  </vt:lpstr>
      <vt:lpstr>AGENDA</vt:lpstr>
      <vt:lpstr>system description​ </vt:lpstr>
      <vt:lpstr>System architecture</vt:lpstr>
      <vt:lpstr>Application Layer </vt:lpstr>
      <vt:lpstr>PowerPoint Presentation</vt:lpstr>
      <vt:lpstr>Flow chart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On-demand Traffic light control  </dc:title>
  <dc:subject/>
  <dc:creator>tareq.eng_4387</dc:creator>
  <cp:lastModifiedBy>tareq.eng_4387</cp:lastModifiedBy>
  <cp:revision>7</cp:revision>
  <dcterms:created xsi:type="dcterms:W3CDTF">2022-08-12T16:22:22Z</dcterms:created>
  <dcterms:modified xsi:type="dcterms:W3CDTF">2022-08-12T20:01:38Z</dcterms:modified>
</cp:coreProperties>
</file>