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47548800" cy="14265275"/>
  <p:notesSz cx="6858000" cy="9144000"/>
  <p:defaultTextStyle>
    <a:defPPr>
      <a:defRPr lang="fr-FR"/>
    </a:defPPr>
    <a:lvl1pPr marL="0" algn="l" defTabSz="353214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766072" algn="l" defTabSz="353214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532144" algn="l" defTabSz="353214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298216" algn="l" defTabSz="353214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064289" algn="l" defTabSz="353214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8830361" algn="l" defTabSz="353214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0596433" algn="l" defTabSz="353214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362505" algn="l" defTabSz="353214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128577" algn="l" defTabSz="353214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348" y="-642"/>
      </p:cViewPr>
      <p:guideLst>
        <p:guide orient="horz" pos="4493"/>
        <p:guide pos="14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66160" y="4431482"/>
            <a:ext cx="40416480" cy="305778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132320" y="8083656"/>
            <a:ext cx="33284160" cy="36455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6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3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98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6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830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9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362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128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CEF-499E-4F0B-8462-E848F5754C5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130-A4D0-4B26-A4B7-33D9C520F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52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CEF-499E-4F0B-8462-E848F5754C5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130-A4D0-4B26-A4B7-33D9C520F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6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79257328" y="1188774"/>
            <a:ext cx="55630442" cy="2531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365990" y="1188774"/>
            <a:ext cx="166098858" cy="2531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CEF-499E-4F0B-8462-E848F5754C5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130-A4D0-4B26-A4B7-33D9C520F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54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CEF-499E-4F0B-8462-E848F5754C5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130-A4D0-4B26-A4B7-33D9C520F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56028" y="9166761"/>
            <a:ext cx="40416480" cy="2833242"/>
          </a:xfrm>
        </p:spPr>
        <p:txBody>
          <a:bodyPr anchor="t"/>
          <a:lstStyle>
            <a:lvl1pPr algn="l">
              <a:defRPr sz="155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56028" y="6046233"/>
            <a:ext cx="40416480" cy="3120528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660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532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3pPr>
            <a:lvl4pPr marL="529821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706428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830361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59643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36250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412857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CEF-499E-4F0B-8462-E848F5754C5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130-A4D0-4B26-A4B7-33D9C520F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9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365993" y="6924604"/>
            <a:ext cx="110864650" cy="19581732"/>
          </a:xfrm>
        </p:spPr>
        <p:txBody>
          <a:bodyPr/>
          <a:lstStyle>
            <a:lvl1pPr>
              <a:defRPr sz="10800"/>
            </a:lvl1pPr>
            <a:lvl2pPr>
              <a:defRPr sz="93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4023123" y="6924604"/>
            <a:ext cx="110864650" cy="19581732"/>
          </a:xfrm>
        </p:spPr>
        <p:txBody>
          <a:bodyPr/>
          <a:lstStyle>
            <a:lvl1pPr>
              <a:defRPr sz="10800"/>
            </a:lvl1pPr>
            <a:lvl2pPr>
              <a:defRPr sz="93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CEF-499E-4F0B-8462-E848F5754C5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130-A4D0-4B26-A4B7-33D9C520F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18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77440" y="571272"/>
            <a:ext cx="42793920" cy="237754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77440" y="3193177"/>
            <a:ext cx="21008978" cy="1330764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66072" indent="0">
              <a:buNone/>
              <a:defRPr sz="7700" b="1"/>
            </a:lvl2pPr>
            <a:lvl3pPr marL="3532144" indent="0">
              <a:buNone/>
              <a:defRPr sz="7000" b="1"/>
            </a:lvl3pPr>
            <a:lvl4pPr marL="5298216" indent="0">
              <a:buNone/>
              <a:defRPr sz="6200" b="1"/>
            </a:lvl4pPr>
            <a:lvl5pPr marL="7064289" indent="0">
              <a:buNone/>
              <a:defRPr sz="6200" b="1"/>
            </a:lvl5pPr>
            <a:lvl6pPr marL="8830361" indent="0">
              <a:buNone/>
              <a:defRPr sz="6200" b="1"/>
            </a:lvl6pPr>
            <a:lvl7pPr marL="10596433" indent="0">
              <a:buNone/>
              <a:defRPr sz="6200" b="1"/>
            </a:lvl7pPr>
            <a:lvl8pPr marL="12362505" indent="0">
              <a:buNone/>
              <a:defRPr sz="6200" b="1"/>
            </a:lvl8pPr>
            <a:lvl9pPr marL="14128577" indent="0">
              <a:buNone/>
              <a:defRPr sz="6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377440" y="4523941"/>
            <a:ext cx="21008978" cy="8219045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70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4154133" y="3193177"/>
            <a:ext cx="21017230" cy="1330764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66072" indent="0">
              <a:buNone/>
              <a:defRPr sz="7700" b="1"/>
            </a:lvl2pPr>
            <a:lvl3pPr marL="3532144" indent="0">
              <a:buNone/>
              <a:defRPr sz="7000" b="1"/>
            </a:lvl3pPr>
            <a:lvl4pPr marL="5298216" indent="0">
              <a:buNone/>
              <a:defRPr sz="6200" b="1"/>
            </a:lvl4pPr>
            <a:lvl5pPr marL="7064289" indent="0">
              <a:buNone/>
              <a:defRPr sz="6200" b="1"/>
            </a:lvl5pPr>
            <a:lvl6pPr marL="8830361" indent="0">
              <a:buNone/>
              <a:defRPr sz="6200" b="1"/>
            </a:lvl6pPr>
            <a:lvl7pPr marL="10596433" indent="0">
              <a:buNone/>
              <a:defRPr sz="6200" b="1"/>
            </a:lvl7pPr>
            <a:lvl8pPr marL="12362505" indent="0">
              <a:buNone/>
              <a:defRPr sz="6200" b="1"/>
            </a:lvl8pPr>
            <a:lvl9pPr marL="14128577" indent="0">
              <a:buNone/>
              <a:defRPr sz="6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4154133" y="4523941"/>
            <a:ext cx="21017230" cy="8219045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70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CEF-499E-4F0B-8462-E848F5754C5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130-A4D0-4B26-A4B7-33D9C520F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00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CEF-499E-4F0B-8462-E848F5754C5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130-A4D0-4B26-A4B7-33D9C520F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9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CEF-499E-4F0B-8462-E848F5754C5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130-A4D0-4B26-A4B7-33D9C520F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77442" y="567969"/>
            <a:ext cx="15643228" cy="2417172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590260" y="567970"/>
            <a:ext cx="26581100" cy="12175017"/>
          </a:xfrm>
        </p:spPr>
        <p:txBody>
          <a:bodyPr/>
          <a:lstStyle>
            <a:lvl1pPr>
              <a:defRPr sz="12400"/>
            </a:lvl1pPr>
            <a:lvl2pPr>
              <a:defRPr sz="10800"/>
            </a:lvl2pPr>
            <a:lvl3pPr>
              <a:defRPr sz="93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77442" y="2985142"/>
            <a:ext cx="15643228" cy="9757845"/>
          </a:xfrm>
        </p:spPr>
        <p:txBody>
          <a:bodyPr/>
          <a:lstStyle>
            <a:lvl1pPr marL="0" indent="0">
              <a:buNone/>
              <a:defRPr sz="5400"/>
            </a:lvl1pPr>
            <a:lvl2pPr marL="1766072" indent="0">
              <a:buNone/>
              <a:defRPr sz="4600"/>
            </a:lvl2pPr>
            <a:lvl3pPr marL="3532144" indent="0">
              <a:buNone/>
              <a:defRPr sz="3900"/>
            </a:lvl3pPr>
            <a:lvl4pPr marL="5298216" indent="0">
              <a:buNone/>
              <a:defRPr sz="3500"/>
            </a:lvl4pPr>
            <a:lvl5pPr marL="7064289" indent="0">
              <a:buNone/>
              <a:defRPr sz="3500"/>
            </a:lvl5pPr>
            <a:lvl6pPr marL="8830361" indent="0">
              <a:buNone/>
              <a:defRPr sz="3500"/>
            </a:lvl6pPr>
            <a:lvl7pPr marL="10596433" indent="0">
              <a:buNone/>
              <a:defRPr sz="3500"/>
            </a:lvl7pPr>
            <a:lvl8pPr marL="12362505" indent="0">
              <a:buNone/>
              <a:defRPr sz="3500"/>
            </a:lvl8pPr>
            <a:lvl9pPr marL="14128577" indent="0">
              <a:buNone/>
              <a:defRPr sz="3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CEF-499E-4F0B-8462-E848F5754C5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130-A4D0-4B26-A4B7-33D9C520F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35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19898" y="9985692"/>
            <a:ext cx="28529280" cy="1178868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9319898" y="1274629"/>
            <a:ext cx="28529280" cy="8559165"/>
          </a:xfrm>
        </p:spPr>
        <p:txBody>
          <a:bodyPr/>
          <a:lstStyle>
            <a:lvl1pPr marL="0" indent="0">
              <a:buNone/>
              <a:defRPr sz="12400"/>
            </a:lvl1pPr>
            <a:lvl2pPr marL="1766072" indent="0">
              <a:buNone/>
              <a:defRPr sz="10800"/>
            </a:lvl2pPr>
            <a:lvl3pPr marL="3532144" indent="0">
              <a:buNone/>
              <a:defRPr sz="9300"/>
            </a:lvl3pPr>
            <a:lvl4pPr marL="5298216" indent="0">
              <a:buNone/>
              <a:defRPr sz="7700"/>
            </a:lvl4pPr>
            <a:lvl5pPr marL="7064289" indent="0">
              <a:buNone/>
              <a:defRPr sz="7700"/>
            </a:lvl5pPr>
            <a:lvl6pPr marL="8830361" indent="0">
              <a:buNone/>
              <a:defRPr sz="7700"/>
            </a:lvl6pPr>
            <a:lvl7pPr marL="10596433" indent="0">
              <a:buNone/>
              <a:defRPr sz="7700"/>
            </a:lvl7pPr>
            <a:lvl8pPr marL="12362505" indent="0">
              <a:buNone/>
              <a:defRPr sz="7700"/>
            </a:lvl8pPr>
            <a:lvl9pPr marL="14128577" indent="0">
              <a:buNone/>
              <a:defRPr sz="77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319898" y="11164560"/>
            <a:ext cx="28529280" cy="1674187"/>
          </a:xfrm>
        </p:spPr>
        <p:txBody>
          <a:bodyPr/>
          <a:lstStyle>
            <a:lvl1pPr marL="0" indent="0">
              <a:buNone/>
              <a:defRPr sz="5400"/>
            </a:lvl1pPr>
            <a:lvl2pPr marL="1766072" indent="0">
              <a:buNone/>
              <a:defRPr sz="4600"/>
            </a:lvl2pPr>
            <a:lvl3pPr marL="3532144" indent="0">
              <a:buNone/>
              <a:defRPr sz="3900"/>
            </a:lvl3pPr>
            <a:lvl4pPr marL="5298216" indent="0">
              <a:buNone/>
              <a:defRPr sz="3500"/>
            </a:lvl4pPr>
            <a:lvl5pPr marL="7064289" indent="0">
              <a:buNone/>
              <a:defRPr sz="3500"/>
            </a:lvl5pPr>
            <a:lvl6pPr marL="8830361" indent="0">
              <a:buNone/>
              <a:defRPr sz="3500"/>
            </a:lvl6pPr>
            <a:lvl7pPr marL="10596433" indent="0">
              <a:buNone/>
              <a:defRPr sz="3500"/>
            </a:lvl7pPr>
            <a:lvl8pPr marL="12362505" indent="0">
              <a:buNone/>
              <a:defRPr sz="3500"/>
            </a:lvl8pPr>
            <a:lvl9pPr marL="14128577" indent="0">
              <a:buNone/>
              <a:defRPr sz="3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CEF-499E-4F0B-8462-E848F5754C5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130-A4D0-4B26-A4B7-33D9C520F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36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77440" y="571272"/>
            <a:ext cx="42793920" cy="2377546"/>
          </a:xfrm>
          <a:prstGeom prst="rect">
            <a:avLst/>
          </a:prstGeom>
        </p:spPr>
        <p:txBody>
          <a:bodyPr vert="horz" lIns="353214" tIns="176607" rIns="353214" bIns="176607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77440" y="3328565"/>
            <a:ext cx="42793920" cy="9414422"/>
          </a:xfrm>
          <a:prstGeom prst="rect">
            <a:avLst/>
          </a:prstGeom>
        </p:spPr>
        <p:txBody>
          <a:bodyPr vert="horz" lIns="353214" tIns="176607" rIns="353214" bIns="176607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77440" y="13221797"/>
            <a:ext cx="11094720" cy="759494"/>
          </a:xfrm>
          <a:prstGeom prst="rect">
            <a:avLst/>
          </a:prstGeom>
        </p:spPr>
        <p:txBody>
          <a:bodyPr vert="horz" lIns="353214" tIns="176607" rIns="353214" bIns="176607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9CEF-499E-4F0B-8462-E848F5754C5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245840" y="13221797"/>
            <a:ext cx="15057120" cy="759494"/>
          </a:xfrm>
          <a:prstGeom prst="rect">
            <a:avLst/>
          </a:prstGeom>
        </p:spPr>
        <p:txBody>
          <a:bodyPr vert="horz" lIns="353214" tIns="176607" rIns="353214" bIns="176607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4076640" y="13221797"/>
            <a:ext cx="11094720" cy="759494"/>
          </a:xfrm>
          <a:prstGeom prst="rect">
            <a:avLst/>
          </a:prstGeom>
        </p:spPr>
        <p:txBody>
          <a:bodyPr vert="horz" lIns="353214" tIns="176607" rIns="353214" bIns="176607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3130-A4D0-4B26-A4B7-33D9C520F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06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32144" rtl="0" eaLnBrk="1" latinLnBrk="0" hangingPunct="1">
        <a:spcBef>
          <a:spcPct val="0"/>
        </a:spcBef>
        <a:buNone/>
        <a:defRPr sz="1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4554" indent="-1324554" algn="l" defTabSz="3532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24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67" indent="-1103795" algn="l" defTabSz="3532144" rtl="0" eaLnBrk="1" latinLnBrk="0" hangingPunct="1">
        <a:spcBef>
          <a:spcPct val="20000"/>
        </a:spcBef>
        <a:buFont typeface="Arial" panose="020B0604020202020204" pitchFamily="34" charset="0"/>
        <a:buChar char="–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5180" indent="-883036" algn="l" defTabSz="3532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6181253" indent="-883036" algn="l" defTabSz="3532144" rtl="0" eaLnBrk="1" latinLnBrk="0" hangingPunct="1">
        <a:spcBef>
          <a:spcPct val="20000"/>
        </a:spcBef>
        <a:buFont typeface="Arial" panose="020B0604020202020204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947325" indent="-883036" algn="l" defTabSz="3532144" rtl="0" eaLnBrk="1" latinLnBrk="0" hangingPunct="1">
        <a:spcBef>
          <a:spcPct val="20000"/>
        </a:spcBef>
        <a:buFont typeface="Arial" panose="020B0604020202020204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713397" indent="-883036" algn="l" defTabSz="3532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79469" indent="-883036" algn="l" defTabSz="3532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245541" indent="-883036" algn="l" defTabSz="3532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5011613" indent="-883036" algn="l" defTabSz="3532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53214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66072" algn="l" defTabSz="353214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532144" algn="l" defTabSz="353214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298216" algn="l" defTabSz="353214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064289" algn="l" defTabSz="353214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830361" algn="l" defTabSz="353214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596433" algn="l" defTabSz="353214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362505" algn="l" defTabSz="353214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4128577" algn="l" defTabSz="353214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\www\SunuCampus\img\banner_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" y="0"/>
            <a:ext cx="47544976" cy="142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7548800" cy="14265275"/>
          </a:xfrm>
          <a:prstGeom prst="rect">
            <a:avLst/>
          </a:prstGeom>
          <a:blipFill dpi="0" rotWithShape="1">
            <a:blip r:embed="rId4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95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 CENA" panose="02000000000000000000" pitchFamily="2" charset="0"/>
              </a:rPr>
              <a:t>CONTACT</a:t>
            </a:r>
            <a:endParaRPr lang="fr-FR" sz="595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\www\SunuCampus\img\banner_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" y="0"/>
            <a:ext cx="47544976" cy="142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7548800" cy="14265275"/>
          </a:xfrm>
          <a:prstGeom prst="rect">
            <a:avLst/>
          </a:prstGeom>
          <a:blipFill dpi="0" rotWithShape="1">
            <a:blip r:embed="rId4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950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 CENA" panose="02000000000000000000" pitchFamily="2" charset="0"/>
              </a:rPr>
              <a:t>GESTION</a:t>
            </a:r>
            <a:endParaRPr lang="fr-FR" sz="595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\www\SunuCampus\img\banner_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" y="0"/>
            <a:ext cx="47544976" cy="142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7548800" cy="14265275"/>
          </a:xfrm>
          <a:prstGeom prst="rect">
            <a:avLst/>
          </a:prstGeom>
          <a:blipFill dpi="0" rotWithShape="1">
            <a:blip r:embed="rId4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95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 CENA" panose="02000000000000000000" pitchFamily="2" charset="0"/>
              </a:rPr>
              <a:t>DÉPÔT DOSSIER</a:t>
            </a:r>
            <a:endParaRPr lang="fr-FR" sz="595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\www\SunuCampus\img\banner_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" y="0"/>
            <a:ext cx="47544976" cy="142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7548800" cy="14265275"/>
          </a:xfrm>
          <a:prstGeom prst="rect">
            <a:avLst/>
          </a:prstGeom>
          <a:blipFill dpi="0" rotWithShape="1">
            <a:blip r:embed="rId4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95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 CENA" panose="02000000000000000000" pitchFamily="2" charset="0"/>
              </a:rPr>
              <a:t>PRÉSENTATION</a:t>
            </a:r>
            <a:endParaRPr lang="fr-FR" sz="595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\www\SunuCampus\img\banner_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" y="0"/>
            <a:ext cx="47544976" cy="142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7548800" cy="14265275"/>
          </a:xfrm>
          <a:prstGeom prst="rect">
            <a:avLst/>
          </a:prstGeom>
          <a:blipFill dpi="0" rotWithShape="1">
            <a:blip r:embed="rId4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95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 CENA" panose="02000000000000000000" pitchFamily="2" charset="0"/>
              </a:rPr>
              <a:t>DÉCONNEXION</a:t>
            </a:r>
            <a:endParaRPr lang="fr-FR" sz="595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\www\SunuCampus\img\banner_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" y="0"/>
            <a:ext cx="47544976" cy="142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7548800" cy="14265275"/>
          </a:xfrm>
          <a:prstGeom prst="rect">
            <a:avLst/>
          </a:prstGeom>
          <a:blipFill dpi="0" rotWithShape="1">
            <a:blip r:embed="rId4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95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 CENA" panose="02000000000000000000" pitchFamily="2" charset="0"/>
              </a:rPr>
              <a:t>CONNEXION</a:t>
            </a:r>
            <a:endParaRPr lang="fr-FR" sz="595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\www\SunuCampus\img\banner_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" y="0"/>
            <a:ext cx="47544976" cy="142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7548800" cy="14265275"/>
          </a:xfrm>
          <a:prstGeom prst="rect">
            <a:avLst/>
          </a:prstGeom>
          <a:blipFill dpi="0" rotWithShape="1">
            <a:blip r:embed="rId4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95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 CENA" panose="02000000000000000000" pitchFamily="2" charset="0"/>
              </a:rPr>
              <a:t>INSCRIPTION</a:t>
            </a:r>
            <a:endParaRPr lang="fr-FR" sz="595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\www\SunuCampus\img\banner_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" y="0"/>
            <a:ext cx="47544976" cy="142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7548800" cy="14265275"/>
          </a:xfrm>
          <a:prstGeom prst="rect">
            <a:avLst/>
          </a:prstGeom>
          <a:blipFill dpi="0" rotWithShape="1">
            <a:blip r:embed="rId4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95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 CENA" panose="02000000000000000000" pitchFamily="2" charset="0"/>
              </a:rPr>
              <a:t>ACCUEIL</a:t>
            </a:r>
            <a:endParaRPr lang="fr-FR" sz="595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</Words>
  <Application>Microsoft Office PowerPoint</Application>
  <PresentationFormat>Personnalisé</PresentationFormat>
  <Paragraphs>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5</cp:revision>
  <dcterms:created xsi:type="dcterms:W3CDTF">2016-08-09T14:19:46Z</dcterms:created>
  <dcterms:modified xsi:type="dcterms:W3CDTF">2016-08-09T14:50:04Z</dcterms:modified>
</cp:coreProperties>
</file>