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875838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9" d="100"/>
          <a:sy n="29" d="100"/>
        </p:scale>
        <p:origin x="381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688" y="4489452"/>
            <a:ext cx="8394462" cy="9550400"/>
          </a:xfrm>
        </p:spPr>
        <p:txBody>
          <a:bodyPr anchor="b"/>
          <a:lstStyle>
            <a:lvl1pPr algn="ctr"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80" y="14408152"/>
            <a:ext cx="7406879" cy="6623048"/>
          </a:xfrm>
        </p:spPr>
        <p:txBody>
          <a:bodyPr/>
          <a:lstStyle>
            <a:lvl1pPr marL="0" indent="0" algn="ctr">
              <a:buNone/>
              <a:defRPr sz="2592"/>
            </a:lvl1pPr>
            <a:lvl2pPr marL="493776" indent="0" algn="ctr">
              <a:buNone/>
              <a:defRPr sz="2160"/>
            </a:lvl2pPr>
            <a:lvl3pPr marL="987552" indent="0" algn="ctr">
              <a:buNone/>
              <a:defRPr sz="1944"/>
            </a:lvl3pPr>
            <a:lvl4pPr marL="1481328" indent="0" algn="ctr">
              <a:buNone/>
              <a:defRPr sz="1728"/>
            </a:lvl4pPr>
            <a:lvl5pPr marL="1975104" indent="0" algn="ctr">
              <a:buNone/>
              <a:defRPr sz="1728"/>
            </a:lvl5pPr>
            <a:lvl6pPr marL="2468880" indent="0" algn="ctr">
              <a:buNone/>
              <a:defRPr sz="1728"/>
            </a:lvl6pPr>
            <a:lvl7pPr marL="2962656" indent="0" algn="ctr">
              <a:buNone/>
              <a:defRPr sz="1728"/>
            </a:lvl7pPr>
            <a:lvl8pPr marL="3456432" indent="0" algn="ctr">
              <a:buNone/>
              <a:defRPr sz="1728"/>
            </a:lvl8pPr>
            <a:lvl9pPr marL="3950208" indent="0" algn="ctr">
              <a:buNone/>
              <a:defRPr sz="17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D398-72F3-4AF6-A095-A5C206A3A495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74A7-F442-4655-9223-B5F4ED91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D398-72F3-4AF6-A095-A5C206A3A495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74A7-F442-4655-9223-B5F4ED91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7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397" y="1460500"/>
            <a:ext cx="2129478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8964" y="1460500"/>
            <a:ext cx="626498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D398-72F3-4AF6-A095-A5C206A3A495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74A7-F442-4655-9223-B5F4ED91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0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D398-72F3-4AF6-A095-A5C206A3A495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74A7-F442-4655-9223-B5F4ED91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2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821" y="6838958"/>
            <a:ext cx="8517910" cy="11410948"/>
          </a:xfrm>
        </p:spPr>
        <p:txBody>
          <a:bodyPr anchor="b"/>
          <a:lstStyle>
            <a:lvl1pPr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821" y="18357858"/>
            <a:ext cx="8517910" cy="6000748"/>
          </a:xfrm>
        </p:spPr>
        <p:txBody>
          <a:bodyPr/>
          <a:lstStyle>
            <a:lvl1pPr marL="0" indent="0">
              <a:buNone/>
              <a:defRPr sz="2592">
                <a:solidFill>
                  <a:schemeClr val="tx1"/>
                </a:solidFill>
              </a:defRPr>
            </a:lvl1pPr>
            <a:lvl2pPr marL="493776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987552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3pPr>
            <a:lvl4pPr marL="1481328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4pPr>
            <a:lvl5pPr marL="1975104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5pPr>
            <a:lvl6pPr marL="246888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6pPr>
            <a:lvl7pPr marL="2962656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7pPr>
            <a:lvl8pPr marL="3456432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8pPr>
            <a:lvl9pPr marL="3950208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D398-72F3-4AF6-A095-A5C206A3A495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74A7-F442-4655-9223-B5F4ED91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5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8964" y="7302500"/>
            <a:ext cx="4197231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9643" y="7302500"/>
            <a:ext cx="4197231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D398-72F3-4AF6-A095-A5C206A3A495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74A7-F442-4655-9223-B5F4ED91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6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250" y="1460506"/>
            <a:ext cx="851791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251" y="6724652"/>
            <a:ext cx="4177942" cy="3295648"/>
          </a:xfrm>
        </p:spPr>
        <p:txBody>
          <a:bodyPr anchor="b"/>
          <a:lstStyle>
            <a:lvl1pPr marL="0" indent="0">
              <a:buNone/>
              <a:defRPr sz="2592" b="1"/>
            </a:lvl1pPr>
            <a:lvl2pPr marL="493776" indent="0">
              <a:buNone/>
              <a:defRPr sz="2160" b="1"/>
            </a:lvl2pPr>
            <a:lvl3pPr marL="987552" indent="0">
              <a:buNone/>
              <a:defRPr sz="1944" b="1"/>
            </a:lvl3pPr>
            <a:lvl4pPr marL="1481328" indent="0">
              <a:buNone/>
              <a:defRPr sz="1728" b="1"/>
            </a:lvl4pPr>
            <a:lvl5pPr marL="1975104" indent="0">
              <a:buNone/>
              <a:defRPr sz="1728" b="1"/>
            </a:lvl5pPr>
            <a:lvl6pPr marL="2468880" indent="0">
              <a:buNone/>
              <a:defRPr sz="1728" b="1"/>
            </a:lvl6pPr>
            <a:lvl7pPr marL="2962656" indent="0">
              <a:buNone/>
              <a:defRPr sz="1728" b="1"/>
            </a:lvl7pPr>
            <a:lvl8pPr marL="3456432" indent="0">
              <a:buNone/>
              <a:defRPr sz="1728" b="1"/>
            </a:lvl8pPr>
            <a:lvl9pPr marL="3950208" indent="0">
              <a:buNone/>
              <a:defRPr sz="17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251" y="10020300"/>
            <a:ext cx="4177942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9644" y="6724652"/>
            <a:ext cx="4198517" cy="3295648"/>
          </a:xfrm>
        </p:spPr>
        <p:txBody>
          <a:bodyPr anchor="b"/>
          <a:lstStyle>
            <a:lvl1pPr marL="0" indent="0">
              <a:buNone/>
              <a:defRPr sz="2592" b="1"/>
            </a:lvl1pPr>
            <a:lvl2pPr marL="493776" indent="0">
              <a:buNone/>
              <a:defRPr sz="2160" b="1"/>
            </a:lvl2pPr>
            <a:lvl3pPr marL="987552" indent="0">
              <a:buNone/>
              <a:defRPr sz="1944" b="1"/>
            </a:lvl3pPr>
            <a:lvl4pPr marL="1481328" indent="0">
              <a:buNone/>
              <a:defRPr sz="1728" b="1"/>
            </a:lvl4pPr>
            <a:lvl5pPr marL="1975104" indent="0">
              <a:buNone/>
              <a:defRPr sz="1728" b="1"/>
            </a:lvl5pPr>
            <a:lvl6pPr marL="2468880" indent="0">
              <a:buNone/>
              <a:defRPr sz="1728" b="1"/>
            </a:lvl6pPr>
            <a:lvl7pPr marL="2962656" indent="0">
              <a:buNone/>
              <a:defRPr sz="1728" b="1"/>
            </a:lvl7pPr>
            <a:lvl8pPr marL="3456432" indent="0">
              <a:buNone/>
              <a:defRPr sz="1728" b="1"/>
            </a:lvl8pPr>
            <a:lvl9pPr marL="3950208" indent="0">
              <a:buNone/>
              <a:defRPr sz="17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9644" y="10020300"/>
            <a:ext cx="4198517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D398-72F3-4AF6-A095-A5C206A3A495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74A7-F442-4655-9223-B5F4ED91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D398-72F3-4AF6-A095-A5C206A3A495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74A7-F442-4655-9223-B5F4ED91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8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D398-72F3-4AF6-A095-A5C206A3A495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74A7-F442-4655-9223-B5F4ED91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1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250" y="1828800"/>
            <a:ext cx="3185215" cy="6400800"/>
          </a:xfrm>
        </p:spPr>
        <p:txBody>
          <a:bodyPr anchor="b"/>
          <a:lstStyle>
            <a:lvl1pPr>
              <a:defRPr sz="34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8517" y="3949706"/>
            <a:ext cx="4999643" cy="19494500"/>
          </a:xfrm>
        </p:spPr>
        <p:txBody>
          <a:bodyPr/>
          <a:lstStyle>
            <a:lvl1pPr>
              <a:defRPr sz="3456"/>
            </a:lvl1pPr>
            <a:lvl2pPr>
              <a:defRPr sz="3024"/>
            </a:lvl2pPr>
            <a:lvl3pPr>
              <a:defRPr sz="2592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250" y="8229600"/>
            <a:ext cx="3185215" cy="15246352"/>
          </a:xfrm>
        </p:spPr>
        <p:txBody>
          <a:bodyPr/>
          <a:lstStyle>
            <a:lvl1pPr marL="0" indent="0">
              <a:buNone/>
              <a:defRPr sz="1728"/>
            </a:lvl1pPr>
            <a:lvl2pPr marL="493776" indent="0">
              <a:buNone/>
              <a:defRPr sz="1512"/>
            </a:lvl2pPr>
            <a:lvl3pPr marL="987552" indent="0">
              <a:buNone/>
              <a:defRPr sz="1296"/>
            </a:lvl3pPr>
            <a:lvl4pPr marL="1481328" indent="0">
              <a:buNone/>
              <a:defRPr sz="1080"/>
            </a:lvl4pPr>
            <a:lvl5pPr marL="1975104" indent="0">
              <a:buNone/>
              <a:defRPr sz="1080"/>
            </a:lvl5pPr>
            <a:lvl6pPr marL="2468880" indent="0">
              <a:buNone/>
              <a:defRPr sz="1080"/>
            </a:lvl6pPr>
            <a:lvl7pPr marL="2962656" indent="0">
              <a:buNone/>
              <a:defRPr sz="1080"/>
            </a:lvl7pPr>
            <a:lvl8pPr marL="3456432" indent="0">
              <a:buNone/>
              <a:defRPr sz="1080"/>
            </a:lvl8pPr>
            <a:lvl9pPr marL="3950208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D398-72F3-4AF6-A095-A5C206A3A495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74A7-F442-4655-9223-B5F4ED91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4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250" y="1828800"/>
            <a:ext cx="3185215" cy="6400800"/>
          </a:xfrm>
        </p:spPr>
        <p:txBody>
          <a:bodyPr anchor="b"/>
          <a:lstStyle>
            <a:lvl1pPr>
              <a:defRPr sz="34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98517" y="3949706"/>
            <a:ext cx="4999643" cy="19494500"/>
          </a:xfrm>
        </p:spPr>
        <p:txBody>
          <a:bodyPr anchor="t"/>
          <a:lstStyle>
            <a:lvl1pPr marL="0" indent="0">
              <a:buNone/>
              <a:defRPr sz="3456"/>
            </a:lvl1pPr>
            <a:lvl2pPr marL="493776" indent="0">
              <a:buNone/>
              <a:defRPr sz="3024"/>
            </a:lvl2pPr>
            <a:lvl3pPr marL="987552" indent="0">
              <a:buNone/>
              <a:defRPr sz="2592"/>
            </a:lvl3pPr>
            <a:lvl4pPr marL="1481328" indent="0">
              <a:buNone/>
              <a:defRPr sz="2160"/>
            </a:lvl4pPr>
            <a:lvl5pPr marL="1975104" indent="0">
              <a:buNone/>
              <a:defRPr sz="2160"/>
            </a:lvl5pPr>
            <a:lvl6pPr marL="2468880" indent="0">
              <a:buNone/>
              <a:defRPr sz="2160"/>
            </a:lvl6pPr>
            <a:lvl7pPr marL="2962656" indent="0">
              <a:buNone/>
              <a:defRPr sz="2160"/>
            </a:lvl7pPr>
            <a:lvl8pPr marL="3456432" indent="0">
              <a:buNone/>
              <a:defRPr sz="2160"/>
            </a:lvl8pPr>
            <a:lvl9pPr marL="3950208" indent="0">
              <a:buNone/>
              <a:defRPr sz="21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250" y="8229600"/>
            <a:ext cx="3185215" cy="15246352"/>
          </a:xfrm>
        </p:spPr>
        <p:txBody>
          <a:bodyPr/>
          <a:lstStyle>
            <a:lvl1pPr marL="0" indent="0">
              <a:buNone/>
              <a:defRPr sz="1728"/>
            </a:lvl1pPr>
            <a:lvl2pPr marL="493776" indent="0">
              <a:buNone/>
              <a:defRPr sz="1512"/>
            </a:lvl2pPr>
            <a:lvl3pPr marL="987552" indent="0">
              <a:buNone/>
              <a:defRPr sz="1296"/>
            </a:lvl3pPr>
            <a:lvl4pPr marL="1481328" indent="0">
              <a:buNone/>
              <a:defRPr sz="1080"/>
            </a:lvl4pPr>
            <a:lvl5pPr marL="1975104" indent="0">
              <a:buNone/>
              <a:defRPr sz="1080"/>
            </a:lvl5pPr>
            <a:lvl6pPr marL="2468880" indent="0">
              <a:buNone/>
              <a:defRPr sz="1080"/>
            </a:lvl6pPr>
            <a:lvl7pPr marL="2962656" indent="0">
              <a:buNone/>
              <a:defRPr sz="1080"/>
            </a:lvl7pPr>
            <a:lvl8pPr marL="3456432" indent="0">
              <a:buNone/>
              <a:defRPr sz="1080"/>
            </a:lvl8pPr>
            <a:lvl9pPr marL="3950208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D398-72F3-4AF6-A095-A5C206A3A495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74A7-F442-4655-9223-B5F4ED91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8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8964" y="1460506"/>
            <a:ext cx="851791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964" y="7302500"/>
            <a:ext cx="851791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8964" y="25425406"/>
            <a:ext cx="2222064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4D398-72F3-4AF6-A095-A5C206A3A495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1372" y="25425406"/>
            <a:ext cx="3333095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810" y="25425406"/>
            <a:ext cx="2222064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D74A7-F442-4655-9223-B5F4ED91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8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87552" rtl="0" eaLnBrk="1" latinLnBrk="0" hangingPunct="1">
        <a:lnSpc>
          <a:spcPct val="90000"/>
        </a:lnSpc>
        <a:spcBef>
          <a:spcPct val="0"/>
        </a:spcBef>
        <a:buNone/>
        <a:defRPr sz="47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87552" rtl="0" eaLnBrk="1" latinLnBrk="0" hangingPunct="1">
        <a:lnSpc>
          <a:spcPct val="90000"/>
        </a:lnSpc>
        <a:spcBef>
          <a:spcPts val="108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4pPr>
      <a:lvl5pPr marL="2221992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5pPr>
      <a:lvl6pPr marL="2715768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3209544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703320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4197096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2pPr>
      <a:lvl3pPr marL="987552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3pPr>
      <a:lvl4pPr marL="1481328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4pPr>
      <a:lvl5pPr marL="1975104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5pPr>
      <a:lvl6pPr marL="2468880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2962656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456432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3950208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210C73-E7D3-4E20-8084-4EE098E7D67B}"/>
              </a:ext>
            </a:extLst>
          </p:cNvPr>
          <p:cNvSpPr/>
          <p:nvPr/>
        </p:nvSpPr>
        <p:spPr>
          <a:xfrm>
            <a:off x="4306" y="0"/>
            <a:ext cx="9871532" cy="133003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F65EB-F1EC-46CA-93A7-64ABBD2FEAA8}"/>
              </a:ext>
            </a:extLst>
          </p:cNvPr>
          <p:cNvSpPr txBox="1"/>
          <p:nvPr/>
        </p:nvSpPr>
        <p:spPr>
          <a:xfrm>
            <a:off x="528575" y="403403"/>
            <a:ext cx="3170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Lato" panose="020F0502020204030203" pitchFamily="34" charset="0"/>
                <a:cs typeface="Aharoni" panose="02010803020104030203" pitchFamily="2" charset="-79"/>
              </a:rPr>
              <a:t>§</a:t>
            </a: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  <a:ea typeface="Lato" panose="020F0502020204030203" pitchFamily="34" charset="0"/>
                <a:cs typeface="Aharoni" panose="02010803020104030203" pitchFamily="2" charset="-79"/>
              </a:rPr>
              <a:t> leatherbound</a:t>
            </a:r>
          </a:p>
        </p:txBody>
      </p:sp>
      <p:pic>
        <p:nvPicPr>
          <p:cNvPr id="8" name="Graphic 7" descr="Hamburger Menu Icon with solid fill">
            <a:extLst>
              <a:ext uri="{FF2B5EF4-FFF2-40B4-BE49-F238E27FC236}">
                <a16:creationId xmlns:a16="http://schemas.microsoft.com/office/drawing/2014/main" id="{1A6DBA4A-F2E8-4323-99EC-A8959745B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1181" y="346974"/>
            <a:ext cx="636083" cy="6360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E8E911-500F-46FA-AAA7-AEEF4752ED9E}"/>
              </a:ext>
            </a:extLst>
          </p:cNvPr>
          <p:cNvSpPr txBox="1"/>
          <p:nvPr/>
        </p:nvSpPr>
        <p:spPr>
          <a:xfrm>
            <a:off x="528578" y="1733439"/>
            <a:ext cx="88186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STREAKS</a:t>
            </a:r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8B7EEF3D-F302-44DE-8D68-06290A8F3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962617"/>
              </p:ext>
            </p:extLst>
          </p:nvPr>
        </p:nvGraphicFramePr>
        <p:xfrm>
          <a:off x="528579" y="3056880"/>
          <a:ext cx="8818685" cy="7209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091">
                  <a:extLst>
                    <a:ext uri="{9D8B030D-6E8A-4147-A177-3AD203B41FA5}">
                      <a16:colId xmlns:a16="http://schemas.microsoft.com/office/drawing/2014/main" val="3262025580"/>
                    </a:ext>
                  </a:extLst>
                </a:gridCol>
                <a:gridCol w="929794">
                  <a:extLst>
                    <a:ext uri="{9D8B030D-6E8A-4147-A177-3AD203B41FA5}">
                      <a16:colId xmlns:a16="http://schemas.microsoft.com/office/drawing/2014/main" val="3734473160"/>
                    </a:ext>
                  </a:extLst>
                </a:gridCol>
                <a:gridCol w="928587">
                  <a:extLst>
                    <a:ext uri="{9D8B030D-6E8A-4147-A177-3AD203B41FA5}">
                      <a16:colId xmlns:a16="http://schemas.microsoft.com/office/drawing/2014/main" val="200581501"/>
                    </a:ext>
                  </a:extLst>
                </a:gridCol>
                <a:gridCol w="997502">
                  <a:extLst>
                    <a:ext uri="{9D8B030D-6E8A-4147-A177-3AD203B41FA5}">
                      <a16:colId xmlns:a16="http://schemas.microsoft.com/office/drawing/2014/main" val="4147387627"/>
                    </a:ext>
                  </a:extLst>
                </a:gridCol>
                <a:gridCol w="925121">
                  <a:extLst>
                    <a:ext uri="{9D8B030D-6E8A-4147-A177-3AD203B41FA5}">
                      <a16:colId xmlns:a16="http://schemas.microsoft.com/office/drawing/2014/main" val="581910337"/>
                    </a:ext>
                  </a:extLst>
                </a:gridCol>
                <a:gridCol w="875919">
                  <a:extLst>
                    <a:ext uri="{9D8B030D-6E8A-4147-A177-3AD203B41FA5}">
                      <a16:colId xmlns:a16="http://schemas.microsoft.com/office/drawing/2014/main" val="2271035021"/>
                    </a:ext>
                  </a:extLst>
                </a:gridCol>
                <a:gridCol w="918955">
                  <a:extLst>
                    <a:ext uri="{9D8B030D-6E8A-4147-A177-3AD203B41FA5}">
                      <a16:colId xmlns:a16="http://schemas.microsoft.com/office/drawing/2014/main" val="157837607"/>
                    </a:ext>
                  </a:extLst>
                </a:gridCol>
                <a:gridCol w="872163">
                  <a:extLst>
                    <a:ext uri="{9D8B030D-6E8A-4147-A177-3AD203B41FA5}">
                      <a16:colId xmlns:a16="http://schemas.microsoft.com/office/drawing/2014/main" val="448098071"/>
                    </a:ext>
                  </a:extLst>
                </a:gridCol>
                <a:gridCol w="1003553">
                  <a:extLst>
                    <a:ext uri="{9D8B030D-6E8A-4147-A177-3AD203B41FA5}">
                      <a16:colId xmlns:a16="http://schemas.microsoft.com/office/drawing/2014/main" val="2955050923"/>
                    </a:ext>
                  </a:extLst>
                </a:gridCol>
              </a:tblGrid>
              <a:tr h="1307229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accent3"/>
                        </a:solidFill>
                        <a:latin typeface="Avenir Next LT Pro Light" panose="020B0304020202020204" pitchFamily="34" charset="0"/>
                      </a:endParaRPr>
                    </a:p>
                  </a:txBody>
                  <a:tcPr marR="182881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Su 8/22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Tu 8/23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We 8/24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Th 8/25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Fr 8/26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accent2"/>
                          </a:solidFill>
                          <a:latin typeface="Avenir Next LT Pro Light" panose="020B0304020202020204" pitchFamily="34" charset="0"/>
                        </a:rPr>
                        <a:t>Sa 8/27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Su 8/28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Peak</a:t>
                      </a:r>
                    </a:p>
                  </a:txBody>
                  <a:tcPr marL="182880" marR="182881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62783"/>
                  </a:ext>
                </a:extLst>
              </a:tr>
              <a:tr h="1475527">
                <a:tc>
                  <a:txBody>
                    <a:bodyPr/>
                    <a:lstStyle/>
                    <a:p>
                      <a:pPr marL="0" marR="0" lvl="0" indent="0" algn="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Diary</a:t>
                      </a:r>
                    </a:p>
                  </a:txBody>
                  <a:tcPr marR="182881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  <a:latin typeface="Arial Rounded MT Bold" panose="020F0704030504030204" pitchFamily="34" charset="0"/>
                        </a:rPr>
                        <a:t>52</a:t>
                      </a:r>
                    </a:p>
                  </a:txBody>
                  <a:tcPr marL="182880" marR="182881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599110"/>
                  </a:ext>
                </a:extLst>
              </a:tr>
              <a:tr h="1475527"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Exercise</a:t>
                      </a:r>
                    </a:p>
                  </a:txBody>
                  <a:tcPr marR="182881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  <a:latin typeface="Arial Rounded MT Bold" panose="020F0704030504030204" pitchFamily="34" charset="0"/>
                        </a:rPr>
                        <a:t>63</a:t>
                      </a:r>
                    </a:p>
                  </a:txBody>
                  <a:tcPr marL="182880" marR="182881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414743"/>
                  </a:ext>
                </a:extLst>
              </a:tr>
              <a:tr h="1475527"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Diet</a:t>
                      </a:r>
                    </a:p>
                  </a:txBody>
                  <a:tcPr marR="182881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112</a:t>
                      </a:r>
                    </a:p>
                  </a:txBody>
                  <a:tcPr marL="182880" marR="182881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703043"/>
                  </a:ext>
                </a:extLst>
              </a:tr>
              <a:tr h="1475527"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Stretch</a:t>
                      </a:r>
                    </a:p>
                  </a:txBody>
                  <a:tcPr marR="182881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 marL="182880" marR="182881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85790"/>
                  </a:ext>
                </a:extLst>
              </a:tr>
            </a:tbl>
          </a:graphicData>
        </a:graphic>
      </p:graphicFrame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D39765B0-7894-4A37-9FA6-73F441C1D239}"/>
              </a:ext>
            </a:extLst>
          </p:cNvPr>
          <p:cNvSpPr/>
          <p:nvPr/>
        </p:nvSpPr>
        <p:spPr>
          <a:xfrm rot="5400000">
            <a:off x="3995934" y="2578220"/>
            <a:ext cx="929098" cy="511096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40" tIns="182881" rIns="91440" bIns="91440" rtlCol="0" anchor="ctr"/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52</a:t>
            </a:r>
            <a:endParaRPr lang="en-US" sz="2800" dirty="0"/>
          </a:p>
        </p:txBody>
      </p:sp>
      <p:pic>
        <p:nvPicPr>
          <p:cNvPr id="27" name="Graphic 26" descr="Fire with solid fill">
            <a:extLst>
              <a:ext uri="{FF2B5EF4-FFF2-40B4-BE49-F238E27FC236}">
                <a16:creationId xmlns:a16="http://schemas.microsoft.com/office/drawing/2014/main" id="{AE5A9C71-5FE4-4A09-9873-C256AB270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1991" y="4852491"/>
            <a:ext cx="776325" cy="631040"/>
          </a:xfrm>
          <a:prstGeom prst="rect">
            <a:avLst/>
          </a:prstGeom>
        </p:spPr>
      </p:pic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244814CC-4345-4A0C-A610-5546D7BA204A}"/>
              </a:ext>
            </a:extLst>
          </p:cNvPr>
          <p:cNvSpPr/>
          <p:nvPr/>
        </p:nvSpPr>
        <p:spPr>
          <a:xfrm rot="5400000">
            <a:off x="2889394" y="5155541"/>
            <a:ext cx="929102" cy="289789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40" tIns="182881" rIns="91440" bIns="91440" rtlCol="0" anchor="ctr"/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63 </a:t>
            </a:r>
            <a:endParaRPr lang="en-US" sz="2800" dirty="0"/>
          </a:p>
        </p:txBody>
      </p:sp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C8A839FC-C1FB-4113-8142-8545E0494F76}"/>
              </a:ext>
            </a:extLst>
          </p:cNvPr>
          <p:cNvSpPr/>
          <p:nvPr/>
        </p:nvSpPr>
        <p:spPr>
          <a:xfrm rot="5400000">
            <a:off x="5841383" y="5962328"/>
            <a:ext cx="929095" cy="1284302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40" tIns="182881" rIns="91440" bIns="91440" rtlCol="0" anchor="ctr"/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1</a:t>
            </a:r>
            <a:endParaRPr lang="en-US" sz="2800" dirty="0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6939AF9-B465-49E2-8AD4-7605F091D8F9}"/>
              </a:ext>
            </a:extLst>
          </p:cNvPr>
          <p:cNvSpPr/>
          <p:nvPr/>
        </p:nvSpPr>
        <p:spPr>
          <a:xfrm rot="5400000">
            <a:off x="3954374" y="5561332"/>
            <a:ext cx="929095" cy="502784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40" tIns="182881" rIns="91440" bIns="91440" rtlCol="0" anchor="ctr"/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112</a:t>
            </a:r>
            <a:endParaRPr lang="en-US" sz="2800" dirty="0"/>
          </a:p>
        </p:txBody>
      </p:sp>
      <p:pic>
        <p:nvPicPr>
          <p:cNvPr id="33" name="Graphic 32" descr="Fire with solid fill">
            <a:extLst>
              <a:ext uri="{FF2B5EF4-FFF2-40B4-BE49-F238E27FC236}">
                <a16:creationId xmlns:a16="http://schemas.microsoft.com/office/drawing/2014/main" id="{5FF80DC6-48DB-4502-BA40-2FCD7034FC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1991" y="7759732"/>
            <a:ext cx="776325" cy="631040"/>
          </a:xfrm>
          <a:prstGeom prst="rect">
            <a:avLst/>
          </a:prstGeom>
        </p:spPr>
      </p:pic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C2A3631E-133F-488B-BD1B-C667A3C2CB7C}"/>
              </a:ext>
            </a:extLst>
          </p:cNvPr>
          <p:cNvSpPr/>
          <p:nvPr/>
        </p:nvSpPr>
        <p:spPr>
          <a:xfrm rot="5400000">
            <a:off x="1897648" y="9088819"/>
            <a:ext cx="929102" cy="9144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40" tIns="182881" rIns="91440" bIns="91440" rtlCol="0" anchor="ctr"/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4 </a:t>
            </a:r>
            <a:endParaRPr lang="en-US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E9088C-A683-40E2-A198-241856FDF217}"/>
              </a:ext>
            </a:extLst>
          </p:cNvPr>
          <p:cNvSpPr/>
          <p:nvPr/>
        </p:nvSpPr>
        <p:spPr>
          <a:xfrm>
            <a:off x="2" y="11816980"/>
            <a:ext cx="9871533" cy="4891596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A74DB6-F4A3-4839-91A2-97432D3D620B}"/>
              </a:ext>
            </a:extLst>
          </p:cNvPr>
          <p:cNvSpPr txBox="1"/>
          <p:nvPr/>
        </p:nvSpPr>
        <p:spPr>
          <a:xfrm>
            <a:off x="583328" y="12385941"/>
            <a:ext cx="876393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accent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VIEW THE DESKTOP VERSION FOR FURTHER INSIGHTS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C85FE53-F5E8-41C4-9C5F-C6C59734BD3C}"/>
              </a:ext>
            </a:extLst>
          </p:cNvPr>
          <p:cNvSpPr/>
          <p:nvPr/>
        </p:nvSpPr>
        <p:spPr>
          <a:xfrm>
            <a:off x="2959317" y="15043356"/>
            <a:ext cx="4011957" cy="1041848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View Desktop Version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E1DB448-4C8F-4321-99F5-E29F6E43B1EE}"/>
              </a:ext>
            </a:extLst>
          </p:cNvPr>
          <p:cNvSpPr/>
          <p:nvPr/>
        </p:nvSpPr>
        <p:spPr>
          <a:xfrm>
            <a:off x="4603343" y="10676472"/>
            <a:ext cx="723900" cy="730250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5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4992A8-465D-402B-958A-9E53BCBEE7B5}"/>
              </a:ext>
            </a:extLst>
          </p:cNvPr>
          <p:cNvSpPr/>
          <p:nvPr/>
        </p:nvSpPr>
        <p:spPr>
          <a:xfrm>
            <a:off x="27374" y="25123676"/>
            <a:ext cx="9875838" cy="23083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D2DEEF-1552-42A6-8739-DAE9EF95DF89}"/>
              </a:ext>
            </a:extLst>
          </p:cNvPr>
          <p:cNvSpPr txBox="1"/>
          <p:nvPr/>
        </p:nvSpPr>
        <p:spPr>
          <a:xfrm>
            <a:off x="527923" y="26203687"/>
            <a:ext cx="24534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Arial Rounded MT Bold" panose="020F0704030504030204" pitchFamily="34" charset="0"/>
                <a:ea typeface="Lato" panose="020F0502020204030203" pitchFamily="34" charset="0"/>
                <a:cs typeface="Aharoni" panose="02010803020104030203" pitchFamily="2" charset="-79"/>
              </a:rPr>
              <a:t>§</a:t>
            </a:r>
            <a:r>
              <a:rPr lang="en-US" sz="2200" dirty="0">
                <a:solidFill>
                  <a:schemeClr val="bg1"/>
                </a:solidFill>
                <a:latin typeface="Arial Rounded MT Bold" panose="020F0704030504030204" pitchFamily="34" charset="0"/>
                <a:ea typeface="Lato" panose="020F0502020204030203" pitchFamily="34" charset="0"/>
                <a:cs typeface="Aharoni" panose="02010803020104030203" pitchFamily="2" charset="-79"/>
              </a:rPr>
              <a:t> leatherbound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CFF208-5BE6-48E6-9A95-BD2439E12578}"/>
              </a:ext>
            </a:extLst>
          </p:cNvPr>
          <p:cNvSpPr txBox="1"/>
          <p:nvPr/>
        </p:nvSpPr>
        <p:spPr>
          <a:xfrm>
            <a:off x="527924" y="26597710"/>
            <a:ext cx="3198613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© Brandon Lee, 2021</a:t>
            </a:r>
          </a:p>
        </p:txBody>
      </p:sp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4007EB87-2FFE-4416-84FE-7F377CB725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8600" y="26203686"/>
            <a:ext cx="3256037" cy="82491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EC9C3D7-D28C-4F7A-8C2F-0525D7B946FA}"/>
              </a:ext>
            </a:extLst>
          </p:cNvPr>
          <p:cNvSpPr txBox="1"/>
          <p:nvPr/>
        </p:nvSpPr>
        <p:spPr>
          <a:xfrm>
            <a:off x="527924" y="17613615"/>
            <a:ext cx="8819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ABOUT STREAKS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7A290E-B5D4-4A18-B850-1E1034BBAAB4}"/>
              </a:ext>
            </a:extLst>
          </p:cNvPr>
          <p:cNvSpPr txBox="1"/>
          <p:nvPr/>
        </p:nvSpPr>
        <p:spPr>
          <a:xfrm>
            <a:off x="527923" y="18719809"/>
            <a:ext cx="8833352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i="1" dirty="0">
                <a:solidFill>
                  <a:schemeClr val="accent3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Streaks </a:t>
            </a:r>
            <a:r>
              <a:rPr lang="en-US" sz="2400" dirty="0">
                <a:solidFill>
                  <a:schemeClr val="accent3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is a web app designed by </a:t>
            </a:r>
            <a:r>
              <a:rPr lang="en-US" sz="2400" u="sng" dirty="0">
                <a:solidFill>
                  <a:schemeClr val="accent2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Brandon Lee</a:t>
            </a:r>
            <a:r>
              <a:rPr lang="en-US" sz="2400" dirty="0">
                <a:solidFill>
                  <a:schemeClr val="accent3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 as part of the </a:t>
            </a:r>
            <a:r>
              <a:rPr lang="en-US" sz="2400" u="sng" dirty="0">
                <a:solidFill>
                  <a:schemeClr val="accent2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leatherbound</a:t>
            </a:r>
            <a:r>
              <a:rPr lang="en-US" sz="2400" dirty="0">
                <a:solidFill>
                  <a:schemeClr val="accent3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 webapp suite. It’s a simple app meant to help people keep track of daily goals and build good habits.</a:t>
            </a:r>
          </a:p>
          <a:p>
            <a:pPr algn="ctr"/>
            <a:endParaRPr lang="en-US" sz="2400" dirty="0">
              <a:solidFill>
                <a:schemeClr val="accent3"/>
              </a:solidFill>
              <a:latin typeface="Avenir Next LT Pro Light" panose="020B0304020202020204" pitchFamily="34" charset="0"/>
              <a:cs typeface="Aharoni" panose="02010803020104030203" pitchFamily="2" charset="-79"/>
            </a:endParaRPr>
          </a:p>
          <a:p>
            <a:pPr algn="ctr"/>
            <a:r>
              <a:rPr lang="en-US" sz="2400" b="1" dirty="0">
                <a:solidFill>
                  <a:schemeClr val="accent3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Stack:</a:t>
            </a:r>
            <a:r>
              <a:rPr lang="en-US" sz="2400" dirty="0">
                <a:solidFill>
                  <a:schemeClr val="accent3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 Django, Bootstrap SCSS, NodeJS Babel + ReactJS, deployed on Heroku</a:t>
            </a:r>
          </a:p>
        </p:txBody>
      </p:sp>
      <p:pic>
        <p:nvPicPr>
          <p:cNvPr id="1026" name="Picture 2" descr="Github Logo - Free social media icons">
            <a:extLst>
              <a:ext uri="{FF2B5EF4-FFF2-40B4-BE49-F238E27FC236}">
                <a16:creationId xmlns:a16="http://schemas.microsoft.com/office/drawing/2014/main" id="{F82B6ED5-A903-402A-80B9-B9C144F16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454" y="21587775"/>
            <a:ext cx="1288934" cy="128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Graphic 52" descr="Chat bubble with solid fill">
            <a:extLst>
              <a:ext uri="{FF2B5EF4-FFF2-40B4-BE49-F238E27FC236}">
                <a16:creationId xmlns:a16="http://schemas.microsoft.com/office/drawing/2014/main" id="{D2CFD5C8-A85E-40F7-867D-F44A1EC355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4191685" y="21503048"/>
            <a:ext cx="1458388" cy="1458388"/>
          </a:xfrm>
          <a:prstGeom prst="rect">
            <a:avLst/>
          </a:prstGeom>
        </p:spPr>
      </p:pic>
      <p:pic>
        <p:nvPicPr>
          <p:cNvPr id="57" name="Graphic 56" descr="Closed book with solid fill">
            <a:extLst>
              <a:ext uri="{FF2B5EF4-FFF2-40B4-BE49-F238E27FC236}">
                <a16:creationId xmlns:a16="http://schemas.microsoft.com/office/drawing/2014/main" id="{9D393551-C101-44B6-BDD4-63E67A499D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6769776" y="21503048"/>
            <a:ext cx="1458388" cy="145838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19856B0-F573-4CB7-8DBA-2411E7157A7F}"/>
              </a:ext>
            </a:extLst>
          </p:cNvPr>
          <p:cNvSpPr txBox="1"/>
          <p:nvPr/>
        </p:nvSpPr>
        <p:spPr>
          <a:xfrm>
            <a:off x="1648454" y="22981422"/>
            <a:ext cx="1288935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dirty="0">
                <a:solidFill>
                  <a:schemeClr val="accent3">
                    <a:lumMod val="50000"/>
                  </a:schemeClr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View on GitHub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2BAF25A-0F54-4D3C-8C1F-404086B183B3}"/>
              </a:ext>
            </a:extLst>
          </p:cNvPr>
          <p:cNvSpPr txBox="1"/>
          <p:nvPr/>
        </p:nvSpPr>
        <p:spPr>
          <a:xfrm>
            <a:off x="4191685" y="22961437"/>
            <a:ext cx="1458388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dirty="0">
                <a:solidFill>
                  <a:schemeClr val="accent3">
                    <a:lumMod val="50000"/>
                  </a:schemeClr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Submit feedback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B5AD62B-EA39-471E-ACB6-B0F16EE97BAB}"/>
              </a:ext>
            </a:extLst>
          </p:cNvPr>
          <p:cNvSpPr txBox="1"/>
          <p:nvPr/>
        </p:nvSpPr>
        <p:spPr>
          <a:xfrm>
            <a:off x="6525177" y="22981422"/>
            <a:ext cx="195518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dirty="0">
                <a:solidFill>
                  <a:schemeClr val="accent3">
                    <a:lumMod val="50000"/>
                  </a:schemeClr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Explore </a:t>
            </a:r>
            <a:r>
              <a:rPr lang="en-US" sz="2200" i="1" dirty="0">
                <a:solidFill>
                  <a:schemeClr val="accent3">
                    <a:lumMod val="50000"/>
                  </a:schemeClr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leatherbound</a:t>
            </a:r>
            <a:endParaRPr lang="en-US" sz="2200" dirty="0">
              <a:solidFill>
                <a:schemeClr val="accent3">
                  <a:lumMod val="50000"/>
                </a:schemeClr>
              </a:solidFill>
              <a:latin typeface="Avenir Next LT Pro Light" panose="020B0304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69" name="Graphic 68" descr="Hummingbird with solid fill">
            <a:extLst>
              <a:ext uri="{FF2B5EF4-FFF2-40B4-BE49-F238E27FC236}">
                <a16:creationId xmlns:a16="http://schemas.microsoft.com/office/drawing/2014/main" id="{AFC72ED7-D791-4091-B8E2-54B72820C9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65293" y="1762970"/>
            <a:ext cx="1070396" cy="107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5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108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Aharoni</vt:lpstr>
      <vt:lpstr>Arial</vt:lpstr>
      <vt:lpstr>Arial Rounded MT Bold</vt:lpstr>
      <vt:lpstr>Avenir Next LT Pro Light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Lee</dc:creator>
  <cp:lastModifiedBy>Brandon Lee</cp:lastModifiedBy>
  <cp:revision>54</cp:revision>
  <dcterms:created xsi:type="dcterms:W3CDTF">2021-08-21T15:49:15Z</dcterms:created>
  <dcterms:modified xsi:type="dcterms:W3CDTF">2021-08-21T16:40:44Z</dcterms:modified>
</cp:coreProperties>
</file>