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64592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7" autoAdjust="0"/>
  </p:normalViewPr>
  <p:slideViewPr>
    <p:cSldViewPr snapToGrid="0">
      <p:cViewPr>
        <p:scale>
          <a:sx n="66" d="100"/>
          <a:sy n="66" d="100"/>
        </p:scale>
        <p:origin x="1290" y="-3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52</c:v>
                </c:pt>
                <c:pt idx="5">
                  <c:v>52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A-481B-8DE0-A06CF6F2FE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Exercise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A-481B-8DE0-A06CF6F2FE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112</c:v>
                </c:pt>
                <c:pt idx="1">
                  <c:v>112</c:v>
                </c:pt>
                <c:pt idx="2">
                  <c:v>112</c:v>
                </c:pt>
                <c:pt idx="3">
                  <c:v>112</c:v>
                </c:pt>
                <c:pt idx="4">
                  <c:v>112</c:v>
                </c:pt>
                <c:pt idx="5">
                  <c:v>112</c:v>
                </c:pt>
                <c:pt idx="6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BA-481B-8DE0-A06CF6F2FE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Stretch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numRef>
              <c:f>Sheet1!$A$2:$A$8</c:f>
              <c:numCache>
                <c:formatCode>m/d/yyyy</c:formatCode>
                <c:ptCount val="7"/>
                <c:pt idx="0">
                  <c:v>44428</c:v>
                </c:pt>
                <c:pt idx="1">
                  <c:v>44429</c:v>
                </c:pt>
                <c:pt idx="2">
                  <c:v>44430</c:v>
                </c:pt>
                <c:pt idx="3">
                  <c:v>44431</c:v>
                </c:pt>
                <c:pt idx="4">
                  <c:v>44432</c:v>
                </c:pt>
                <c:pt idx="5">
                  <c:v>44433</c:v>
                </c:pt>
                <c:pt idx="6">
                  <c:v>44434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A-481B-8DE0-A06CF6F2F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424304"/>
        <c:axId val="434427216"/>
      </c:areaChart>
      <c:dateAx>
        <c:axId val="434424304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7216"/>
        <c:crosses val="autoZero"/>
        <c:auto val="1"/>
        <c:lblOffset val="100"/>
        <c:baseTimeUnit val="days"/>
      </c:dateAx>
      <c:valAx>
        <c:axId val="4344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434424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accent3">
                  <a:lumMod val="7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A906-BA5C-4372-A781-B335AC90F8E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5B48-42FC-4692-A0A7-23A1F332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A5B48-42FC-4692-A0A7-23A1F3322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4489453"/>
            <a:ext cx="13990320" cy="9550401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3" y="14408154"/>
            <a:ext cx="12344401" cy="662304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792" indent="0" algn="ctr">
              <a:buNone/>
              <a:defRPr sz="3600"/>
            </a:lvl2pPr>
            <a:lvl3pPr marL="1645583" indent="0" algn="ctr">
              <a:buNone/>
              <a:defRPr sz="3240"/>
            </a:lvl3pPr>
            <a:lvl4pPr marL="2468375" indent="0" algn="ctr">
              <a:buNone/>
              <a:defRPr sz="2880"/>
            </a:lvl4pPr>
            <a:lvl5pPr marL="3291165" indent="0" algn="ctr">
              <a:buNone/>
              <a:defRPr sz="2880"/>
            </a:lvl5pPr>
            <a:lvl6pPr marL="4113957" indent="0" algn="ctr">
              <a:buNone/>
              <a:defRPr sz="2880"/>
            </a:lvl6pPr>
            <a:lvl7pPr marL="4936749" indent="0" algn="ctr">
              <a:buNone/>
              <a:defRPr sz="2880"/>
            </a:lvl7pPr>
            <a:lvl8pPr marL="5759541" indent="0" algn="ctr">
              <a:buNone/>
              <a:defRPr sz="2880"/>
            </a:lvl8pPr>
            <a:lvl9pPr marL="6582332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21" y="1460503"/>
            <a:ext cx="3549016" cy="23247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8" y="1460503"/>
            <a:ext cx="10441305" cy="23247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9" y="6838960"/>
            <a:ext cx="14196060" cy="1141094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9" y="18357861"/>
            <a:ext cx="14196060" cy="600074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79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583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37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16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395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6749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59541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233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3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2" y="7302502"/>
            <a:ext cx="69951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3" y="1460508"/>
            <a:ext cx="14196060" cy="530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6724653"/>
            <a:ext cx="6963012" cy="329564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792" indent="0">
              <a:buNone/>
              <a:defRPr sz="3600" b="1"/>
            </a:lvl2pPr>
            <a:lvl3pPr marL="1645583" indent="0">
              <a:buNone/>
              <a:defRPr sz="3240" b="1"/>
            </a:lvl3pPr>
            <a:lvl4pPr marL="2468375" indent="0">
              <a:buNone/>
              <a:defRPr sz="2880" b="1"/>
            </a:lvl4pPr>
            <a:lvl5pPr marL="3291165" indent="0">
              <a:buNone/>
              <a:defRPr sz="2880" b="1"/>
            </a:lvl5pPr>
            <a:lvl6pPr marL="4113957" indent="0">
              <a:buNone/>
              <a:defRPr sz="2880" b="1"/>
            </a:lvl6pPr>
            <a:lvl7pPr marL="4936749" indent="0">
              <a:buNone/>
              <a:defRPr sz="2880" b="1"/>
            </a:lvl7pPr>
            <a:lvl8pPr marL="5759541" indent="0">
              <a:buNone/>
              <a:defRPr sz="2880" b="1"/>
            </a:lvl8pPr>
            <a:lvl9pPr marL="6582332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10020300"/>
            <a:ext cx="696301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6724653"/>
            <a:ext cx="6997305" cy="329564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792" indent="0">
              <a:buNone/>
              <a:defRPr sz="3600" b="1"/>
            </a:lvl2pPr>
            <a:lvl3pPr marL="1645583" indent="0">
              <a:buNone/>
              <a:defRPr sz="3240" b="1"/>
            </a:lvl3pPr>
            <a:lvl4pPr marL="2468375" indent="0">
              <a:buNone/>
              <a:defRPr sz="2880" b="1"/>
            </a:lvl4pPr>
            <a:lvl5pPr marL="3291165" indent="0">
              <a:buNone/>
              <a:defRPr sz="2880" b="1"/>
            </a:lvl5pPr>
            <a:lvl6pPr marL="4113957" indent="0">
              <a:buNone/>
              <a:defRPr sz="2880" b="1"/>
            </a:lvl6pPr>
            <a:lvl7pPr marL="4936749" indent="0">
              <a:buNone/>
              <a:defRPr sz="2880" b="1"/>
            </a:lvl7pPr>
            <a:lvl8pPr marL="5759541" indent="0">
              <a:buNone/>
              <a:defRPr sz="2880" b="1"/>
            </a:lvl8pPr>
            <a:lvl9pPr marL="6582332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10020300"/>
            <a:ext cx="699730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828800"/>
            <a:ext cx="5308521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7" y="3949708"/>
            <a:ext cx="8332470" cy="194945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8229602"/>
            <a:ext cx="5308521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792" indent="0">
              <a:buNone/>
              <a:defRPr sz="2520"/>
            </a:lvl2pPr>
            <a:lvl3pPr marL="1645583" indent="0">
              <a:buNone/>
              <a:defRPr sz="2160"/>
            </a:lvl3pPr>
            <a:lvl4pPr marL="2468375" indent="0">
              <a:buNone/>
              <a:defRPr sz="1800"/>
            </a:lvl4pPr>
            <a:lvl5pPr marL="3291165" indent="0">
              <a:buNone/>
              <a:defRPr sz="1800"/>
            </a:lvl5pPr>
            <a:lvl6pPr marL="4113957" indent="0">
              <a:buNone/>
              <a:defRPr sz="1800"/>
            </a:lvl6pPr>
            <a:lvl7pPr marL="4936749" indent="0">
              <a:buNone/>
              <a:defRPr sz="1800"/>
            </a:lvl7pPr>
            <a:lvl8pPr marL="5759541" indent="0">
              <a:buNone/>
              <a:defRPr sz="1800"/>
            </a:lvl8pPr>
            <a:lvl9pPr marL="6582332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828800"/>
            <a:ext cx="5308521" cy="64008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7" y="3949708"/>
            <a:ext cx="8332470" cy="194945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792" indent="0">
              <a:buNone/>
              <a:defRPr sz="5040"/>
            </a:lvl2pPr>
            <a:lvl3pPr marL="1645583" indent="0">
              <a:buNone/>
              <a:defRPr sz="4320"/>
            </a:lvl3pPr>
            <a:lvl4pPr marL="2468375" indent="0">
              <a:buNone/>
              <a:defRPr sz="3600"/>
            </a:lvl4pPr>
            <a:lvl5pPr marL="3291165" indent="0">
              <a:buNone/>
              <a:defRPr sz="3600"/>
            </a:lvl5pPr>
            <a:lvl6pPr marL="4113957" indent="0">
              <a:buNone/>
              <a:defRPr sz="3600"/>
            </a:lvl6pPr>
            <a:lvl7pPr marL="4936749" indent="0">
              <a:buNone/>
              <a:defRPr sz="3600"/>
            </a:lvl7pPr>
            <a:lvl8pPr marL="5759541" indent="0">
              <a:buNone/>
              <a:defRPr sz="3600"/>
            </a:lvl8pPr>
            <a:lvl9pPr marL="6582332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8229602"/>
            <a:ext cx="5308521" cy="15246353"/>
          </a:xfrm>
        </p:spPr>
        <p:txBody>
          <a:bodyPr/>
          <a:lstStyle>
            <a:lvl1pPr marL="0" indent="0">
              <a:buNone/>
              <a:defRPr sz="2880"/>
            </a:lvl1pPr>
            <a:lvl2pPr marL="822792" indent="0">
              <a:buNone/>
              <a:defRPr sz="2520"/>
            </a:lvl2pPr>
            <a:lvl3pPr marL="1645583" indent="0">
              <a:buNone/>
              <a:defRPr sz="2160"/>
            </a:lvl3pPr>
            <a:lvl4pPr marL="2468375" indent="0">
              <a:buNone/>
              <a:defRPr sz="1800"/>
            </a:lvl4pPr>
            <a:lvl5pPr marL="3291165" indent="0">
              <a:buNone/>
              <a:defRPr sz="1800"/>
            </a:lvl5pPr>
            <a:lvl6pPr marL="4113957" indent="0">
              <a:buNone/>
              <a:defRPr sz="1800"/>
            </a:lvl6pPr>
            <a:lvl7pPr marL="4936749" indent="0">
              <a:buNone/>
              <a:defRPr sz="1800"/>
            </a:lvl7pPr>
            <a:lvl8pPr marL="5759541" indent="0">
              <a:buNone/>
              <a:defRPr sz="1800"/>
            </a:lvl8pPr>
            <a:lvl9pPr marL="6582332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460508"/>
            <a:ext cx="14196060" cy="530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7302502"/>
            <a:ext cx="1419606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5425408"/>
            <a:ext cx="370332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2C77-41DF-4B3F-8776-3D22A814E1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4" y="25425408"/>
            <a:ext cx="5554979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09" y="25425408"/>
            <a:ext cx="3703321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6792-72C5-4554-B188-2402984C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583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395" indent="-411395" algn="l" defTabSz="164558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187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6979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70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2562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5356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8144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0936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3729" indent="-411395" algn="l" defTabSz="16455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792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583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375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165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3957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6749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59541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2332" algn="l" defTabSz="1645583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E4A483-FBC4-40FB-91D9-6F9B97FC0DBD}"/>
              </a:ext>
            </a:extLst>
          </p:cNvPr>
          <p:cNvSpPr/>
          <p:nvPr/>
        </p:nvSpPr>
        <p:spPr>
          <a:xfrm>
            <a:off x="4306" y="3"/>
            <a:ext cx="16459201" cy="87630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D5EB-91FD-4144-8DF8-C90E834C7143}"/>
              </a:ext>
            </a:extLst>
          </p:cNvPr>
          <p:cNvSpPr txBox="1"/>
          <p:nvPr/>
        </p:nvSpPr>
        <p:spPr>
          <a:xfrm>
            <a:off x="1345998" y="1172008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A2DBC-8DDB-4E9D-8AB6-085A0CA3A96C}"/>
              </a:ext>
            </a:extLst>
          </p:cNvPr>
          <p:cNvSpPr txBox="1"/>
          <p:nvPr/>
        </p:nvSpPr>
        <p:spPr>
          <a:xfrm>
            <a:off x="507795" y="251281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85B09-A305-493B-A792-D95472D96EDA}"/>
              </a:ext>
            </a:extLst>
          </p:cNvPr>
          <p:cNvSpPr txBox="1"/>
          <p:nvPr/>
        </p:nvSpPr>
        <p:spPr>
          <a:xfrm>
            <a:off x="3328426" y="282059"/>
            <a:ext cx="300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Dashboard     </a:t>
            </a:r>
            <a:r>
              <a:rPr lang="en-US" sz="1600" b="1" dirty="0">
                <a:solidFill>
                  <a:schemeClr val="accent2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Streaks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    Diary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68B04-C837-4C8A-A74E-C9D370C57924}"/>
              </a:ext>
            </a:extLst>
          </p:cNvPr>
          <p:cNvSpPr/>
          <p:nvPr/>
        </p:nvSpPr>
        <p:spPr>
          <a:xfrm>
            <a:off x="13298354" y="282057"/>
            <a:ext cx="2509268" cy="369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LT Pro Light" panose="020B0304020202020204" pitchFamily="34" charset="0"/>
              </a:rPr>
              <a:t>Welcome, Brandon!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54D8DE1-0845-411D-A91E-C6B40E04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27983"/>
              </p:ext>
            </p:extLst>
          </p:nvPr>
        </p:nvGraphicFramePr>
        <p:xfrm>
          <a:off x="1733067" y="2004125"/>
          <a:ext cx="12933104" cy="33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51">
                  <a:extLst>
                    <a:ext uri="{9D8B030D-6E8A-4147-A177-3AD203B41FA5}">
                      <a16:colId xmlns:a16="http://schemas.microsoft.com/office/drawing/2014/main" val="3262025580"/>
                    </a:ext>
                  </a:extLst>
                </a:gridCol>
                <a:gridCol w="1150111">
                  <a:extLst>
                    <a:ext uri="{9D8B030D-6E8A-4147-A177-3AD203B41FA5}">
                      <a16:colId xmlns:a16="http://schemas.microsoft.com/office/drawing/2014/main" val="545015703"/>
                    </a:ext>
                  </a:extLst>
                </a:gridCol>
                <a:gridCol w="1206615">
                  <a:extLst>
                    <a:ext uri="{9D8B030D-6E8A-4147-A177-3AD203B41FA5}">
                      <a16:colId xmlns:a16="http://schemas.microsoft.com/office/drawing/2014/main" val="1356807224"/>
                    </a:ext>
                  </a:extLst>
                </a:gridCol>
                <a:gridCol w="1181445">
                  <a:extLst>
                    <a:ext uri="{9D8B030D-6E8A-4147-A177-3AD203B41FA5}">
                      <a16:colId xmlns:a16="http://schemas.microsoft.com/office/drawing/2014/main" val="3734473160"/>
                    </a:ext>
                  </a:extLst>
                </a:gridCol>
                <a:gridCol w="1179914">
                  <a:extLst>
                    <a:ext uri="{9D8B030D-6E8A-4147-A177-3AD203B41FA5}">
                      <a16:colId xmlns:a16="http://schemas.microsoft.com/office/drawing/2014/main" val="200581501"/>
                    </a:ext>
                  </a:extLst>
                </a:gridCol>
                <a:gridCol w="1267474">
                  <a:extLst>
                    <a:ext uri="{9D8B030D-6E8A-4147-A177-3AD203B41FA5}">
                      <a16:colId xmlns:a16="http://schemas.microsoft.com/office/drawing/2014/main" val="4147387627"/>
                    </a:ext>
                  </a:extLst>
                </a:gridCol>
                <a:gridCol w="1175506">
                  <a:extLst>
                    <a:ext uri="{9D8B030D-6E8A-4147-A177-3AD203B41FA5}">
                      <a16:colId xmlns:a16="http://schemas.microsoft.com/office/drawing/2014/main" val="581910337"/>
                    </a:ext>
                  </a:extLst>
                </a:gridCol>
                <a:gridCol w="1112989">
                  <a:extLst>
                    <a:ext uri="{9D8B030D-6E8A-4147-A177-3AD203B41FA5}">
                      <a16:colId xmlns:a16="http://schemas.microsoft.com/office/drawing/2014/main" val="2271035021"/>
                    </a:ext>
                  </a:extLst>
                </a:gridCol>
                <a:gridCol w="1167667">
                  <a:extLst>
                    <a:ext uri="{9D8B030D-6E8A-4147-A177-3AD203B41FA5}">
                      <a16:colId xmlns:a16="http://schemas.microsoft.com/office/drawing/2014/main" val="157837607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448098071"/>
                    </a:ext>
                  </a:extLst>
                </a:gridCol>
                <a:gridCol w="1108216">
                  <a:extLst>
                    <a:ext uri="{9D8B030D-6E8A-4147-A177-3AD203B41FA5}">
                      <a16:colId xmlns:a16="http://schemas.microsoft.com/office/drawing/2014/main" val="195788526"/>
                    </a:ext>
                  </a:extLst>
                </a:gridCol>
              </a:tblGrid>
              <a:tr h="599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accent3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Sa 8/21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Tu 8/23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We 8/24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Th 8/25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Fr 8/26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Avenir Next LT Pro Light" panose="020B0304020202020204" pitchFamily="34" charset="0"/>
                        </a:rPr>
                        <a:t>Sa 8/27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Su 8/28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Peak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6278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marL="0" marR="0" lvl="0" indent="0" algn="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Diary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52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99110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Exercise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 Rounded MT Bold" panose="020F0704030504030204" pitchFamily="34" charset="0"/>
                        </a:rPr>
                        <a:t>63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1474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Diet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112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03043"/>
                  </a:ext>
                </a:extLst>
              </a:tr>
              <a:tr h="6766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3"/>
                          </a:solidFill>
                          <a:latin typeface="Avenir Next LT Pro Light" panose="020B0304020202020204" pitchFamily="34" charset="0"/>
                        </a:rPr>
                        <a:t>Stretch</a:t>
                      </a:r>
                    </a:p>
                  </a:txBody>
                  <a:tcPr marR="182881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R="182881" marT="91440" marB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</a:p>
                  </a:txBody>
                  <a:tcPr marR="182881" marT="91440" marB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5790"/>
                  </a:ext>
                </a:extLst>
              </a:tr>
            </a:tbl>
          </a:graphicData>
        </a:graphic>
      </p:graphicFrame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DDA7ADA8-EC6A-4326-B52F-5520BC926C76}"/>
              </a:ext>
            </a:extLst>
          </p:cNvPr>
          <p:cNvSpPr/>
          <p:nvPr/>
        </p:nvSpPr>
        <p:spPr>
          <a:xfrm rot="5400000">
            <a:off x="7145743" y="-1385345"/>
            <a:ext cx="444024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52</a:t>
            </a:r>
            <a:endParaRPr lang="en-US" sz="2000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C7CC9F70-0636-4AD9-B4D5-FDB020ED4936}"/>
              </a:ext>
            </a:extLst>
          </p:cNvPr>
          <p:cNvSpPr/>
          <p:nvPr/>
        </p:nvSpPr>
        <p:spPr>
          <a:xfrm rot="5400000">
            <a:off x="5797004" y="565824"/>
            <a:ext cx="444024" cy="599043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63 </a:t>
            </a:r>
            <a:endParaRPr lang="en-US" sz="2000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D0550CFB-9590-42F1-93D3-933A0CAAF008}"/>
              </a:ext>
            </a:extLst>
          </p:cNvPr>
          <p:cNvSpPr/>
          <p:nvPr/>
        </p:nvSpPr>
        <p:spPr>
          <a:xfrm rot="5400000">
            <a:off x="10715093" y="2742721"/>
            <a:ext cx="444024" cy="152018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endParaRPr lang="en-US" sz="2000" dirty="0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3E2DCD9-50E2-4324-8286-7F88E8CF9F35}"/>
              </a:ext>
            </a:extLst>
          </p:cNvPr>
          <p:cNvSpPr/>
          <p:nvPr/>
        </p:nvSpPr>
        <p:spPr>
          <a:xfrm rot="5400000">
            <a:off x="7145744" y="-202181"/>
            <a:ext cx="444024" cy="868791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112</a:t>
            </a:r>
            <a:endParaRPr lang="en-US" sz="2000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239FC022-7645-469D-A9CB-583AB4977E35}"/>
              </a:ext>
            </a:extLst>
          </p:cNvPr>
          <p:cNvSpPr/>
          <p:nvPr/>
        </p:nvSpPr>
        <p:spPr>
          <a:xfrm rot="5400000">
            <a:off x="4573993" y="2974922"/>
            <a:ext cx="444024" cy="354441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182881" rIns="91440" bIns="9144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</a:t>
            </a:r>
            <a:endParaRPr lang="en-US" sz="2000" dirty="0"/>
          </a:p>
        </p:txBody>
      </p:sp>
      <p:pic>
        <p:nvPicPr>
          <p:cNvPr id="34" name="Graphic 33" descr="Fire with solid fill">
            <a:extLst>
              <a:ext uri="{FF2B5EF4-FFF2-40B4-BE49-F238E27FC236}">
                <a16:creationId xmlns:a16="http://schemas.microsoft.com/office/drawing/2014/main" id="{6F9EDC0E-8BE8-4703-826C-CDAEB80F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6696" y="2763849"/>
            <a:ext cx="331469" cy="331469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2A717589-D873-4394-9399-A5A696FC6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11713" y="3960904"/>
            <a:ext cx="331469" cy="33146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04AC4BD-ECFB-4C46-8AC1-DE8CB8D22000}"/>
              </a:ext>
            </a:extLst>
          </p:cNvPr>
          <p:cNvSpPr/>
          <p:nvPr/>
        </p:nvSpPr>
        <p:spPr>
          <a:xfrm>
            <a:off x="-1" y="6090510"/>
            <a:ext cx="16459201" cy="10798613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094BE8-36EA-4BB1-B46B-C5A66259DCFB}"/>
              </a:ext>
            </a:extLst>
          </p:cNvPr>
          <p:cNvSpPr txBox="1"/>
          <p:nvPr/>
        </p:nvSpPr>
        <p:spPr>
          <a:xfrm>
            <a:off x="1341690" y="6379727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D2D368-2727-4C75-B3E8-3159C1ECCCA7}"/>
              </a:ext>
            </a:extLst>
          </p:cNvPr>
          <p:cNvSpPr txBox="1"/>
          <p:nvPr/>
        </p:nvSpPr>
        <p:spPr>
          <a:xfrm>
            <a:off x="1341692" y="6379724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CAA641-FC5B-4185-B6A1-609AF1C571EF}"/>
              </a:ext>
            </a:extLst>
          </p:cNvPr>
          <p:cNvSpPr txBox="1"/>
          <p:nvPr/>
        </p:nvSpPr>
        <p:spPr>
          <a:xfrm>
            <a:off x="2545743" y="7757934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total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C2180-EDAF-480A-AC78-4EE372ED0A2A}"/>
              </a:ext>
            </a:extLst>
          </p:cNvPr>
          <p:cNvSpPr txBox="1"/>
          <p:nvPr/>
        </p:nvSpPr>
        <p:spPr>
          <a:xfrm>
            <a:off x="1341692" y="8284863"/>
            <a:ext cx="1441990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F39B5-6045-4C68-836B-6D9AD38B2E06}"/>
              </a:ext>
            </a:extLst>
          </p:cNvPr>
          <p:cNvSpPr txBox="1"/>
          <p:nvPr/>
        </p:nvSpPr>
        <p:spPr>
          <a:xfrm>
            <a:off x="2545743" y="9663068"/>
            <a:ext cx="19119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active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01481A-D652-4AAF-8FA4-116296F199C1}"/>
              </a:ext>
            </a:extLst>
          </p:cNvPr>
          <p:cNvSpPr txBox="1"/>
          <p:nvPr/>
        </p:nvSpPr>
        <p:spPr>
          <a:xfrm>
            <a:off x="4821705" y="6398775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18F27-3C20-4F52-8BD9-D89C1FC6E14E}"/>
              </a:ext>
            </a:extLst>
          </p:cNvPr>
          <p:cNvSpPr txBox="1"/>
          <p:nvPr/>
        </p:nvSpPr>
        <p:spPr>
          <a:xfrm>
            <a:off x="5151353" y="9523027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active streak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8F8FD-2AFD-41A2-A09B-A9106A8DD71B}"/>
              </a:ext>
            </a:extLst>
          </p:cNvPr>
          <p:cNvSpPr txBox="1"/>
          <p:nvPr/>
        </p:nvSpPr>
        <p:spPr>
          <a:xfrm>
            <a:off x="5488455" y="6379724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529EB-2896-42D5-95CA-DF3033E1CD0D}"/>
              </a:ext>
            </a:extLst>
          </p:cNvPr>
          <p:cNvSpPr txBox="1"/>
          <p:nvPr/>
        </p:nvSpPr>
        <p:spPr>
          <a:xfrm>
            <a:off x="6326655" y="6379724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CBD32-2311-48AC-AE12-A87DC65B5D00}"/>
              </a:ext>
            </a:extLst>
          </p:cNvPr>
          <p:cNvSpPr txBox="1"/>
          <p:nvPr/>
        </p:nvSpPr>
        <p:spPr>
          <a:xfrm>
            <a:off x="5717861" y="8663344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83C6CB-93AB-4AE7-8490-E001324DA804}"/>
              </a:ext>
            </a:extLst>
          </p:cNvPr>
          <p:cNvSpPr txBox="1"/>
          <p:nvPr/>
        </p:nvSpPr>
        <p:spPr>
          <a:xfrm>
            <a:off x="12221927" y="630641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593E51-7089-46C5-85D5-F57CF1349987}"/>
              </a:ext>
            </a:extLst>
          </p:cNvPr>
          <p:cNvSpPr txBox="1"/>
          <p:nvPr/>
        </p:nvSpPr>
        <p:spPr>
          <a:xfrm>
            <a:off x="13060127" y="630641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C31D9-5D25-4B6D-9F38-EF83B03E6C8F}"/>
              </a:ext>
            </a:extLst>
          </p:cNvPr>
          <p:cNvSpPr txBox="1"/>
          <p:nvPr/>
        </p:nvSpPr>
        <p:spPr>
          <a:xfrm>
            <a:off x="12479601" y="8611916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3E06FF-BFAB-46C7-BB1F-711499064CD4}"/>
              </a:ext>
            </a:extLst>
          </p:cNvPr>
          <p:cNvSpPr txBox="1"/>
          <p:nvPr/>
        </p:nvSpPr>
        <p:spPr>
          <a:xfrm>
            <a:off x="12124649" y="9471596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average streak length</a:t>
            </a:r>
            <a:endParaRPr lang="en-US" sz="3000" dirty="0">
              <a:solidFill>
                <a:schemeClr val="accent2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0818795-45E7-463D-ABE5-1BCF49A55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48899"/>
              </p:ext>
            </p:extLst>
          </p:nvPr>
        </p:nvGraphicFramePr>
        <p:xfrm>
          <a:off x="1341688" y="11408343"/>
          <a:ext cx="13775824" cy="466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F64B8C-4EA2-4FD3-B602-5BF0633306D4}"/>
              </a:ext>
            </a:extLst>
          </p:cNvPr>
          <p:cNvSpPr/>
          <p:nvPr/>
        </p:nvSpPr>
        <p:spPr>
          <a:xfrm>
            <a:off x="12951057" y="1336378"/>
            <a:ext cx="1715120" cy="36933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+ New Streak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E431C-38FA-4329-B97A-957774156082}"/>
              </a:ext>
            </a:extLst>
          </p:cNvPr>
          <p:cNvSpPr txBox="1"/>
          <p:nvPr/>
        </p:nvSpPr>
        <p:spPr>
          <a:xfrm>
            <a:off x="8328957" y="6372758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97C29-488A-4618-97E9-263E67880881}"/>
              </a:ext>
            </a:extLst>
          </p:cNvPr>
          <p:cNvSpPr txBox="1"/>
          <p:nvPr/>
        </p:nvSpPr>
        <p:spPr>
          <a:xfrm>
            <a:off x="8658604" y="9497010"/>
            <a:ext cx="254152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your longest streak ever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0CEBB1-F7B5-4382-B11B-49F79CB060C2}"/>
              </a:ext>
            </a:extLst>
          </p:cNvPr>
          <p:cNvSpPr txBox="1"/>
          <p:nvPr/>
        </p:nvSpPr>
        <p:spPr>
          <a:xfrm>
            <a:off x="8995706" y="6353709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D8A91-D45E-4A94-B80B-EF5A6D159FB3}"/>
              </a:ext>
            </a:extLst>
          </p:cNvPr>
          <p:cNvSpPr txBox="1"/>
          <p:nvPr/>
        </p:nvSpPr>
        <p:spPr>
          <a:xfrm>
            <a:off x="9833907" y="6353709"/>
            <a:ext cx="1390094" cy="316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8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4582E8-5962-4EA4-972B-CCDDB15C8D53}"/>
              </a:ext>
            </a:extLst>
          </p:cNvPr>
          <p:cNvSpPr txBox="1"/>
          <p:nvPr/>
        </p:nvSpPr>
        <p:spPr>
          <a:xfrm>
            <a:off x="9225110" y="8637328"/>
            <a:ext cx="1827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</a:t>
            </a:r>
            <a:endParaRPr lang="en-US" sz="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86AA82-12B6-427F-ACF7-E87CB814A8E3}"/>
              </a:ext>
            </a:extLst>
          </p:cNvPr>
          <p:cNvSpPr txBox="1"/>
          <p:nvPr/>
        </p:nvSpPr>
        <p:spPr>
          <a:xfrm>
            <a:off x="1341690" y="17368304"/>
            <a:ext cx="49492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STREAKS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B075F-3B7D-44E6-8678-5C7A9C6EFDEF}"/>
              </a:ext>
            </a:extLst>
          </p:cNvPr>
          <p:cNvSpPr txBox="1"/>
          <p:nvPr/>
        </p:nvSpPr>
        <p:spPr>
          <a:xfrm>
            <a:off x="1341695" y="18215555"/>
            <a:ext cx="765401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Streaks 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is a web app designed by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Brandon Lee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as part of the </a:t>
            </a:r>
            <a:r>
              <a:rPr lang="en-US" sz="2000" u="sng" dirty="0">
                <a:solidFill>
                  <a:schemeClr val="accent2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leatherbound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webapp suite. It’s a simple app meant to help people keep track of daily goals and build good habits.</a:t>
            </a:r>
          </a:p>
          <a:p>
            <a:endParaRPr lang="en-US" sz="2000" dirty="0">
              <a:solidFill>
                <a:schemeClr val="accent3"/>
              </a:solidFill>
              <a:latin typeface="Avenir Next LT Pro Light" panose="020B0304020202020204" pitchFamily="34" charset="0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Stack:</a:t>
            </a:r>
            <a:r>
              <a:rPr lang="en-US" sz="2000" dirty="0">
                <a:solidFill>
                  <a:schemeClr val="accent3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 Django, Bootstrap SCSS, NodeJS Babel + ReactJS, deployed on Heroku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9FFE1BA-4839-4148-A590-A27DB4826FAF}"/>
              </a:ext>
            </a:extLst>
          </p:cNvPr>
          <p:cNvSpPr/>
          <p:nvPr/>
        </p:nvSpPr>
        <p:spPr>
          <a:xfrm>
            <a:off x="11131864" y="18053397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View code on 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98D815-C9CD-4EEE-8096-2E303CE67B6B}"/>
              </a:ext>
            </a:extLst>
          </p:cNvPr>
          <p:cNvSpPr/>
          <p:nvPr/>
        </p:nvSpPr>
        <p:spPr>
          <a:xfrm>
            <a:off x="11131864" y="18788632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Submit feedback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9B8823B-A42F-4BF0-A7B5-58F76CFD5E5C}"/>
              </a:ext>
            </a:extLst>
          </p:cNvPr>
          <p:cNvSpPr/>
          <p:nvPr/>
        </p:nvSpPr>
        <p:spPr>
          <a:xfrm>
            <a:off x="11131864" y="19523865"/>
            <a:ext cx="3764017" cy="54615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Other </a:t>
            </a:r>
            <a:r>
              <a:rPr lang="en-US" sz="16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leatherbound</a:t>
            </a:r>
            <a:r>
              <a:rPr lang="en-US" sz="16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projects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ED2A4B-7C44-4FB2-9A9C-F87B21104856}"/>
              </a:ext>
            </a:extLst>
          </p:cNvPr>
          <p:cNvSpPr/>
          <p:nvPr/>
        </p:nvSpPr>
        <p:spPr>
          <a:xfrm>
            <a:off x="-1" y="20951878"/>
            <a:ext cx="16459201" cy="28796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6812BE-2F89-4A53-8449-01FB984EAEB8}"/>
              </a:ext>
            </a:extLst>
          </p:cNvPr>
          <p:cNvSpPr txBox="1"/>
          <p:nvPr/>
        </p:nvSpPr>
        <p:spPr>
          <a:xfrm>
            <a:off x="505871" y="22310171"/>
            <a:ext cx="204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§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Aharoni" panose="02010803020104030203" pitchFamily="2" charset="-79"/>
              </a:rPr>
              <a:t> leatherbound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ACC95F-B861-4E5C-9AAE-EA21F1CDE443}"/>
              </a:ext>
            </a:extLst>
          </p:cNvPr>
          <p:cNvSpPr txBox="1"/>
          <p:nvPr/>
        </p:nvSpPr>
        <p:spPr>
          <a:xfrm>
            <a:off x="500549" y="22641859"/>
            <a:ext cx="765401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 Light" panose="020B0304020202020204" pitchFamily="34" charset="0"/>
                <a:cs typeface="Aharoni" panose="02010803020104030203" pitchFamily="2" charset="-79"/>
              </a:rPr>
              <a:t>© Brandon Lee, 2021</a:t>
            </a:r>
          </a:p>
        </p:txBody>
      </p:sp>
    </p:spTree>
    <p:extLst>
      <p:ext uri="{BB962C8B-B14F-4D97-AF65-F5344CB8AC3E}">
        <p14:creationId xmlns:p14="http://schemas.microsoft.com/office/powerpoint/2010/main" val="172022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144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Arial Rounded MT Bold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Lee</dc:creator>
  <cp:lastModifiedBy>Brandon Lee</cp:lastModifiedBy>
  <cp:revision>40</cp:revision>
  <dcterms:created xsi:type="dcterms:W3CDTF">2021-08-20T22:30:43Z</dcterms:created>
  <dcterms:modified xsi:type="dcterms:W3CDTF">2021-08-21T15:49:02Z</dcterms:modified>
</cp:coreProperties>
</file>