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3" r:id="rId2"/>
    <p:sldId id="434" r:id="rId3"/>
    <p:sldId id="435" r:id="rId4"/>
    <p:sldId id="436" r:id="rId5"/>
    <p:sldId id="43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69ED4-4B3A-0B48-BA8B-672367B6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47F47F-3E15-5441-BF33-5640350BC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77514-53C9-094D-91E9-2560F3A1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9EF1A-E3BE-2B41-86D6-5787644B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87E76-D80D-6345-89F3-63FF6199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0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F47B7-DD34-D045-8074-A2ABCB40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9CAD04-B392-1347-AF44-B1AA4539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64388-6629-B94F-96A4-E50D638C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6FD66-AAD8-0A48-A420-9F2EFDA9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AFFCA-3BBC-7B4B-BD3F-175E29F2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0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79D6B8-0F6B-2A45-8B88-D9D3ACE5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134EAC-9938-644D-8DBA-3DE2B5CF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713DCB-AFE6-9249-8AF1-008F7AE9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F93AB-4831-5347-A78B-C3F0F116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629E2-0C0D-5740-B9AF-7F288394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32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14E56-5B80-FD4F-9520-26C7B6FB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63B04-1408-5643-9463-A4783E9E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9F3E-17E8-874F-AD70-85B150FB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DBC39-33AA-5347-A830-9F162F2E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8AA88-522A-5948-8E95-1C480C48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A018F-905B-3445-91F9-FA757259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368294-69EA-C74E-B674-6C75A127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FB733D-FEE2-A442-BB50-4AE23198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4EE66-5C22-084D-B769-71967CFD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45DF6-DC1C-6144-8E40-8A57BDBC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5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45E3-190D-7F46-BE72-1C05339D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5ADC6-FE35-2342-A8E4-8A7622F60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C99D1A-C31E-4544-A38F-433205B5A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7BE369-447D-FC48-A9B8-E5B04D53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A369FF-B314-A441-B9BF-797AE1B9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07CD-8D58-7F4D-AF09-E037CD8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9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1ECF3-C004-5547-82BB-F971D95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28F47-4B55-6E49-951D-A6FD1DD5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B2AD21-84E1-8B43-AD82-A47AFC06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F82881-4E89-3C4D-9416-01B510639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45A39D-FB6B-4248-AFB2-B6796E85F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CC945F-DD84-0040-8DCA-B4BE9E76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B57584-6AC0-934C-91FA-3CB11D60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21AB55-E3DE-1946-9847-C381E19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9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85797-C28C-564B-BBF2-89EC4424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0123B2-A3B7-5040-BD0A-53FB3847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1116DE-3E8F-3041-9CBC-6138C502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430AB-0851-6D45-BA59-16BEB5C6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3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1A135B-FE44-0F45-BC3C-8EBCBD5C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7659FE-8DB8-AE43-9D4D-5D4EFC3B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4813FD-E166-DD46-A8F7-7A911F54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7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D998-C672-D14E-824A-4A7FF71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A666B-DA4E-674D-B645-E3E76958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B2901F-A10F-BC4E-B53C-22C6B9548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23932-85C1-A14C-9CA6-B69EFA51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57CDEF-3FF6-164C-8950-DBE72D3C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C11489-C65C-E84E-9194-0A5F8D98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5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4A208-75EA-9240-B105-F7EBE2E7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582111-30D1-A744-BD93-B4FEBFEF4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0F1820-974A-DA4D-BF30-8792092D8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2FDB9-4465-C24A-9A93-23C924C6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12F8AE-5792-B34C-996F-37898332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09A003-D051-C14D-B238-9B3B967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7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942CF8-DAEC-984A-8405-495F5290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5A018-E911-6E48-85FE-7CC6D19A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E0C4D-2E04-B540-B66E-33AC2A51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5441-69BA-C646-89BA-D14D61A158BF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0DE7A-E8AE-B742-B7A1-EF8DC7FA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40666-537E-D44F-84B4-F413C036C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F2B7-1CC9-0141-B8B9-5754EBFC4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essicamullen/19822170718/" TargetMode="External"/><Relationship Id="rId2" Type="http://schemas.openxmlformats.org/officeDocument/2006/relationships/hyperlink" Target="https://www.flickr.com/people/94348950@N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commons.wikimedia.org/wiki/User:MartinTho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94348950@N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User:MartinThoma" TargetMode="External"/><Relationship Id="rId4" Type="http://schemas.openxmlformats.org/officeDocument/2006/relationships/hyperlink" Target="https://www.flickr.com/photos/jessicamullen/1982217071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023FA-1F25-F44F-9AF6-BA174610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Jenseits von Klassifizierung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07A5B-0067-684C-B52E-EC655B95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Dream</a:t>
            </a:r>
            <a:endParaRPr lang="de-DE" dirty="0"/>
          </a:p>
          <a:p>
            <a:pPr lvl="1"/>
            <a:r>
              <a:rPr lang="de-DE" dirty="0"/>
              <a:t>Filteraktivierungen werden nach den Inputpixeln abgeleitet </a:t>
            </a:r>
            <a:r>
              <a:rPr lang="de-DE" dirty="0">
                <a:sym typeface="Wingdings" pitchFamily="2" charset="2"/>
              </a:rPr>
              <a:t> Bestimmte Muster werden im Bild stark verstärkt.</a:t>
            </a:r>
            <a:endParaRPr lang="de-DE" dirty="0"/>
          </a:p>
          <a:p>
            <a:r>
              <a:rPr lang="de-DE" dirty="0"/>
              <a:t>Style Transfer</a:t>
            </a:r>
          </a:p>
          <a:p>
            <a:pPr lvl="1"/>
            <a:r>
              <a:rPr lang="de-DE" dirty="0"/>
              <a:t>Späte Aktivierungen kodieren den Inhalt</a:t>
            </a:r>
          </a:p>
          <a:p>
            <a:pPr lvl="1"/>
            <a:r>
              <a:rPr lang="de-DE" dirty="0"/>
              <a:t>Frühe und mittlere Aktivierungen den „Stil“</a:t>
            </a:r>
          </a:p>
          <a:p>
            <a:pPr lvl="1"/>
            <a:r>
              <a:rPr lang="de-DE" dirty="0"/>
              <a:t>Dadurch kann man Inhalt fix halten, aber den Stil übertragen</a:t>
            </a:r>
          </a:p>
          <a:p>
            <a:r>
              <a:rPr lang="de-DE" dirty="0" err="1"/>
              <a:t>Perception</a:t>
            </a:r>
            <a:r>
              <a:rPr lang="de-DE" dirty="0"/>
              <a:t>-Head</a:t>
            </a:r>
          </a:p>
          <a:p>
            <a:pPr lvl="1"/>
            <a:r>
              <a:rPr lang="de-DE" dirty="0"/>
              <a:t>Wenn der Input eines Systems aus Bild- oder Videodaten besteht, dann ist ein </a:t>
            </a:r>
            <a:r>
              <a:rPr lang="de-DE" dirty="0" err="1"/>
              <a:t>ConvNet</a:t>
            </a:r>
            <a:r>
              <a:rPr lang="de-DE" dirty="0"/>
              <a:t> immer eine gute Wahl, auch wenn danach z.B. Reinforcement-Learning betrieben wird. </a:t>
            </a:r>
          </a:p>
        </p:txBody>
      </p:sp>
    </p:spTree>
    <p:extLst>
      <p:ext uri="{BB962C8B-B14F-4D97-AF65-F5344CB8AC3E}">
        <p14:creationId xmlns:p14="http://schemas.microsoft.com/office/powerpoint/2010/main" val="22257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4C57E-C82E-4343-A24F-3929461A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Dreaming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543B8FB-3E52-8745-9BEC-268220F94886}"/>
              </a:ext>
            </a:extLst>
          </p:cNvPr>
          <p:cNvSpPr txBox="1"/>
          <p:nvPr/>
        </p:nvSpPr>
        <p:spPr>
          <a:xfrm>
            <a:off x="268044" y="6488668"/>
            <a:ext cx="1134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 Commons: jessica mullen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from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austin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tx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 - 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Dreamscope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  <a:hlinkClick r:id="rId4" tooltip="User:MartinTho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MartinThoma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 - 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Own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work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50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iterations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, 10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iterations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5C2E53-AE9B-5C4A-9B8B-50908D5D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4" y="1485900"/>
            <a:ext cx="5178907" cy="3886200"/>
          </a:xfrm>
          <a:prstGeom prst="rect">
            <a:avLst/>
          </a:prstGeom>
        </p:spPr>
      </p:pic>
      <p:pic>
        <p:nvPicPr>
          <p:cNvPr id="8" name="Grafik 7" descr="Ein Bild, das Wasser, Vogel, blau, stehend enthält.&#10;&#10;Automatisch generierte Beschreibung">
            <a:extLst>
              <a:ext uri="{FF2B5EF4-FFF2-40B4-BE49-F238E27FC236}">
                <a16:creationId xmlns:a16="http://schemas.microsoft.com/office/drawing/2014/main" id="{A5B1E24F-E43C-6D45-8556-8CDB5CC0E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049" y="1456241"/>
            <a:ext cx="5260689" cy="3945517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B5D6B4BB-B53A-5645-AB23-5CF3161DA93C}"/>
              </a:ext>
            </a:extLst>
          </p:cNvPr>
          <p:cNvSpPr/>
          <p:nvPr/>
        </p:nvSpPr>
        <p:spPr>
          <a:xfrm>
            <a:off x="5592690" y="3370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2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1DD27-D954-5D4F-BD72-395E45FD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Dreaming</a:t>
            </a:r>
            <a:endParaRPr lang="de-DE" dirty="0"/>
          </a:p>
        </p:txBody>
      </p:sp>
      <p:pic>
        <p:nvPicPr>
          <p:cNvPr id="6" name="Inhaltsplatzhalter 5" descr="Ein Bild, das Hund, Gras, sitzend, Tisch enthält.&#10;&#10;Automatisch generierte Beschreibung">
            <a:extLst>
              <a:ext uri="{FF2B5EF4-FFF2-40B4-BE49-F238E27FC236}">
                <a16:creationId xmlns:a16="http://schemas.microsoft.com/office/drawing/2014/main" id="{E7887150-90AE-4149-A9DC-695F4ABF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475" y="1690687"/>
            <a:ext cx="5801785" cy="435133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C793FE4-EB97-A146-8330-079F82496DEB}"/>
              </a:ext>
            </a:extLst>
          </p:cNvPr>
          <p:cNvSpPr txBox="1"/>
          <p:nvPr/>
        </p:nvSpPr>
        <p:spPr>
          <a:xfrm>
            <a:off x="598683" y="6487224"/>
            <a:ext cx="1011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 Commons: jessica mullen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from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austin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tx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 - 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Dreamscope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  <a:hlinkClick r:id="rId5" tooltip="User:MartinTho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MartinThoma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 - 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Own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work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10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iterations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7CE952-6939-1243-887D-BC4B83F99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15" y="1690687"/>
            <a:ext cx="580178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2A87-25CD-864D-BA8B-DBB3557B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Style Transfer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BF62F4-0D6E-9A4A-8FE4-3CB0D309AE51}"/>
              </a:ext>
            </a:extLst>
          </p:cNvPr>
          <p:cNvSpPr/>
          <p:nvPr/>
        </p:nvSpPr>
        <p:spPr>
          <a:xfrm>
            <a:off x="238991" y="6492875"/>
            <a:ext cx="12441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Source: https://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towardsdatascience.com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/a-brief-introduction-to-neural-style-transfer-d05d0403901d</a:t>
            </a:r>
          </a:p>
        </p:txBody>
      </p:sp>
      <p:pic>
        <p:nvPicPr>
          <p:cNvPr id="8" name="Grafik 7" descr="Ein Bild, das Tisch, Mann, sitzend, groß enthält.&#10;&#10;Automatisch generierte Beschreibung">
            <a:extLst>
              <a:ext uri="{FF2B5EF4-FFF2-40B4-BE49-F238E27FC236}">
                <a16:creationId xmlns:a16="http://schemas.microsoft.com/office/drawing/2014/main" id="{ECEB408B-12A2-8F43-ADD2-EF03CB54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58549"/>
            <a:ext cx="7371773" cy="49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9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2A87-25CD-864D-BA8B-DBB3557B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74" y="417080"/>
            <a:ext cx="2019300" cy="4466648"/>
          </a:xfrm>
        </p:spPr>
        <p:txBody>
          <a:bodyPr>
            <a:normAutofit/>
          </a:bodyPr>
          <a:lstStyle/>
          <a:p>
            <a:r>
              <a:rPr lang="de-DE" dirty="0" err="1"/>
              <a:t>Neural</a:t>
            </a:r>
            <a:r>
              <a:rPr lang="de-DE" dirty="0"/>
              <a:t> Style Transfer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BF62F4-0D6E-9A4A-8FE4-3CB0D309AE51}"/>
              </a:ext>
            </a:extLst>
          </p:cNvPr>
          <p:cNvSpPr/>
          <p:nvPr/>
        </p:nvSpPr>
        <p:spPr>
          <a:xfrm>
            <a:off x="20782" y="6554511"/>
            <a:ext cx="12441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Source:https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://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towardsdatascience.com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/light-on-math-machine-learning-intuitive-guide-to-neural-style-transfer-ef88e46697ee</a:t>
            </a:r>
          </a:p>
        </p:txBody>
      </p:sp>
      <p:pic>
        <p:nvPicPr>
          <p:cNvPr id="6" name="Grafik 5" descr="Ein Bild, das Foto, verschieden, farbig, verschiedene enthält.&#10;&#10;Automatisch generierte Beschreibung">
            <a:extLst>
              <a:ext uri="{FF2B5EF4-FFF2-40B4-BE49-F238E27FC236}">
                <a16:creationId xmlns:a16="http://schemas.microsoft.com/office/drawing/2014/main" id="{C562F32C-F39C-5341-9D48-7F07E541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73" y="60158"/>
            <a:ext cx="8989435" cy="65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Jenseits von Klassifizierung</vt:lpstr>
      <vt:lpstr>Deep Dreaming</vt:lpstr>
      <vt:lpstr>Deep Dreaming</vt:lpstr>
      <vt:lpstr>Neural Style Transfer</vt:lpstr>
      <vt:lpstr>Neural Style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Jenseits von Klassifizierung</dc:title>
  <dc:creator>Bongartz, Philipp</dc:creator>
  <cp:lastModifiedBy>Bongartz, Philipp</cp:lastModifiedBy>
  <cp:revision>1</cp:revision>
  <dcterms:created xsi:type="dcterms:W3CDTF">2020-10-16T15:46:32Z</dcterms:created>
  <dcterms:modified xsi:type="dcterms:W3CDTF">2020-10-16T15:47:18Z</dcterms:modified>
</cp:coreProperties>
</file>