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71" r:id="rId5"/>
    <p:sldId id="268" r:id="rId6"/>
    <p:sldId id="26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0CF25-EE2D-1646-B0FD-2E97D054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80288-1590-6946-8BAF-8DE4F0F63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407AD-DDD9-9B42-93A5-2860CBE1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93EB9C-E3AB-524F-AE67-851E202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F1C89-E612-9A4A-9B79-E5467932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67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2FF9C-4BA2-7649-B947-029F84A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6EA56D-251A-9D45-BE39-E186EBC0D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EF204-D697-794F-9849-7FE610FF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E4D9C9-84A8-1847-83E8-D384D8A0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CD31D-9F30-8747-93DA-C9D0E169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6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D2CCB1-4FDA-3046-B4BA-FD98458F9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4AAE5-10C9-D047-929D-921D393E1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50830-9767-8046-9A07-9B365CF6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74ACA5-D027-C34C-88A3-08266C62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7DBBF-2053-6D41-8EF1-DA180863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04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CA606-D0EE-0A4C-A628-9AA88DE6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60CE4-9868-F643-A997-B7AA1935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FD51D-2718-D44C-AAF8-A7D1FFDD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4682C4-F701-BD4D-85EF-E913CC4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16B80-1A62-2F49-8108-EDCC6B3F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6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089F7-08BE-B54C-BA2A-5B333F19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E78AB-F894-624D-9AA5-5156289B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0C671-8D8C-C541-8523-663AA2C2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0CCE9-CBE5-D74B-8A29-13CD5766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EF342-3006-6644-8EEE-0AE75E93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28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343C5-2327-304A-8E78-3523A779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45C2F-BC87-7D42-A25C-FCC34DEAE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B066B-156E-054B-92F9-49897255B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2D5FE-1090-0E40-935A-370A4212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A5C013-2C76-964F-8139-31DBD7EF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10086F-B339-EE4F-AB32-5B2B93DB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2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5DD41-1182-4440-8FD2-E1C10493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949AE-89B0-084C-8736-3F731426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FFCEE2-8661-7746-86AB-FAA811F66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749F43-E9DD-C545-ACA1-3973B5532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D6D8BA-8113-0541-ABF3-380D50FF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179A85-F73A-1241-BC2E-0F8F429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385A51-7612-3E41-9521-6563454C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1AD20D-8A33-5148-9358-6DB702D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2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E3EE-D102-364B-81E1-A40FC553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8181DD-5BEC-5E47-869F-FE77F36D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D802F-5956-C24B-A0F2-7DCF1804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3ED956-FB99-0546-B07E-3A4BEF55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70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D2F411-FF96-D043-87E5-C87CD289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286BED-B6E1-2745-9BD4-31A770A9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42FAFD-4B75-9F47-B522-DB11132D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0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472EC-19CA-2C4A-99D0-CB3FA533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1DC77-75EB-BA42-8760-A4D77F22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80C695-450E-1C46-B5B9-6B9E7D67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DAB8B-0AEC-9D4D-858F-CA4A3115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623189-5A4F-1243-B1A2-450E9BFD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164D4C-C2DF-3D48-A542-EF386FC8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2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9F61D-EFED-9447-9B7C-7FD48B43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FF15E3-27D7-2B4B-8EBB-9D9AF804F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0D9D21-3799-CD44-B92D-D51FAEE7D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CA6A2E-F6FE-CE4A-87EC-7CAE55B3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2BB235-8B78-764F-9BE5-E41BBB6F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2A4C0-7EB1-7141-A1B7-B5C5D056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4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9B202E-D223-054A-9861-30193C12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AFD92-8C51-D948-8385-DE9410E4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610F2-FF14-0A4B-A0AE-D6D87FE81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3599-28C1-FC4B-9B12-E2378E9E3428}" type="datetimeFigureOut">
              <a:rPr lang="de-DE" smtClean="0"/>
              <a:t>14.10.20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9AAF61-5AD6-D64D-A16C-9244054F6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8E19D2-3E33-974F-B2E4-745522745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32E1-2FB1-2D47-9A5A-20A17011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4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52E3D-6DA0-A641-891E-7C8AE4EE6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Wortvektoren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D8C54D-0C5A-7249-81CD-B6B4C7ED9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Wörter kodieren jenseits von </a:t>
            </a:r>
            <a:r>
              <a:rPr lang="de-DE" dirty="0" err="1"/>
              <a:t>one</a:t>
            </a:r>
            <a:r>
              <a:rPr lang="de-DE" dirty="0"/>
              <a:t>-hot-</a:t>
            </a:r>
            <a:r>
              <a:rPr lang="de-DE" dirty="0" err="1"/>
              <a:t>encoding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944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A9DAEDB-7E33-1B44-B2F2-D49D58A9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10" y="1875798"/>
            <a:ext cx="5026686" cy="49822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174609-8470-1545-B60F-ADAB2409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5336"/>
          </a:xfrm>
        </p:spPr>
        <p:txBody>
          <a:bodyPr>
            <a:normAutofit fontScale="90000"/>
          </a:bodyPr>
          <a:lstStyle/>
          <a:p>
            <a:r>
              <a:rPr lang="de-DE" dirty="0"/>
              <a:t>Die Idee: Wörter erhalten ihre Bedeutung aus dem Kontext ihres Gebrauchs. Also wenn man aus einer Vektorrepräsentation den Kontext vorhersagen kann …</a:t>
            </a:r>
            <a:br>
              <a:rPr lang="de-DE" dirty="0"/>
            </a:b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AE62451-8213-C042-BAD6-4FF85D3B0101}"/>
              </a:ext>
            </a:extLst>
          </p:cNvPr>
          <p:cNvSpPr txBox="1"/>
          <p:nvPr/>
        </p:nvSpPr>
        <p:spPr>
          <a:xfrm>
            <a:off x="3597965" y="2781373"/>
            <a:ext cx="16200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One</a:t>
            </a:r>
            <a:r>
              <a:rPr lang="de-DE" dirty="0"/>
              <a:t>-hot-kodierte Kontextwörter werden in Wortvektoren umgewandelt und ein ein, zwei weitere Layer sagen das Wort in ihrer Mitte vorher.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872955-F070-C64A-A2D8-000F764B81D9}"/>
              </a:ext>
            </a:extLst>
          </p:cNvPr>
          <p:cNvSpPr txBox="1"/>
          <p:nvPr/>
        </p:nvSpPr>
        <p:spPr>
          <a:xfrm>
            <a:off x="6701489" y="6169709"/>
            <a:ext cx="591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Source: https://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blog.acolyer.org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/2016/04/21/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the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-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amazing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-power-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of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-</a:t>
            </a:r>
            <a:r>
              <a:rPr lang="de-DE" dirty="0" err="1">
                <a:solidFill>
                  <a:schemeClr val="bg2">
                    <a:lumMod val="90000"/>
                  </a:schemeClr>
                </a:solidFill>
              </a:rPr>
              <a:t>word-vectors</a:t>
            </a:r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292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1CBCE89D-64B4-4E40-AA33-8D3D27398324}"/>
              </a:ext>
            </a:extLst>
          </p:cNvPr>
          <p:cNvSpPr txBox="1"/>
          <p:nvPr/>
        </p:nvSpPr>
        <p:spPr>
          <a:xfrm>
            <a:off x="2305049" y="308920"/>
            <a:ext cx="773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Wortvektoren kodieren semantische Informationen</a:t>
            </a:r>
          </a:p>
        </p:txBody>
      </p:sp>
      <p:pic>
        <p:nvPicPr>
          <p:cNvPr id="13" name="Grafik 1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0196F751-F605-8342-AFA9-4F895D64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49" y="832140"/>
            <a:ext cx="7581900" cy="54229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BA7A2EE-C5BF-3B41-83D4-9BEA686EB821}"/>
              </a:ext>
            </a:extLst>
          </p:cNvPr>
          <p:cNvSpPr txBox="1"/>
          <p:nvPr/>
        </p:nvSpPr>
        <p:spPr>
          <a:xfrm>
            <a:off x="109330" y="6538334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Source: Word2Vec-Paper</a:t>
            </a:r>
          </a:p>
        </p:txBody>
      </p:sp>
    </p:spTree>
    <p:extLst>
      <p:ext uri="{BB962C8B-B14F-4D97-AF65-F5344CB8AC3E}">
        <p14:creationId xmlns:p14="http://schemas.microsoft.com/office/powerpoint/2010/main" val="49194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8958349-E8B3-B147-81DF-7C552176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526"/>
            <a:ext cx="12192000" cy="598694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D3E4C20-AD0F-554A-94A5-C423567E3EC9}"/>
              </a:ext>
            </a:extLst>
          </p:cNvPr>
          <p:cNvSpPr txBox="1"/>
          <p:nvPr/>
        </p:nvSpPr>
        <p:spPr>
          <a:xfrm>
            <a:off x="109330" y="6538334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90000"/>
                  </a:schemeClr>
                </a:solidFill>
              </a:rPr>
              <a:t>Source: Word2Vec-Paper</a:t>
            </a:r>
          </a:p>
        </p:txBody>
      </p:sp>
    </p:spTree>
    <p:extLst>
      <p:ext uri="{BB962C8B-B14F-4D97-AF65-F5344CB8AC3E}">
        <p14:creationId xmlns:p14="http://schemas.microsoft.com/office/powerpoint/2010/main" val="179111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groß enthält.&#10;&#10;Automatisch generierte Beschreibung">
            <a:extLst>
              <a:ext uri="{FF2B5EF4-FFF2-40B4-BE49-F238E27FC236}">
                <a16:creationId xmlns:a16="http://schemas.microsoft.com/office/drawing/2014/main" id="{799ABBAB-8AE1-B249-A554-B1B16285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30" y="1099750"/>
            <a:ext cx="9062738" cy="544933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CBCE89D-64B4-4E40-AA33-8D3D27398324}"/>
              </a:ext>
            </a:extLst>
          </p:cNvPr>
          <p:cNvSpPr txBox="1"/>
          <p:nvPr/>
        </p:nvSpPr>
        <p:spPr>
          <a:xfrm>
            <a:off x="3408019" y="308920"/>
            <a:ext cx="5375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T-SNE der Wortvektoren von Zahlen</a:t>
            </a:r>
          </a:p>
        </p:txBody>
      </p:sp>
    </p:spTree>
    <p:extLst>
      <p:ext uri="{BB962C8B-B14F-4D97-AF65-F5344CB8AC3E}">
        <p14:creationId xmlns:p14="http://schemas.microsoft.com/office/powerpoint/2010/main" val="212065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1CBCE89D-64B4-4E40-AA33-8D3D27398324}"/>
              </a:ext>
            </a:extLst>
          </p:cNvPr>
          <p:cNvSpPr txBox="1"/>
          <p:nvPr/>
        </p:nvSpPr>
        <p:spPr>
          <a:xfrm>
            <a:off x="3436073" y="308920"/>
            <a:ext cx="531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Wortvektoren kodieren relativ vage</a:t>
            </a:r>
          </a:p>
        </p:txBody>
      </p:sp>
      <p:pic>
        <p:nvPicPr>
          <p:cNvPr id="15" name="Grafik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948F21-7E36-F246-BA5E-0FAA5327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92" y="942244"/>
            <a:ext cx="6889406" cy="54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2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Breitbild</PresentationFormat>
  <Paragraphs>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Wortvektoren</vt:lpstr>
      <vt:lpstr>Die Idee: Wörter erhalten ihre Bedeutung aus dem Kontext ihres Gebrauchs. Also wenn man aus einer Vektorrepräsentation den Kontext vorhersagen kann … 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Wortvektoren</dc:title>
  <dc:creator>Bongartz, Philipp</dc:creator>
  <cp:lastModifiedBy>Bongartz, Philipp</cp:lastModifiedBy>
  <cp:revision>8</cp:revision>
  <dcterms:created xsi:type="dcterms:W3CDTF">2020-10-14T19:09:25Z</dcterms:created>
  <dcterms:modified xsi:type="dcterms:W3CDTF">2020-10-14T19:26:26Z</dcterms:modified>
</cp:coreProperties>
</file>