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 id="2147484050" r:id="rId5"/>
  </p:sldMasterIdLst>
  <p:notesMasterIdLst>
    <p:notesMasterId r:id="rId13"/>
  </p:notesMasterIdLst>
  <p:sldIdLst>
    <p:sldId id="257" r:id="rId6"/>
    <p:sldId id="2147483639" r:id="rId7"/>
    <p:sldId id="2147483638" r:id="rId8"/>
    <p:sldId id="271" r:id="rId9"/>
    <p:sldId id="269" r:id="rId10"/>
    <p:sldId id="272"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orient="horz" pos="2544" userDrawn="1">
          <p15:clr>
            <a:srgbClr val="A4A3A4"/>
          </p15:clr>
        </p15:guide>
        <p15:guide id="3" orient="horz" pos="3888" userDrawn="1">
          <p15:clr>
            <a:srgbClr val="A4A3A4"/>
          </p15:clr>
        </p15:guide>
        <p15:guide id="4"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CF0A7E6-AF4C-7576-C465-0FF384F35583}" name="Rakesh Sharma" initials="RS" userId="S::Rakesh.Sharma2@kyndryl.com::98ea08a9-9bcd-44de-95cd-464dcb44a5c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revete, Danielle" initials="PD" lastIdx="1" clrIdx="0">
    <p:extLst>
      <p:ext uri="{19B8F6BF-5375-455C-9EA6-DF929625EA0E}">
        <p15:presenceInfo xmlns:p15="http://schemas.microsoft.com/office/powerpoint/2012/main" userId="S::danielle.prevete@landorandfitch.com::ea741048-338b-4cc5-acdc-1e3087087a08" providerId="AD"/>
      </p:ext>
    </p:extLst>
  </p:cmAuthor>
  <p:cmAuthor id="2" name="Grace Jung" initials="GJ" lastIdx="3" clrIdx="1">
    <p:extLst>
      <p:ext uri="{19B8F6BF-5375-455C-9EA6-DF929625EA0E}">
        <p15:presenceInfo xmlns:p15="http://schemas.microsoft.com/office/powerpoint/2012/main" userId="S::grace.jung@landorandfitch.com::97d4d1cb-889a-4aa0-8ca0-500bfccc13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DEA"/>
    <a:srgbClr val="F2F2EE"/>
    <a:srgbClr val="29707A"/>
    <a:srgbClr val="E3E2DC"/>
    <a:srgbClr val="F8F7F5"/>
    <a:srgbClr val="F8F7F6"/>
    <a:srgbClr val="F8F8F6"/>
    <a:srgbClr val="F8F9F6"/>
    <a:srgbClr val="F8FAF6"/>
    <a:srgbClr val="F8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1F0BEA-35A6-22AE-7A83-CE8FB84A7D94}" v="3" dt="2024-05-22T05:28:53.869"/>
    <p1510:client id="{75252EB1-B2E3-F2B8-33E0-3BE1102867DD}" v="5" dt="2024-05-21T06:02:08.631"/>
    <p1510:client id="{A7736CAE-CB9B-BC46-8E20-4BF637FE0B02}" v="1683" dt="2024-05-21T20:35:53.201"/>
    <p1510:client id="{BC3C0355-672B-8849-FC35-376FC12D7D9F}" v="34" dt="2024-05-22T05:20:16.265"/>
    <p1510:client id="{E0E4E5B7-22FB-4AF8-9E67-A8FED5FEC59D}" v="459" dt="2024-05-21T14:51:53.517"/>
    <p1510:client id="{E4AB134F-F8DD-4D35-962D-8EFA30ECBCDE}" v="957" dt="2024-05-21T20:54:01.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95" autoAdjust="0"/>
    <p:restoredTop sz="94660"/>
  </p:normalViewPr>
  <p:slideViewPr>
    <p:cSldViewPr snapToGrid="0">
      <p:cViewPr varScale="1">
        <p:scale>
          <a:sx n="62" d="100"/>
          <a:sy n="62" d="100"/>
        </p:scale>
        <p:origin x="1184" y="268"/>
      </p:cViewPr>
      <p:guideLst>
        <p:guide orient="horz" pos="1344"/>
        <p:guide orient="horz" pos="2544"/>
        <p:guide orient="horz" pos="388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WK Everett" panose="020B0204000000000000"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WK Everett" panose="020B0204000000000000" pitchFamily="34" charset="77"/>
              </a:defRPr>
            </a:lvl1pPr>
          </a:lstStyle>
          <a:p>
            <a:fld id="{DED8EAC6-2D5B-D844-A615-EDB1D698BF23}" type="datetimeFigureOut">
              <a:rPr lang="en-US" smtClean="0"/>
              <a:pPr/>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WK Everett" panose="020B0204000000000000"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WK Everett" panose="020B0204000000000000" pitchFamily="34" charset="77"/>
              </a:defRPr>
            </a:lvl1pPr>
          </a:lstStyle>
          <a:p>
            <a:fld id="{2BA7E1BB-25B4-574B-B089-309528012E51}" type="slidenum">
              <a:rPr lang="en-US" smtClean="0"/>
              <a:pPr/>
              <a:t>‹#›</a:t>
            </a:fld>
            <a:endParaRPr lang="en-US"/>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TWK Everett" panose="020B0204000000000000" pitchFamily="34" charset="77"/>
        <a:ea typeface="+mn-ea"/>
        <a:cs typeface="+mn-cs"/>
      </a:defRPr>
    </a:lvl1pPr>
    <a:lvl2pPr marL="457200" algn="l" defTabSz="914400" rtl="0" eaLnBrk="1" latinLnBrk="0" hangingPunct="1">
      <a:defRPr sz="1200" b="0" i="0" kern="1200">
        <a:solidFill>
          <a:schemeClr val="tx1"/>
        </a:solidFill>
        <a:latin typeface="TWK Everett" panose="020B0204000000000000" pitchFamily="34" charset="77"/>
        <a:ea typeface="+mn-ea"/>
        <a:cs typeface="+mn-cs"/>
      </a:defRPr>
    </a:lvl2pPr>
    <a:lvl3pPr marL="914400" algn="l" defTabSz="914400" rtl="0" eaLnBrk="1" latinLnBrk="0" hangingPunct="1">
      <a:defRPr sz="1200" b="0" i="0" kern="1200">
        <a:solidFill>
          <a:schemeClr val="tx1"/>
        </a:solidFill>
        <a:latin typeface="TWK Everett" panose="020B0204000000000000" pitchFamily="34" charset="77"/>
        <a:ea typeface="+mn-ea"/>
        <a:cs typeface="+mn-cs"/>
      </a:defRPr>
    </a:lvl3pPr>
    <a:lvl4pPr marL="1371600" algn="l" defTabSz="914400" rtl="0" eaLnBrk="1" latinLnBrk="0" hangingPunct="1">
      <a:defRPr sz="1200" b="0" i="0" kern="1200">
        <a:solidFill>
          <a:schemeClr val="tx1"/>
        </a:solidFill>
        <a:latin typeface="TWK Everett" panose="020B0204000000000000" pitchFamily="34" charset="77"/>
        <a:ea typeface="+mn-ea"/>
        <a:cs typeface="+mn-cs"/>
      </a:defRPr>
    </a:lvl4pPr>
    <a:lvl5pPr marL="1828800" algn="l" defTabSz="914400" rtl="0" eaLnBrk="1" latinLnBrk="0" hangingPunct="1">
      <a:defRPr sz="1200" b="0" i="0" kern="1200">
        <a:solidFill>
          <a:schemeClr val="tx1"/>
        </a:solidFill>
        <a:latin typeface="TWK Everett" panose="020B0204000000000000"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29A2B-CC27-4844-C801-6704ACFABA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ACAC7-13CE-FD9D-9BF0-3523271AF5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B5794A-C262-FFCC-0D39-6831490C3A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022D90-7B9B-E4D2-E89E-DB8717C9609B}"/>
              </a:ext>
            </a:extLst>
          </p:cNvPr>
          <p:cNvSpPr>
            <a:spLocks noGrp="1"/>
          </p:cNvSpPr>
          <p:nvPr>
            <p:ph type="sldNum" sz="quarter" idx="5"/>
          </p:nvPr>
        </p:nvSpPr>
        <p:spPr/>
        <p:txBody>
          <a:bodyPr/>
          <a:lstStyle/>
          <a:p>
            <a:fld id="{2BA7E1BB-25B4-574B-B089-309528012E51}" type="slidenum">
              <a:rPr lang="en-US" smtClean="0"/>
              <a:pPr/>
              <a:t>2</a:t>
            </a:fld>
            <a:endParaRPr lang="en-US"/>
          </a:p>
        </p:txBody>
      </p:sp>
    </p:spTree>
    <p:extLst>
      <p:ext uri="{BB962C8B-B14F-4D97-AF65-F5344CB8AC3E}">
        <p14:creationId xmlns:p14="http://schemas.microsoft.com/office/powerpoint/2010/main" val="206314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45E32-7C0B-6DA9-E0CC-A09CFDA0C7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9E2FF7-C2B1-054F-94FD-FBBA58707E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C57601-5E80-3249-2498-BAFF081E46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4A24BE-1C6D-3A72-6957-97461CDDF71D}"/>
              </a:ext>
            </a:extLst>
          </p:cNvPr>
          <p:cNvSpPr>
            <a:spLocks noGrp="1"/>
          </p:cNvSpPr>
          <p:nvPr>
            <p:ph type="sldNum" sz="quarter" idx="5"/>
          </p:nvPr>
        </p:nvSpPr>
        <p:spPr/>
        <p:txBody>
          <a:bodyPr/>
          <a:lstStyle/>
          <a:p>
            <a:fld id="{2BA7E1BB-25B4-574B-B089-309528012E51}" type="slidenum">
              <a:rPr lang="en-US" smtClean="0"/>
              <a:pPr/>
              <a:t>3</a:t>
            </a:fld>
            <a:endParaRPr lang="en-US"/>
          </a:p>
        </p:txBody>
      </p:sp>
    </p:spTree>
    <p:extLst>
      <p:ext uri="{BB962C8B-B14F-4D97-AF65-F5344CB8AC3E}">
        <p14:creationId xmlns:p14="http://schemas.microsoft.com/office/powerpoint/2010/main" val="27093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18238-44F6-820A-DE2B-126096274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75646-C10F-4001-4C35-4580313AAD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807934-F15D-61E9-E75C-EA6C83B4CB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6653B2-CFA5-FDF2-B021-F91C8E778196}"/>
              </a:ext>
            </a:extLst>
          </p:cNvPr>
          <p:cNvSpPr>
            <a:spLocks noGrp="1"/>
          </p:cNvSpPr>
          <p:nvPr>
            <p:ph type="sldNum" sz="quarter" idx="5"/>
          </p:nvPr>
        </p:nvSpPr>
        <p:spPr/>
        <p:txBody>
          <a:bodyPr/>
          <a:lstStyle/>
          <a:p>
            <a:fld id="{2BA7E1BB-25B4-574B-B089-309528012E51}" type="slidenum">
              <a:rPr lang="en-US" smtClean="0"/>
              <a:pPr/>
              <a:t>4</a:t>
            </a:fld>
            <a:endParaRPr lang="en-US"/>
          </a:p>
        </p:txBody>
      </p:sp>
    </p:spTree>
    <p:extLst>
      <p:ext uri="{BB962C8B-B14F-4D97-AF65-F5344CB8AC3E}">
        <p14:creationId xmlns:p14="http://schemas.microsoft.com/office/powerpoint/2010/main" val="1821501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CAADC-89F9-9795-7F32-97D3A4DEE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CE19D3-8227-3912-820D-B3C856276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42BA5-034F-EDE5-1402-8841AC733F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99E607-3170-74D4-0602-0B203384A0A2}"/>
              </a:ext>
            </a:extLst>
          </p:cNvPr>
          <p:cNvSpPr>
            <a:spLocks noGrp="1"/>
          </p:cNvSpPr>
          <p:nvPr>
            <p:ph type="sldNum" sz="quarter" idx="5"/>
          </p:nvPr>
        </p:nvSpPr>
        <p:spPr/>
        <p:txBody>
          <a:bodyPr/>
          <a:lstStyle/>
          <a:p>
            <a:fld id="{2BA7E1BB-25B4-574B-B089-309528012E51}" type="slidenum">
              <a:rPr lang="en-US" smtClean="0"/>
              <a:pPr/>
              <a:t>5</a:t>
            </a:fld>
            <a:endParaRPr lang="en-US"/>
          </a:p>
        </p:txBody>
      </p:sp>
    </p:spTree>
    <p:extLst>
      <p:ext uri="{BB962C8B-B14F-4D97-AF65-F5344CB8AC3E}">
        <p14:creationId xmlns:p14="http://schemas.microsoft.com/office/powerpoint/2010/main" val="3880625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3B147-4836-4227-E1D0-1CA187D773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2ED630-1CFF-2D1A-CA30-3F42ABAC7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EDB8DB-D981-AEBD-3F8A-C142D96A98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F02984-B007-BC98-DEA1-E0DB5EF3D44B}"/>
              </a:ext>
            </a:extLst>
          </p:cNvPr>
          <p:cNvSpPr>
            <a:spLocks noGrp="1"/>
          </p:cNvSpPr>
          <p:nvPr>
            <p:ph type="sldNum" sz="quarter" idx="5"/>
          </p:nvPr>
        </p:nvSpPr>
        <p:spPr/>
        <p:txBody>
          <a:bodyPr/>
          <a:lstStyle/>
          <a:p>
            <a:fld id="{2BA7E1BB-25B4-574B-B089-309528012E51}" type="slidenum">
              <a:rPr lang="en-US" smtClean="0"/>
              <a:pPr/>
              <a:t>6</a:t>
            </a:fld>
            <a:endParaRPr lang="en-US"/>
          </a:p>
        </p:txBody>
      </p:sp>
    </p:spTree>
    <p:extLst>
      <p:ext uri="{BB962C8B-B14F-4D97-AF65-F5344CB8AC3E}">
        <p14:creationId xmlns:p14="http://schemas.microsoft.com/office/powerpoint/2010/main" val="2951289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B060B-105A-B237-6247-4870B452E2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312369-B549-9B1E-C475-65E8F3DD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B6DC51-DB7D-69B2-E877-213BB226FE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206CF8-552E-AD14-00D0-150C93AC40EF}"/>
              </a:ext>
            </a:extLst>
          </p:cNvPr>
          <p:cNvSpPr>
            <a:spLocks noGrp="1"/>
          </p:cNvSpPr>
          <p:nvPr>
            <p:ph type="sldNum" sz="quarter" idx="5"/>
          </p:nvPr>
        </p:nvSpPr>
        <p:spPr/>
        <p:txBody>
          <a:bodyPr/>
          <a:lstStyle/>
          <a:p>
            <a:fld id="{2BA7E1BB-25B4-574B-B089-309528012E51}" type="slidenum">
              <a:rPr lang="en-US" smtClean="0"/>
              <a:pPr/>
              <a:t>7</a:t>
            </a:fld>
            <a:endParaRPr lang="en-US"/>
          </a:p>
        </p:txBody>
      </p:sp>
    </p:spTree>
    <p:extLst>
      <p:ext uri="{BB962C8B-B14F-4D97-AF65-F5344CB8AC3E}">
        <p14:creationId xmlns:p14="http://schemas.microsoft.com/office/powerpoint/2010/main" val="4014731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1">
    <p:bg>
      <p:bgPr>
        <a:solidFill>
          <a:srgbClr val="FF462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5337011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Title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782761768"/>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solidFill>
                <a:srgbClr val="29707A"/>
              </a:solidFill>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2963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2994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17308524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Table">
    <p:bg>
      <p:bgPr>
        <a:solidFill>
          <a:schemeClr val="bg1"/>
        </a:solidFill>
        <a:effectLst/>
      </p:bgPr>
    </p:bg>
    <p:spTree>
      <p:nvGrpSpPr>
        <p:cNvPr id="1" name=""/>
        <p:cNvGrpSpPr/>
        <p:nvPr/>
      </p:nvGrpSpPr>
      <p:grpSpPr>
        <a:xfrm>
          <a:off x="0" y="0"/>
          <a:ext cx="0" cy="0"/>
          <a:chOff x="0" y="0"/>
          <a:chExt cx="0" cy="0"/>
        </a:xfrm>
      </p:grpSpPr>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228434" y="1716860"/>
            <a:ext cx="5638966" cy="4302940"/>
          </a:xfrm>
        </p:spPr>
        <p:txBody>
          <a:bodyPr anchor="ctr"/>
          <a:lstStyle>
            <a:lvl1pPr marL="0" indent="0" algn="ctr">
              <a:buNone/>
              <a:defRPr/>
            </a:lvl1pPr>
          </a:lstStyle>
          <a:p>
            <a:r>
              <a:rPr lang="en-US"/>
              <a:t>ADD TABLE HERE</a:t>
            </a:r>
          </a:p>
        </p:txBody>
      </p:sp>
      <p:sp>
        <p:nvSpPr>
          <p:cNvPr id="8" name="Table Placeholder 2">
            <a:extLst>
              <a:ext uri="{FF2B5EF4-FFF2-40B4-BE49-F238E27FC236}">
                <a16:creationId xmlns:a16="http://schemas.microsoft.com/office/drawing/2014/main" id="{D80F0705-A022-4045-8792-F7E7A9E212B3}"/>
              </a:ext>
            </a:extLst>
          </p:cNvPr>
          <p:cNvSpPr>
            <a:spLocks noGrp="1"/>
          </p:cNvSpPr>
          <p:nvPr>
            <p:ph type="tbl" sz="quarter" idx="57" hasCustomPrompt="1"/>
          </p:nvPr>
        </p:nvSpPr>
        <p:spPr>
          <a:xfrm>
            <a:off x="6337920" y="1716860"/>
            <a:ext cx="5638966" cy="430294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688787106"/>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52" name="Picture 51" descr="Logo&#10;&#10;Description automatically generated">
            <a:extLst>
              <a:ext uri="{FF2B5EF4-FFF2-40B4-BE49-F238E27FC236}">
                <a16:creationId xmlns:a16="http://schemas.microsoft.com/office/drawing/2014/main" id="{33AB6C80-2E57-8645-B8FE-95BB17927EC9}"/>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3" name="Slide Number Placeholder 5">
            <a:extLst>
              <a:ext uri="{FF2B5EF4-FFF2-40B4-BE49-F238E27FC236}">
                <a16:creationId xmlns:a16="http://schemas.microsoft.com/office/drawing/2014/main" id="{A8679A03-5236-3147-AA52-4643289064A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7" name="Title 1">
            <a:extLst>
              <a:ext uri="{FF2B5EF4-FFF2-40B4-BE49-F238E27FC236}">
                <a16:creationId xmlns:a16="http://schemas.microsoft.com/office/drawing/2014/main" id="{084226B9-DFD0-AC4C-9623-2ABBBDEF5F9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58" name="Text Placeholder 57">
            <a:extLst>
              <a:ext uri="{FF2B5EF4-FFF2-40B4-BE49-F238E27FC236}">
                <a16:creationId xmlns:a16="http://schemas.microsoft.com/office/drawing/2014/main" id="{BB274BC4-8559-6840-8EED-14B31B565268}"/>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able Placeholder 2">
            <a:extLst>
              <a:ext uri="{FF2B5EF4-FFF2-40B4-BE49-F238E27FC236}">
                <a16:creationId xmlns:a16="http://schemas.microsoft.com/office/drawing/2014/main" id="{687CC35A-5913-DB48-89E7-73EDB3D06399}"/>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405539609"/>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3324137904"/>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harted List Blue">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484E63CF-6BA0-9E4E-80B5-B3027757A97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43F9380-EE94-6448-A41D-9DDBA8D4F53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A70FD612-8821-EE49-A0C5-77C6111FD9B4}"/>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3CF5CC65-92EA-304D-B5FD-87FA9451CC64}"/>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5F5CE32C-8106-1248-8E7D-0220696468D6}"/>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4288272264"/>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1" name="Picture 40" descr="Logo&#10;&#10;Description automatically generated">
            <a:extLst>
              <a:ext uri="{FF2B5EF4-FFF2-40B4-BE49-F238E27FC236}">
                <a16:creationId xmlns:a16="http://schemas.microsoft.com/office/drawing/2014/main" id="{B7F35B84-2392-CE43-8742-604433B6BC5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2" name="Slide Number Placeholder 5">
            <a:extLst>
              <a:ext uri="{FF2B5EF4-FFF2-40B4-BE49-F238E27FC236}">
                <a16:creationId xmlns:a16="http://schemas.microsoft.com/office/drawing/2014/main" id="{634F4663-0B4A-8447-9D6F-40CDA939E66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 name="Table Placeholder 2">
            <a:extLst>
              <a:ext uri="{FF2B5EF4-FFF2-40B4-BE49-F238E27FC236}">
                <a16:creationId xmlns:a16="http://schemas.microsoft.com/office/drawing/2014/main" id="{743C99B3-5983-A74C-AE34-2CF10800CFFB}"/>
              </a:ext>
            </a:extLst>
          </p:cNvPr>
          <p:cNvSpPr>
            <a:spLocks noGrp="1"/>
          </p:cNvSpPr>
          <p:nvPr>
            <p:ph type="tbl" sz="quarter" idx="27" hasCustomPrompt="1"/>
          </p:nvPr>
        </p:nvSpPr>
        <p:spPr>
          <a:xfrm>
            <a:off x="228600" y="1714500"/>
            <a:ext cx="11734800" cy="4305300"/>
          </a:xfrm>
        </p:spPr>
        <p:txBody>
          <a:bodyPr anchor="ctr"/>
          <a:lstStyle>
            <a:lvl1pPr marL="0" indent="0" algn="ctr">
              <a:buNone/>
              <a:defRPr/>
            </a:lvl1pPr>
          </a:lstStyle>
          <a:p>
            <a:r>
              <a:rPr lang="en-US"/>
              <a:t>TABLE</a:t>
            </a:r>
          </a:p>
        </p:txBody>
      </p:sp>
      <p:sp>
        <p:nvSpPr>
          <p:cNvPr id="39" name="Title 1">
            <a:extLst>
              <a:ext uri="{FF2B5EF4-FFF2-40B4-BE49-F238E27FC236}">
                <a16:creationId xmlns:a16="http://schemas.microsoft.com/office/drawing/2014/main" id="{76F04F07-B6C3-D64A-A8EB-8BD4B16258F3}"/>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40" name="Text Placeholder 57">
            <a:extLst>
              <a:ext uri="{FF2B5EF4-FFF2-40B4-BE49-F238E27FC236}">
                <a16:creationId xmlns:a16="http://schemas.microsoft.com/office/drawing/2014/main" id="{7E2547DE-EE34-4E4C-847E-F8CEB7838917}"/>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870797328"/>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Process Chart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A1A9D-031F-4331-825A-FD1C8B738EFD}"/>
              </a:ext>
            </a:extLst>
          </p:cNvPr>
          <p:cNvSpPr/>
          <p:nvPr userDrawn="1"/>
        </p:nvSpPr>
        <p:spPr>
          <a:xfrm>
            <a:off x="228600" y="1325418"/>
            <a:ext cx="2819400" cy="619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407F6F4-9E55-4BC4-8704-1D382B6DD33C}"/>
              </a:ext>
            </a:extLst>
          </p:cNvPr>
          <p:cNvSpPr/>
          <p:nvPr userDrawn="1"/>
        </p:nvSpPr>
        <p:spPr>
          <a:xfrm>
            <a:off x="0" y="1870364"/>
            <a:ext cx="12192000" cy="498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A picture containing text, clipart&#10;&#10;Description automatically generated">
            <a:extLst>
              <a:ext uri="{FF2B5EF4-FFF2-40B4-BE49-F238E27FC236}">
                <a16:creationId xmlns:a16="http://schemas.microsoft.com/office/drawing/2014/main" id="{D744919A-6CC0-D14F-BF22-588EE7513F23}"/>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Slide Number Placeholder 5">
            <a:extLst>
              <a:ext uri="{FF2B5EF4-FFF2-40B4-BE49-F238E27FC236}">
                <a16:creationId xmlns:a16="http://schemas.microsoft.com/office/drawing/2014/main" id="{3116FF97-4445-BF40-AE91-BFFEC49483B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181F1528-7C93-7148-803C-FDD0C36D6117}"/>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6" name="Text Placeholder 17">
            <a:extLst>
              <a:ext uri="{FF2B5EF4-FFF2-40B4-BE49-F238E27FC236}">
                <a16:creationId xmlns:a16="http://schemas.microsoft.com/office/drawing/2014/main" id="{8295ABCC-E89D-B444-82DF-8B0448694500}"/>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8" name="Text Placeholder 17">
            <a:extLst>
              <a:ext uri="{FF2B5EF4-FFF2-40B4-BE49-F238E27FC236}">
                <a16:creationId xmlns:a16="http://schemas.microsoft.com/office/drawing/2014/main" id="{86557ABE-570C-D545-911A-E5C1FBAE419F}"/>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4" name="Text Placeholder 17">
            <a:extLst>
              <a:ext uri="{FF2B5EF4-FFF2-40B4-BE49-F238E27FC236}">
                <a16:creationId xmlns:a16="http://schemas.microsoft.com/office/drawing/2014/main" id="{3A7F10FF-CBA4-7D44-83DC-75C094FECF3C}"/>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6" name="Text Placeholder 17">
            <a:extLst>
              <a:ext uri="{FF2B5EF4-FFF2-40B4-BE49-F238E27FC236}">
                <a16:creationId xmlns:a16="http://schemas.microsoft.com/office/drawing/2014/main" id="{2C699DAB-206F-D643-A70A-B85E8C27A883}"/>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37" name="Text Placeholder 17">
            <a:extLst>
              <a:ext uri="{FF2B5EF4-FFF2-40B4-BE49-F238E27FC236}">
                <a16:creationId xmlns:a16="http://schemas.microsoft.com/office/drawing/2014/main" id="{1BAF056B-960B-664A-8434-DD58A98A2222}"/>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8" name="Text Placeholder 17">
            <a:extLst>
              <a:ext uri="{FF2B5EF4-FFF2-40B4-BE49-F238E27FC236}">
                <a16:creationId xmlns:a16="http://schemas.microsoft.com/office/drawing/2014/main" id="{6FF8F0DC-0B57-2E41-81C2-5F66B8CF510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332D4C44-31E9-574D-A565-23C4B75109BF}"/>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4" name="Title 1">
            <a:extLst>
              <a:ext uri="{FF2B5EF4-FFF2-40B4-BE49-F238E27FC236}">
                <a16:creationId xmlns:a16="http://schemas.microsoft.com/office/drawing/2014/main" id="{96C91E94-E3C6-F441-BE0C-1FE98E6C87B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D4DBD2DA-3AD2-C642-8C55-472AFA14ADD6}"/>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10DDCB49-4846-B146-B0EF-71F476960308}"/>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53" name="Text Placeholder 2">
            <a:extLst>
              <a:ext uri="{FF2B5EF4-FFF2-40B4-BE49-F238E27FC236}">
                <a16:creationId xmlns:a16="http://schemas.microsoft.com/office/drawing/2014/main" id="{E5214661-A1C2-714C-8FD6-F37BA412DA38}"/>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4" name="Text Placeholder 2">
            <a:extLst>
              <a:ext uri="{FF2B5EF4-FFF2-40B4-BE49-F238E27FC236}">
                <a16:creationId xmlns:a16="http://schemas.microsoft.com/office/drawing/2014/main" id="{B302BA0B-8DE8-2447-9102-73B26408E4A8}"/>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5" name="Text Placeholder 2">
            <a:extLst>
              <a:ext uri="{FF2B5EF4-FFF2-40B4-BE49-F238E27FC236}">
                <a16:creationId xmlns:a16="http://schemas.microsoft.com/office/drawing/2014/main" id="{AF2AF5BF-FCB0-4D40-89D7-86A641BF9435}"/>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94366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Process Chart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233C1-48E2-427E-B2C6-38E32055A963}"/>
              </a:ext>
            </a:extLst>
          </p:cNvPr>
          <p:cNvSpPr/>
          <p:nvPr userDrawn="1"/>
        </p:nvSpPr>
        <p:spPr>
          <a:xfrm>
            <a:off x="228600" y="1325418"/>
            <a:ext cx="2819400" cy="6191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F5FF190-10F1-4201-AE5D-1C3673291F69}"/>
              </a:ext>
            </a:extLst>
          </p:cNvPr>
          <p:cNvSpPr/>
          <p:nvPr userDrawn="1"/>
        </p:nvSpPr>
        <p:spPr>
          <a:xfrm>
            <a:off x="0" y="1870364"/>
            <a:ext cx="12192000" cy="49876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CA0ED773-31F7-2247-ABD3-B39BA81F2279}"/>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20" name="Slide Number Placeholder 5">
            <a:extLst>
              <a:ext uri="{FF2B5EF4-FFF2-40B4-BE49-F238E27FC236}">
                <a16:creationId xmlns:a16="http://schemas.microsoft.com/office/drawing/2014/main" id="{60C23041-45CB-C040-9C5A-DD33E3262E9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39137709-4275-4140-8465-53BD64A4AEDF}"/>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25" name="Text Placeholder 17">
            <a:extLst>
              <a:ext uri="{FF2B5EF4-FFF2-40B4-BE49-F238E27FC236}">
                <a16:creationId xmlns:a16="http://schemas.microsoft.com/office/drawing/2014/main" id="{0EC246B4-F1D0-754E-B440-28226D2ADC1F}"/>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D01DC6FC-9816-B845-ADAD-84758D8D2735}"/>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8" name="Text Placeholder 17">
            <a:extLst>
              <a:ext uri="{FF2B5EF4-FFF2-40B4-BE49-F238E27FC236}">
                <a16:creationId xmlns:a16="http://schemas.microsoft.com/office/drawing/2014/main" id="{825BF896-F0D4-614F-B330-1F7669890212}"/>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Subheading</a:t>
            </a:r>
          </a:p>
        </p:txBody>
      </p:sp>
      <p:sp>
        <p:nvSpPr>
          <p:cNvPr id="40" name="Text Placeholder 17">
            <a:extLst>
              <a:ext uri="{FF2B5EF4-FFF2-40B4-BE49-F238E27FC236}">
                <a16:creationId xmlns:a16="http://schemas.microsoft.com/office/drawing/2014/main" id="{9D299DA0-65CE-614C-B064-6912719EF7D7}"/>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ext Placeholder 17">
            <a:extLst>
              <a:ext uri="{FF2B5EF4-FFF2-40B4-BE49-F238E27FC236}">
                <a16:creationId xmlns:a16="http://schemas.microsoft.com/office/drawing/2014/main" id="{85BAD7E9-72C8-4044-B630-FC8F601134DD}"/>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50" name="Title 1">
            <a:extLst>
              <a:ext uri="{FF2B5EF4-FFF2-40B4-BE49-F238E27FC236}">
                <a16:creationId xmlns:a16="http://schemas.microsoft.com/office/drawing/2014/main" id="{B54EF588-9AC7-4947-A06B-1CE0E07D150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672A8537-72C1-2E4B-B560-7BDCA4C1CB4C}"/>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65A10F9C-411F-AA4A-9E2C-D8BAEEFCAF25}"/>
              </a:ext>
            </a:extLst>
          </p:cNvPr>
          <p:cNvSpPr>
            <a:spLocks noGrp="1"/>
          </p:cNvSpPr>
          <p:nvPr>
            <p:ph type="body" sz="quarter" idx="48" hasCustomPrompt="1"/>
          </p:nvPr>
        </p:nvSpPr>
        <p:spPr>
          <a:xfrm>
            <a:off x="466642"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0563" indent="-163513">
              <a:buClr>
                <a:srgbClr val="042315"/>
              </a:buClr>
              <a:buFont typeface="Courier New" panose="02070309020205020404" pitchFamily="49" charset="0"/>
              <a:buChar char="o"/>
              <a:tabLst/>
              <a:defRPr sz="1200">
                <a:solidFill>
                  <a:schemeClr val="tx2"/>
                </a:solidFill>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53" name="Text Placeholder 2">
            <a:extLst>
              <a:ext uri="{FF2B5EF4-FFF2-40B4-BE49-F238E27FC236}">
                <a16:creationId xmlns:a16="http://schemas.microsoft.com/office/drawing/2014/main" id="{2DD909CB-E93C-0944-B3AD-BFBF8FC7DDC5}"/>
              </a:ext>
            </a:extLst>
          </p:cNvPr>
          <p:cNvSpPr>
            <a:spLocks noGrp="1"/>
          </p:cNvSpPr>
          <p:nvPr>
            <p:ph type="body" sz="quarter" idx="46" hasCustomPrompt="1"/>
          </p:nvPr>
        </p:nvSpPr>
        <p:spPr>
          <a:xfrm>
            <a:off x="3287390"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smtClean="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4" name="Text Placeholder 2">
            <a:extLst>
              <a:ext uri="{FF2B5EF4-FFF2-40B4-BE49-F238E27FC236}">
                <a16:creationId xmlns:a16="http://schemas.microsoft.com/office/drawing/2014/main" id="{0B7E7D2A-5EB7-4E40-88FC-349939DAE0E2}"/>
              </a:ext>
            </a:extLst>
          </p:cNvPr>
          <p:cNvSpPr>
            <a:spLocks noGrp="1"/>
          </p:cNvSpPr>
          <p:nvPr>
            <p:ph type="body" sz="quarter" idx="49" hasCustomPrompt="1"/>
          </p:nvPr>
        </p:nvSpPr>
        <p:spPr>
          <a:xfrm>
            <a:off x="6329995"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17">
            <a:extLst>
              <a:ext uri="{FF2B5EF4-FFF2-40B4-BE49-F238E27FC236}">
                <a16:creationId xmlns:a16="http://schemas.microsoft.com/office/drawing/2014/main" id="{B39E6ED3-4CD7-49CA-A458-BB6774387EB2}"/>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17" name="Text Placeholder 17">
            <a:extLst>
              <a:ext uri="{FF2B5EF4-FFF2-40B4-BE49-F238E27FC236}">
                <a16:creationId xmlns:a16="http://schemas.microsoft.com/office/drawing/2014/main" id="{AEFC73BE-DDBB-4D8B-9CA4-D050AD207443}"/>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18" name="Text Placeholder 2">
            <a:extLst>
              <a:ext uri="{FF2B5EF4-FFF2-40B4-BE49-F238E27FC236}">
                <a16:creationId xmlns:a16="http://schemas.microsoft.com/office/drawing/2014/main" id="{31B2FF86-28F1-4C18-B526-42934A5F2E6C}"/>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tx2"/>
                </a:solidFill>
              </a:defRPr>
            </a:lvl1pPr>
            <a:lvl2pPr>
              <a:buClr>
                <a:schemeClr val="bg1"/>
              </a:buClr>
              <a:defRPr sz="1200">
                <a:solidFill>
                  <a:schemeClr val="tx2"/>
                </a:solidFill>
              </a:defRPr>
            </a:lvl2pPr>
            <a:lvl3pPr marL="698500" indent="-171450">
              <a:buClr>
                <a:schemeClr val="bg1"/>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tx2"/>
                </a:solidFill>
              </a:defRPr>
            </a:lvl4pPr>
            <a:lvl5pPr>
              <a:buClr>
                <a:schemeClr val="bg1"/>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64266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Process Chart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6AEFE81-BF82-4FA1-B342-B6823A6FA12C}"/>
              </a:ext>
            </a:extLst>
          </p:cNvPr>
          <p:cNvSpPr/>
          <p:nvPr userDrawn="1"/>
        </p:nvSpPr>
        <p:spPr>
          <a:xfrm>
            <a:off x="228600" y="1325418"/>
            <a:ext cx="2819400" cy="6191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52D97EC-971A-4805-9D10-C3F0AE18C118}"/>
              </a:ext>
            </a:extLst>
          </p:cNvPr>
          <p:cNvSpPr/>
          <p:nvPr userDrawn="1"/>
        </p:nvSpPr>
        <p:spPr>
          <a:xfrm>
            <a:off x="0" y="1870364"/>
            <a:ext cx="12192000" cy="498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Logo&#10;&#10;Description automatically generated">
            <a:extLst>
              <a:ext uri="{FF2B5EF4-FFF2-40B4-BE49-F238E27FC236}">
                <a16:creationId xmlns:a16="http://schemas.microsoft.com/office/drawing/2014/main" id="{0848920E-B932-2B44-A55F-272B9ABE1F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6" name="Slide Number Placeholder 5">
            <a:extLst>
              <a:ext uri="{FF2B5EF4-FFF2-40B4-BE49-F238E27FC236}">
                <a16:creationId xmlns:a16="http://schemas.microsoft.com/office/drawing/2014/main" id="{F1808E42-71B3-BB49-9A56-CAF0072E426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accent1"/>
                </a:solidFill>
                <a:latin typeface="TWK Everett" panose="020B0204000000000000" pitchFamily="34" charset="77"/>
              </a:defRPr>
            </a:lvl1pPr>
          </a:lstStyle>
          <a:p>
            <a:fld id="{BB55D76A-9B6E-CD41-ABBE-F6C938295BAD}" type="slidenum">
              <a:rPr lang="en-US" smtClean="0"/>
              <a:pPr/>
              <a:t>‹#›</a:t>
            </a:fld>
            <a:endParaRPr lang="en-US"/>
          </a:p>
        </p:txBody>
      </p:sp>
      <p:sp>
        <p:nvSpPr>
          <p:cNvPr id="29" name="Text Placeholder 17">
            <a:extLst>
              <a:ext uri="{FF2B5EF4-FFF2-40B4-BE49-F238E27FC236}">
                <a16:creationId xmlns:a16="http://schemas.microsoft.com/office/drawing/2014/main" id="{F75C68DB-2951-1A44-A054-DCB57397752A}"/>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EBCB5D1A-0C51-C74C-973A-DFE7F04DC47C}"/>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3" name="Text Placeholder 17">
            <a:extLst>
              <a:ext uri="{FF2B5EF4-FFF2-40B4-BE49-F238E27FC236}">
                <a16:creationId xmlns:a16="http://schemas.microsoft.com/office/drawing/2014/main" id="{9923D297-C75B-7C49-BAE4-03E8D0793F87}"/>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5" name="Text Placeholder 17">
            <a:extLst>
              <a:ext uri="{FF2B5EF4-FFF2-40B4-BE49-F238E27FC236}">
                <a16:creationId xmlns:a16="http://schemas.microsoft.com/office/drawing/2014/main" id="{A30F8217-0AB2-5B4E-825A-A317C6984358}"/>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7" name="Text Placeholder 17">
            <a:extLst>
              <a:ext uri="{FF2B5EF4-FFF2-40B4-BE49-F238E27FC236}">
                <a16:creationId xmlns:a16="http://schemas.microsoft.com/office/drawing/2014/main" id="{37023B4A-0693-2342-B901-52D5F3C003F5}"/>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accent1"/>
                </a:solidFill>
                <a:latin typeface="TWK Everett" panose="020B0204000000000000" pitchFamily="34" charset="77"/>
              </a:defRPr>
            </a:lvl1pPr>
          </a:lstStyle>
          <a:p>
            <a:pPr lvl="0"/>
            <a:r>
              <a:rPr lang="en-US"/>
              <a:t>Subheading</a:t>
            </a:r>
          </a:p>
        </p:txBody>
      </p:sp>
      <p:sp>
        <p:nvSpPr>
          <p:cNvPr id="38" name="Text Placeholder 17">
            <a:extLst>
              <a:ext uri="{FF2B5EF4-FFF2-40B4-BE49-F238E27FC236}">
                <a16:creationId xmlns:a16="http://schemas.microsoft.com/office/drawing/2014/main" id="{8EE0D4D9-E606-0D41-B8D6-CB52FB436888}"/>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C37CA248-422C-494E-854B-8921BCC60C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0" name="Text Placeholder 17">
            <a:extLst>
              <a:ext uri="{FF2B5EF4-FFF2-40B4-BE49-F238E27FC236}">
                <a16:creationId xmlns:a16="http://schemas.microsoft.com/office/drawing/2014/main" id="{885A4DC7-074E-D64E-A171-A9D1C3F5C29E}"/>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itle 1">
            <a:extLst>
              <a:ext uri="{FF2B5EF4-FFF2-40B4-BE49-F238E27FC236}">
                <a16:creationId xmlns:a16="http://schemas.microsoft.com/office/drawing/2014/main" id="{5CC07517-49B8-444D-8401-DC29C1F9F8E2}"/>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44" name="Text Placeholder 57">
            <a:extLst>
              <a:ext uri="{FF2B5EF4-FFF2-40B4-BE49-F238E27FC236}">
                <a16:creationId xmlns:a16="http://schemas.microsoft.com/office/drawing/2014/main" id="{5C7CD894-CBF6-0B49-BD1D-03D16B2CD3BD}"/>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5" name="Text Placeholder 2">
            <a:extLst>
              <a:ext uri="{FF2B5EF4-FFF2-40B4-BE49-F238E27FC236}">
                <a16:creationId xmlns:a16="http://schemas.microsoft.com/office/drawing/2014/main" id="{CE26EA23-B799-0445-8AE4-14799534E1A1}"/>
              </a:ext>
            </a:extLst>
          </p:cNvPr>
          <p:cNvSpPr>
            <a:spLocks noGrp="1"/>
          </p:cNvSpPr>
          <p:nvPr>
            <p:ph type="body" sz="quarter" idx="48" hasCustomPrompt="1"/>
          </p:nvPr>
        </p:nvSpPr>
        <p:spPr>
          <a:xfrm>
            <a:off x="46664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0563" indent="-163513">
              <a:buClr>
                <a:schemeClr val="accent1"/>
              </a:buClr>
              <a:buFont typeface="Courier New" panose="02070309020205020404" pitchFamily="49" charset="0"/>
              <a:buChar char="o"/>
              <a:tabLst/>
              <a:defRPr sz="1200">
                <a:solidFill>
                  <a:schemeClr val="accent1"/>
                </a:solidFill>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46" name="Text Placeholder 2">
            <a:extLst>
              <a:ext uri="{FF2B5EF4-FFF2-40B4-BE49-F238E27FC236}">
                <a16:creationId xmlns:a16="http://schemas.microsoft.com/office/drawing/2014/main" id="{8261388D-60A4-8144-B4EC-3E0857C447C5}"/>
              </a:ext>
            </a:extLst>
          </p:cNvPr>
          <p:cNvSpPr>
            <a:spLocks noGrp="1"/>
          </p:cNvSpPr>
          <p:nvPr>
            <p:ph type="body" sz="quarter" idx="46" hasCustomPrompt="1"/>
          </p:nvPr>
        </p:nvSpPr>
        <p:spPr>
          <a:xfrm>
            <a:off x="3287390"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7" name="Text Placeholder 2">
            <a:extLst>
              <a:ext uri="{FF2B5EF4-FFF2-40B4-BE49-F238E27FC236}">
                <a16:creationId xmlns:a16="http://schemas.microsoft.com/office/drawing/2014/main" id="{A7D3D450-1EC9-534F-BCF6-C67D9416FDC2}"/>
              </a:ext>
            </a:extLst>
          </p:cNvPr>
          <p:cNvSpPr>
            <a:spLocks noGrp="1"/>
          </p:cNvSpPr>
          <p:nvPr>
            <p:ph type="body" sz="quarter" idx="49" hasCustomPrompt="1"/>
          </p:nvPr>
        </p:nvSpPr>
        <p:spPr>
          <a:xfrm>
            <a:off x="6329995"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9" name="Text Placeholder 2">
            <a:extLst>
              <a:ext uri="{FF2B5EF4-FFF2-40B4-BE49-F238E27FC236}">
                <a16:creationId xmlns:a16="http://schemas.microsoft.com/office/drawing/2014/main" id="{748C79D5-07F1-9E43-B6CA-0AD37095F021}"/>
              </a:ext>
            </a:extLst>
          </p:cNvPr>
          <p:cNvSpPr>
            <a:spLocks noGrp="1"/>
          </p:cNvSpPr>
          <p:nvPr>
            <p:ph type="body" sz="quarter" idx="50" hasCustomPrompt="1"/>
          </p:nvPr>
        </p:nvSpPr>
        <p:spPr>
          <a:xfrm>
            <a:off x="938069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3074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Process Chart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25B5F8-E196-4D05-AA7A-FD19AA38C644}"/>
              </a:ext>
            </a:extLst>
          </p:cNvPr>
          <p:cNvSpPr/>
          <p:nvPr userDrawn="1"/>
        </p:nvSpPr>
        <p:spPr>
          <a:xfrm>
            <a:off x="228600" y="1325418"/>
            <a:ext cx="2819400" cy="619171"/>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0899C1A-A880-4D80-BEEA-A1425AFB8A15}"/>
              </a:ext>
            </a:extLst>
          </p:cNvPr>
          <p:cNvSpPr/>
          <p:nvPr userDrawn="1"/>
        </p:nvSpPr>
        <p:spPr>
          <a:xfrm>
            <a:off x="0" y="1870364"/>
            <a:ext cx="12192000" cy="4987636"/>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 Placeholder 17">
            <a:extLst>
              <a:ext uri="{FF2B5EF4-FFF2-40B4-BE49-F238E27FC236}">
                <a16:creationId xmlns:a16="http://schemas.microsoft.com/office/drawing/2014/main" id="{68422AB4-38AC-E245-95E9-D4EBD4FE1543}"/>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6" name="Text Placeholder 17">
            <a:extLst>
              <a:ext uri="{FF2B5EF4-FFF2-40B4-BE49-F238E27FC236}">
                <a16:creationId xmlns:a16="http://schemas.microsoft.com/office/drawing/2014/main" id="{4EF2367C-A2C2-2A4C-A1BA-998AD4CF95D3}"/>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9" name="Text Placeholder 17">
            <a:extLst>
              <a:ext uri="{FF2B5EF4-FFF2-40B4-BE49-F238E27FC236}">
                <a16:creationId xmlns:a16="http://schemas.microsoft.com/office/drawing/2014/main" id="{AC3943E1-6165-E04A-8A64-6375279C0C43}"/>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62" name="Text Placeholder 17">
            <a:extLst>
              <a:ext uri="{FF2B5EF4-FFF2-40B4-BE49-F238E27FC236}">
                <a16:creationId xmlns:a16="http://schemas.microsoft.com/office/drawing/2014/main" id="{5DD84469-3B96-D541-953A-A77D2F733946}"/>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pic>
        <p:nvPicPr>
          <p:cNvPr id="21" name="Picture 20" descr="A picture containing text, clipart&#10;&#10;Description automatically generated">
            <a:extLst>
              <a:ext uri="{FF2B5EF4-FFF2-40B4-BE49-F238E27FC236}">
                <a16:creationId xmlns:a16="http://schemas.microsoft.com/office/drawing/2014/main" id="{A39DA26E-DC8D-ED40-A66C-D2F430BF086D}"/>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Text Placeholder 17">
            <a:extLst>
              <a:ext uri="{FF2B5EF4-FFF2-40B4-BE49-F238E27FC236}">
                <a16:creationId xmlns:a16="http://schemas.microsoft.com/office/drawing/2014/main" id="{CB31445D-8949-F147-B03B-08A7BBBADEB7}"/>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23" name="Text Placeholder 17">
            <a:extLst>
              <a:ext uri="{FF2B5EF4-FFF2-40B4-BE49-F238E27FC236}">
                <a16:creationId xmlns:a16="http://schemas.microsoft.com/office/drawing/2014/main" id="{65260156-A6C9-7F45-AA47-3B158742A32A}"/>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4" name="Text Placeholder 17">
            <a:extLst>
              <a:ext uri="{FF2B5EF4-FFF2-40B4-BE49-F238E27FC236}">
                <a16:creationId xmlns:a16="http://schemas.microsoft.com/office/drawing/2014/main" id="{EE27787B-F07F-6A48-9F01-A11E5B25E8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5" name="Text Placeholder 17">
            <a:extLst>
              <a:ext uri="{FF2B5EF4-FFF2-40B4-BE49-F238E27FC236}">
                <a16:creationId xmlns:a16="http://schemas.microsoft.com/office/drawing/2014/main" id="{AC275A25-09EF-0D49-9C98-A13E944E4AE4}"/>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6" name="Slide Number Placeholder 5">
            <a:extLst>
              <a:ext uri="{FF2B5EF4-FFF2-40B4-BE49-F238E27FC236}">
                <a16:creationId xmlns:a16="http://schemas.microsoft.com/office/drawing/2014/main" id="{D83A7B57-1BBE-624F-9AAA-EEDF3187D49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9" name="Title 1">
            <a:extLst>
              <a:ext uri="{FF2B5EF4-FFF2-40B4-BE49-F238E27FC236}">
                <a16:creationId xmlns:a16="http://schemas.microsoft.com/office/drawing/2014/main" id="{1FBFDA0E-35D5-9848-9648-B18F4E46E51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0" name="Text Placeholder 57">
            <a:extLst>
              <a:ext uri="{FF2B5EF4-FFF2-40B4-BE49-F238E27FC236}">
                <a16:creationId xmlns:a16="http://schemas.microsoft.com/office/drawing/2014/main" id="{64FA7348-CF79-3C47-A078-816D07D28D59}"/>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1" name="Text Placeholder 2">
            <a:extLst>
              <a:ext uri="{FF2B5EF4-FFF2-40B4-BE49-F238E27FC236}">
                <a16:creationId xmlns:a16="http://schemas.microsoft.com/office/drawing/2014/main" id="{F77DEA71-831F-8E4A-849D-60CE3B9BEF93}"/>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11E04F33-9CC2-B64C-AA85-D8C4C72C58C6}"/>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0D58AACB-F794-854A-9587-3A75E2B89451}"/>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00A9CBD2-646C-9644-ACEE-8B75B3DE454A}"/>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49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Title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88E2E725-27A3-A34B-A6E6-98D48C01FAEA}"/>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pic>
        <p:nvPicPr>
          <p:cNvPr id="13" name="Picture 12">
            <a:extLst>
              <a:ext uri="{FF2B5EF4-FFF2-40B4-BE49-F238E27FC236}">
                <a16:creationId xmlns:a16="http://schemas.microsoft.com/office/drawing/2014/main" id="{8911F572-F513-CA40-988E-80E733CA39B5}"/>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1761121469"/>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3738CA75-714F-DA40-A93F-9A4281C9673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2" name="Text Placeholder 57">
            <a:extLst>
              <a:ext uri="{FF2B5EF4-FFF2-40B4-BE49-F238E27FC236}">
                <a16:creationId xmlns:a16="http://schemas.microsoft.com/office/drawing/2014/main" id="{6971B0DC-62D2-2D4D-A70E-3CC614E4426A}"/>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15973436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Warm Red w Header &amp;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339087"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433654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w Footer">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2A5CE08-B2C8-5A46-ADA5-70DF07294F2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37431565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Cloud-w Footer">
    <p:bg>
      <p:bgPr>
        <a:solidFill>
          <a:schemeClr val="bg2"/>
        </a:solid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26CE632E-613D-CD40-8FC5-7FD7842C60A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 name="Slide Number Placeholder 5">
            <a:extLst>
              <a:ext uri="{FF2B5EF4-FFF2-40B4-BE49-F238E27FC236}">
                <a16:creationId xmlns:a16="http://schemas.microsoft.com/office/drawing/2014/main" id="{6806DA1B-28D9-944B-8727-940F8A8C645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6286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Warm Red w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428381304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Dark Stone w Footer">
    <p:bg>
      <p:bgPr>
        <a:solidFill>
          <a:srgbClr val="3D3C3C"/>
        </a:solidFill>
        <a:effectLst/>
      </p:bgPr>
    </p:bg>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401BAC5F-4BD7-964A-A778-D42104CA4C41}"/>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4" name="Slide Number Placeholder 5">
            <a:extLst>
              <a:ext uri="{FF2B5EF4-FFF2-40B4-BE49-F238E27FC236}">
                <a16:creationId xmlns:a16="http://schemas.microsoft.com/office/drawing/2014/main" id="{476B7D36-32ED-4B4E-971E-D7FD3D71FB9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4232773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ey 1/4, Red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742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56E7E791-559D-DF46-9A4D-AA548D86E68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773AAFA-CDCB-254C-AB03-2264AF77D03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9936077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Cloud 1/4, Dark Stone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3D3C3C"/>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4983245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Cloud 1/4, Spring Green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4CDD84"/>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9519738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rey 1/4, White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5800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69A56F4A-839E-3048-AFFF-AD0F63AC0E3A}"/>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F3D35AC5-55CC-E946-8741-7EC0EAA15BE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6499601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Title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4097545277"/>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w page #">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95650212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hort Title 1">
    <p:bg>
      <p:bgPr>
        <a:solidFill>
          <a:srgbClr val="FF462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7820342"/>
      </p:ext>
    </p:extLst>
  </p:cSld>
  <p:clrMapOvr>
    <a:masterClrMapping/>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hort Title 2">
    <p:bg>
      <p:bgPr>
        <a:solidFill>
          <a:srgbClr val="4CDD84"/>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rgbClr val="042315"/>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9" name="Text Placeholder 21">
            <a:extLst>
              <a:ext uri="{FF2B5EF4-FFF2-40B4-BE49-F238E27FC236}">
                <a16:creationId xmlns:a16="http://schemas.microsoft.com/office/drawing/2014/main" id="{BA051F55-DD70-AD45-9776-3723F17DB84F}"/>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2" name="Text Placeholder 3">
            <a:extLst>
              <a:ext uri="{FF2B5EF4-FFF2-40B4-BE49-F238E27FC236}">
                <a16:creationId xmlns:a16="http://schemas.microsoft.com/office/drawing/2014/main" id="{01F1864E-4A1D-E640-AA2F-C5487E5EB324}"/>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8A1D029C-7A8D-C547-9427-8AD9CAEC58C8}"/>
              </a:ext>
            </a:extLst>
          </p:cNvPr>
          <p:cNvPicPr>
            <a:picLocks noChangeAspect="1"/>
          </p:cNvPicPr>
          <p:nvPr/>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236829379"/>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hort Title Spruce">
    <p:bg>
      <p:bgPr>
        <a:solidFill>
          <a:srgbClr val="29707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677668369"/>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hort Title Dark Stone">
    <p:bg>
      <p:bgPr>
        <a:solidFill>
          <a:srgbClr val="3D3C3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265634497"/>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hort Title Digital Dark Earth">
    <p:bg>
      <p:bgPr>
        <a:solidFill>
          <a:srgbClr val="56504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267731080"/>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hort Title -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7" name="Picture 16">
            <a:extLst>
              <a:ext uri="{FF2B5EF4-FFF2-40B4-BE49-F238E27FC236}">
                <a16:creationId xmlns:a16="http://schemas.microsoft.com/office/drawing/2014/main" id="{0FF1D9E4-49B9-FD59-E6A9-BC27828EBF09}"/>
              </a:ext>
            </a:extLst>
          </p:cNvPr>
          <p:cNvPicPr>
            <a:picLocks noChangeAspect="1"/>
          </p:cNvPicPr>
          <p:nvPr/>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600708251"/>
      </p:ext>
    </p:extLst>
  </p:cSld>
  <p:clrMapOvr>
    <a:masterClrMapping/>
  </p:clrMapOvr>
  <p:extLst>
    <p:ext uri="{DCECCB84-F9BA-43D5-87BE-67443E8EF086}">
      <p15:sldGuideLst xmlns:p15="http://schemas.microsoft.com/office/powerpoint/2012/main"/>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2_Short Title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5" name="Picture 14">
            <a:extLst>
              <a:ext uri="{FF2B5EF4-FFF2-40B4-BE49-F238E27FC236}">
                <a16:creationId xmlns:a16="http://schemas.microsoft.com/office/drawing/2014/main" id="{25EFC5E5-B593-5C6D-1C35-2216FEFAA8BF}"/>
              </a:ext>
            </a:extLst>
          </p:cNvPr>
          <p:cNvPicPr>
            <a:picLocks/>
          </p:cNvPicPr>
          <p:nvPr/>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1427136099"/>
      </p:ext>
    </p:extLst>
  </p:cSld>
  <p:clrMapOvr>
    <a:masterClrMapping/>
  </p:clrMapOvr>
  <p:extLst>
    <p:ext uri="{DCECCB84-F9BA-43D5-87BE-67443E8EF086}">
      <p15:sldGuideLst xmlns:p15="http://schemas.microsoft.com/office/powerpoint/2012/main"/>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hort Title skye with red wide trellis">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p:nvPicPr>
        <p:blipFill rotWithShape="1">
          <a:blip r:embed="rId2"/>
          <a:srcRect r="52528"/>
          <a:stretch/>
        </p:blipFill>
        <p:spPr>
          <a:xfrm>
            <a:off x="6240464" y="0"/>
            <a:ext cx="5951536" cy="685800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846681111"/>
      </p:ext>
    </p:extLst>
  </p:cSld>
  <p:clrMapOvr>
    <a:masterClrMapping/>
  </p:clrMapOvr>
  <p:extLst>
    <p:ext uri="{DCECCB84-F9BA-43D5-87BE-67443E8EF086}">
      <p15:sldGuideLst xmlns:p15="http://schemas.microsoft.com/office/powerpoint/2012/main"/>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1_Short Title Spruce with wide white trellis">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FFFFFF"/>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8" name="Picture 7">
            <a:extLst>
              <a:ext uri="{FF2B5EF4-FFF2-40B4-BE49-F238E27FC236}">
                <a16:creationId xmlns:a16="http://schemas.microsoft.com/office/drawing/2014/main" id="{F18169F3-1E93-BCDA-25B5-530400BDF74C}"/>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10" name="Picture 9">
            <a:extLst>
              <a:ext uri="{FF2B5EF4-FFF2-40B4-BE49-F238E27FC236}">
                <a16:creationId xmlns:a16="http://schemas.microsoft.com/office/drawing/2014/main" id="{C04FDB74-DEEC-DD83-46E0-6C9EEB309AAE}"/>
              </a:ext>
            </a:extLst>
          </p:cNvPr>
          <p:cNvPicPr>
            <a:picLocks/>
          </p:cNvPicPr>
          <p:nvPr/>
        </p:nvPicPr>
        <p:blipFill rotWithShape="1">
          <a:blip r:embed="rId3" cstate="screen">
            <a:extLst>
              <a:ext uri="{28A0092B-C50C-407E-A947-70E740481C1C}">
                <a14:useLocalDpi xmlns:a14="http://schemas.microsoft.com/office/drawing/2010/main"/>
              </a:ext>
            </a:extLst>
          </a:blip>
          <a:srcRect l="56380" t="19" r="8770" b="19"/>
          <a:stretch/>
        </p:blipFill>
        <p:spPr>
          <a:xfrm>
            <a:off x="6137329" y="-6536"/>
            <a:ext cx="6054671" cy="6864536"/>
          </a:xfrm>
          <a:prstGeom prst="rect">
            <a:avLst/>
          </a:prstGeom>
        </p:spPr>
      </p:pic>
    </p:spTree>
    <p:extLst>
      <p:ext uri="{BB962C8B-B14F-4D97-AF65-F5344CB8AC3E}">
        <p14:creationId xmlns:p14="http://schemas.microsoft.com/office/powerpoint/2010/main" val="362608780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Title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54738712"/>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Long Title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527172764"/>
      </p:ext>
    </p:extLst>
  </p:cSld>
  <p:clrMapOvr>
    <a:masterClrMapping/>
  </p:clrMapOvr>
  <p:extLst>
    <p:ext uri="{DCECCB84-F9BA-43D5-87BE-67443E8EF086}">
      <p15:sldGuideLst xmlns:p15="http://schemas.microsoft.com/office/powerpoint/2012/main"/>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Long Title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88E2E725-27A3-A34B-A6E6-98D48C01FAEA}"/>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pic>
        <p:nvPicPr>
          <p:cNvPr id="13" name="Picture 12">
            <a:extLst>
              <a:ext uri="{FF2B5EF4-FFF2-40B4-BE49-F238E27FC236}">
                <a16:creationId xmlns:a16="http://schemas.microsoft.com/office/drawing/2014/main" id="{8911F572-F513-CA40-988E-80E733CA39B5}"/>
              </a:ext>
            </a:extLst>
          </p:cNvPr>
          <p:cNvPicPr>
            <a:picLocks noChangeAspect="1"/>
          </p:cNvPicPr>
          <p:nvPr/>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3176216473"/>
      </p:ext>
    </p:extLst>
  </p:cSld>
  <p:clrMapOvr>
    <a:masterClrMapping/>
  </p:clrMapOvr>
  <p:extLst>
    <p:ext uri="{DCECCB84-F9BA-43D5-87BE-67443E8EF086}">
      <p15:sldGuideLst xmlns:p15="http://schemas.microsoft.com/office/powerpoint/2012/main"/>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Long Title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23582421"/>
      </p:ext>
    </p:extLst>
  </p:cSld>
  <p:clrMapOvr>
    <a:masterClrMapping/>
  </p:clrMapOvr>
  <p:extLst>
    <p:ext uri="{DCECCB84-F9BA-43D5-87BE-67443E8EF086}">
      <p15:sldGuideLst xmlns:p15="http://schemas.microsoft.com/office/powerpoint/2012/main"/>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Long Title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907432822"/>
      </p:ext>
    </p:extLst>
  </p:cSld>
  <p:clrMapOvr>
    <a:masterClrMapping/>
  </p:clrMapOvr>
  <p:extLst>
    <p:ext uri="{DCECCB84-F9BA-43D5-87BE-67443E8EF086}">
      <p15:sldGuideLst xmlns:p15="http://schemas.microsoft.com/office/powerpoint/2012/main"/>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Long Title Digital Dark Earth">
    <p:bg>
      <p:bgPr>
        <a:solidFill>
          <a:srgbClr val="565049"/>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912722200"/>
      </p:ext>
    </p:extLst>
  </p:cSld>
  <p:clrMapOvr>
    <a:masterClrMapping/>
  </p:clrMapOvr>
  <p:extLst>
    <p:ext uri="{DCECCB84-F9BA-43D5-87BE-67443E8EF086}">
      <p15:sldGuideLst xmlns:p15="http://schemas.microsoft.com/office/powerpoint/2012/main"/>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Long Title 4">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0" name="Text Placeholder 21">
            <a:extLst>
              <a:ext uri="{FF2B5EF4-FFF2-40B4-BE49-F238E27FC236}">
                <a16:creationId xmlns:a16="http://schemas.microsoft.com/office/drawing/2014/main" id="{4C9C7A7A-3C96-7149-AC61-D61B519D6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1605731819"/>
      </p:ext>
    </p:extLst>
  </p:cSld>
  <p:clrMapOvr>
    <a:masterClrMapping/>
  </p:clrMapOvr>
  <p:extLst>
    <p:ext uri="{DCECCB84-F9BA-43D5-87BE-67443E8EF086}">
      <p15:sldGuideLst xmlns:p15="http://schemas.microsoft.com/office/powerpoint/2012/main"/>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Long Title 5">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8" name="Text Placeholder 21">
            <a:extLst>
              <a:ext uri="{FF2B5EF4-FFF2-40B4-BE49-F238E27FC236}">
                <a16:creationId xmlns:a16="http://schemas.microsoft.com/office/drawing/2014/main" id="{2A8E9CF1-CA51-BE4E-B6E5-6852DD5DE36B}"/>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432321986"/>
      </p:ext>
    </p:extLst>
  </p:cSld>
  <p:clrMapOvr>
    <a:masterClrMapping/>
  </p:clrMapOvr>
  <p:extLst>
    <p:ext uri="{DCECCB84-F9BA-43D5-87BE-67443E8EF086}">
      <p15:sldGuideLst xmlns:p15="http://schemas.microsoft.com/office/powerpoint/2012/main"/>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2274036101"/>
      </p:ext>
    </p:extLst>
  </p:cSld>
  <p:clrMapOvr>
    <a:masterClrMapping/>
  </p:clrMapOvr>
  <p:extLst>
    <p:ext uri="{DCECCB84-F9BA-43D5-87BE-67443E8EF086}">
      <p15:sldGuideLst xmlns:p15="http://schemas.microsoft.com/office/powerpoint/2012/main"/>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hank You - red with white slim trellis">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BCDB9E84-3DFE-523C-0F24-B1DD29104650}"/>
              </a:ext>
            </a:extLst>
          </p:cNvPr>
          <p:cNvPicPr>
            <a:picLocks/>
          </p:cNvPicPr>
          <p:nvPr/>
        </p:nvPicPr>
        <p:blipFill>
          <a:blip r:embed="rId3"/>
          <a:srcRect t="33" b="33"/>
          <a:stretch/>
        </p:blipFill>
        <p:spPr>
          <a:xfrm>
            <a:off x="7409137" y="-6536"/>
            <a:ext cx="4782863" cy="6864536"/>
          </a:xfrm>
          <a:prstGeom prst="rect">
            <a:avLst/>
          </a:prstGeom>
        </p:spPr>
      </p:pic>
    </p:spTree>
    <p:extLst>
      <p:ext uri="{BB962C8B-B14F-4D97-AF65-F5344CB8AC3E}">
        <p14:creationId xmlns:p14="http://schemas.microsoft.com/office/powerpoint/2010/main" val="3130064854"/>
      </p:ext>
    </p:extLst>
  </p:cSld>
  <p:clrMapOvr>
    <a:masterClrMapping/>
  </p:clrMapOvr>
  <p:extLst>
    <p:ext uri="{DCECCB84-F9BA-43D5-87BE-67443E8EF086}">
      <p15:sldGuideLst xmlns:p15="http://schemas.microsoft.com/office/powerpoint/2012/main"/>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hank You 2">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98ECEF-1C03-9345-9A2A-7C30D07CC70C}"/>
              </a:ext>
            </a:extLst>
          </p:cNvPr>
          <p:cNvPicPr>
            <a:picLocks noChangeAspect="1"/>
          </p:cNvPicPr>
          <p:nvPr/>
        </p:nvPicPr>
        <p:blipFill>
          <a:blip r:embed="rId2"/>
          <a:stretch>
            <a:fillRect/>
          </a:stretch>
        </p:blipFill>
        <p:spPr>
          <a:xfrm>
            <a:off x="230668" y="342900"/>
            <a:ext cx="1381538" cy="439581"/>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E3E26CD3-2748-548C-83B5-5E750B0E60CA}"/>
              </a:ext>
            </a:extLst>
          </p:cNvPr>
          <p:cNvPicPr>
            <a:picLocks/>
          </p:cNvPicPr>
          <p:nvPr/>
        </p:nvPicPr>
        <p:blipFill rotWithShape="1">
          <a:blip r:embed="rId3"/>
          <a:srcRect l="72" r="59620"/>
          <a:stretch/>
        </p:blipFill>
        <p:spPr>
          <a:xfrm>
            <a:off x="7223861" y="0"/>
            <a:ext cx="4968139" cy="6858000"/>
          </a:xfrm>
          <a:prstGeom prst="rect">
            <a:avLst/>
          </a:prstGeom>
        </p:spPr>
      </p:pic>
    </p:spTree>
    <p:extLst>
      <p:ext uri="{BB962C8B-B14F-4D97-AF65-F5344CB8AC3E}">
        <p14:creationId xmlns:p14="http://schemas.microsoft.com/office/powerpoint/2010/main" val="357902383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ng Title Digital Dark Earth">
    <p:bg>
      <p:bgPr>
        <a:solidFill>
          <a:srgbClr val="565049"/>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424415721"/>
      </p:ext>
    </p:extLst>
  </p:cSld>
  <p:clrMapOvr>
    <a:masterClrMapping/>
  </p:clrMapOvr>
  <p:extLst>
    <p:ext uri="{DCECCB84-F9BA-43D5-87BE-67443E8EF086}">
      <p15:sldGuideLst xmlns:p15="http://schemas.microsoft.com/office/powerpoint/2012/main"/>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1_Thank You -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5EDF76E2-8C6A-AA86-7A5A-67D47B2AED4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2" name="Picture 1">
            <a:extLst>
              <a:ext uri="{FF2B5EF4-FFF2-40B4-BE49-F238E27FC236}">
                <a16:creationId xmlns:a16="http://schemas.microsoft.com/office/drawing/2014/main" id="{EE8B1A74-0186-4F16-154F-C0CA099D8D40}"/>
              </a:ext>
            </a:extLst>
          </p:cNvPr>
          <p:cNvPicPr>
            <a:picLocks/>
          </p:cNvPicPr>
          <p:nvPr/>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2986275280"/>
      </p:ext>
    </p:extLst>
  </p:cSld>
  <p:clrMapOvr>
    <a:masterClrMapping/>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hank You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2120273437"/>
      </p:ext>
    </p:extLst>
  </p:cSld>
  <p:clrMapOvr>
    <a:masterClrMapping/>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hank You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27939853"/>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hank You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251F34EF-A56D-0248-9D89-B8554710D2B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pic>
        <p:nvPicPr>
          <p:cNvPr id="2" name="Picture 1">
            <a:extLst>
              <a:ext uri="{FF2B5EF4-FFF2-40B4-BE49-F238E27FC236}">
                <a16:creationId xmlns:a16="http://schemas.microsoft.com/office/drawing/2014/main" id="{E2121BAE-A4D8-B505-11EE-0A79783EE8CE}"/>
              </a:ext>
            </a:extLst>
          </p:cNvPr>
          <p:cNvPicPr>
            <a:picLocks/>
          </p:cNvPicPr>
          <p:nvPr/>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3219539871"/>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hank You skye with red wide trelllis">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408150584"/>
      </p:ext>
    </p:extLst>
  </p:cSld>
  <p:clrMapOvr>
    <a:masterClrMapping/>
  </p:clrMapOvr>
  <p:extLst>
    <p:ext uri="{DCECCB84-F9BA-43D5-87BE-67443E8EF086}">
      <p15:sldGuideLst xmlns:p15="http://schemas.microsoft.com/office/powerpoint/2012/main"/>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 Chapter Divider Warm Red">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2016139456"/>
      </p:ext>
    </p:extLst>
  </p:cSld>
  <p:clrMapOvr>
    <a:masterClrMapping/>
  </p:clrMapOvr>
  <p:extLst>
    <p:ext uri="{DCECCB84-F9BA-43D5-87BE-67443E8EF086}">
      <p15:sldGuideLst xmlns:p15="http://schemas.microsoft.com/office/powerpoint/2012/main"/>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 Chapter Divider Green">
    <p:bg>
      <p:bgPr>
        <a:solidFill>
          <a:schemeClr val="accent3"/>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042315"/>
                </a:solidFill>
                <a:latin typeface="TWK Everett" panose="020B0204000000000000" pitchFamily="34" charset="77"/>
              </a:defRPr>
            </a:lvl1pPr>
          </a:lstStyle>
          <a:p>
            <a:pPr lvl="0"/>
            <a:r>
              <a:rPr lang="en-US"/>
              <a:t>Insert description here</a:t>
            </a:r>
          </a:p>
        </p:txBody>
      </p:sp>
      <p:pic>
        <p:nvPicPr>
          <p:cNvPr id="10" name="Picture 9">
            <a:extLst>
              <a:ext uri="{FF2B5EF4-FFF2-40B4-BE49-F238E27FC236}">
                <a16:creationId xmlns:a16="http://schemas.microsoft.com/office/drawing/2014/main" id="{C88309BA-99AB-D042-9BA5-FC2F85D9AFF6}"/>
              </a:ext>
            </a:extLst>
          </p:cNvPr>
          <p:cNvPicPr>
            <a:picLocks noChangeAspect="1"/>
          </p:cNvPicPr>
          <p:nvPr/>
        </p:nvPicPr>
        <p:blipFill>
          <a:blip r:embed="rId2"/>
          <a:stretch>
            <a:fillRect/>
          </a:stretch>
        </p:blipFill>
        <p:spPr>
          <a:xfrm>
            <a:off x="232561" y="6343601"/>
            <a:ext cx="730343" cy="232381"/>
          </a:xfrm>
          <a:prstGeom prst="rect">
            <a:avLst/>
          </a:prstGeom>
        </p:spPr>
      </p:pic>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042315"/>
                  </a:solidFill>
                </a:ln>
                <a:noFill/>
                <a:latin typeface="TWK Everett" panose="020B0204000000000000" pitchFamily="34" charset="77"/>
              </a:defRPr>
            </a:lvl1pPr>
          </a:lstStyle>
          <a:p>
            <a:pPr lvl="0"/>
            <a:r>
              <a:rPr lang="en-US"/>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1872125632"/>
      </p:ext>
    </p:extLst>
  </p:cSld>
  <p:clrMapOvr>
    <a:masterClrMapping/>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 Chapter Divider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2304176396"/>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 Chapter Divider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4090132875"/>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Chapter Divider Cloud">
    <p:bg>
      <p:bgPr>
        <a:solidFill>
          <a:srgbClr val="F2F1EE"/>
        </a:solidFill>
        <a:effectLst/>
      </p:bgPr>
    </p: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6CC754FC-6B1F-0448-97FB-2208D732A01E}"/>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Insert description here</a:t>
            </a:r>
          </a:p>
        </p:txBody>
      </p:sp>
      <p:pic>
        <p:nvPicPr>
          <p:cNvPr id="11" name="Picture 10" descr="Logo&#10;&#10;Description automatically generated">
            <a:extLst>
              <a:ext uri="{FF2B5EF4-FFF2-40B4-BE49-F238E27FC236}">
                <a16:creationId xmlns:a16="http://schemas.microsoft.com/office/drawing/2014/main" id="{61330102-06AC-B845-BAE2-176412377C18}"/>
              </a:ext>
            </a:extLst>
          </p:cNvPr>
          <p:cNvPicPr>
            <a:picLocks noChangeAspect="1"/>
          </p:cNvPicPr>
          <p:nvPr/>
        </p:nvPicPr>
        <p:blipFill>
          <a:blip r:embed="rId2"/>
          <a:stretch>
            <a:fillRect/>
          </a:stretch>
        </p:blipFill>
        <p:spPr>
          <a:xfrm>
            <a:off x="232558" y="6343599"/>
            <a:ext cx="730344" cy="232383"/>
          </a:xfrm>
          <a:prstGeom prst="rect">
            <a:avLst/>
          </a:prstGeom>
        </p:spPr>
      </p:pic>
      <p:sp>
        <p:nvSpPr>
          <p:cNvPr id="6" name="Content Placeholder 2">
            <a:extLst>
              <a:ext uri="{FF2B5EF4-FFF2-40B4-BE49-F238E27FC236}">
                <a16:creationId xmlns:a16="http://schemas.microsoft.com/office/drawing/2014/main" id="{BD6BAC55-8C3C-4599-8C59-20D138865900}"/>
              </a:ext>
            </a:extLst>
          </p:cNvPr>
          <p:cNvSpPr>
            <a:spLocks noGrp="1"/>
          </p:cNvSpPr>
          <p:nvPr>
            <p:ph idx="17" hasCustomPrompt="1"/>
          </p:nvPr>
        </p:nvSpPr>
        <p:spPr>
          <a:xfrm>
            <a:off x="190012" y="224042"/>
            <a:ext cx="1223963" cy="900113"/>
          </a:xfrm>
          <a:prstGeom prst="rect">
            <a:avLst/>
          </a:prstGeom>
          <a:noFill/>
          <a:ln>
            <a:noFill/>
          </a:ln>
        </p:spPr>
        <p:txBody>
          <a:bodyPr lIns="0" tIns="0" rIns="0" bIns="0" anchor="t">
            <a:noAutofit/>
          </a:bodyPr>
          <a:lstStyle>
            <a:lvl1pPr marL="0" indent="0" algn="l">
              <a:lnSpc>
                <a:spcPct val="100000"/>
              </a:lnSpc>
              <a:buNone/>
              <a:defRPr sz="6700" b="0" i="0">
                <a:ln w="12700">
                  <a:solidFill>
                    <a:srgbClr val="3D3C3C"/>
                  </a:solidFill>
                </a:ln>
                <a:noFill/>
                <a:latin typeface="TWK Everett" panose="020B0204000000000000" pitchFamily="34" charset="77"/>
              </a:defRPr>
            </a:lvl1pPr>
          </a:lstStyle>
          <a:p>
            <a:pPr lvl="0"/>
            <a:r>
              <a:rPr lang="en-US"/>
              <a:t>02</a:t>
            </a:r>
          </a:p>
        </p:txBody>
      </p:sp>
      <p:sp>
        <p:nvSpPr>
          <p:cNvPr id="7" name="Content Placeholder 2">
            <a:extLst>
              <a:ext uri="{FF2B5EF4-FFF2-40B4-BE49-F238E27FC236}">
                <a16:creationId xmlns:a16="http://schemas.microsoft.com/office/drawing/2014/main" id="{001581BA-ADBF-4A98-9C93-3741A8616464}"/>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3D3C3C"/>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67225915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Title 4">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0" name="Text Placeholder 21">
            <a:extLst>
              <a:ext uri="{FF2B5EF4-FFF2-40B4-BE49-F238E27FC236}">
                <a16:creationId xmlns:a16="http://schemas.microsoft.com/office/drawing/2014/main" id="{4C9C7A7A-3C96-7149-AC61-D61B519D6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682637386"/>
      </p:ext>
    </p:extLst>
  </p:cSld>
  <p:clrMapOvr>
    <a:masterClrMapping/>
  </p:clrMapOvr>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hapter Divider Blue">
    <p:bg>
      <p:bgPr>
        <a:solidFill>
          <a:srgbClr val="DDEDEA"/>
        </a:solidFill>
        <a:effectLst/>
      </p:bgPr>
    </p:bg>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E5D5053D-7ADF-5D49-BBEB-9C125E505925}"/>
              </a:ext>
            </a:extLst>
          </p:cNvPr>
          <p:cNvPicPr>
            <a:picLocks noChangeAspect="1"/>
          </p:cNvPicPr>
          <p:nvPr/>
        </p:nvPicPr>
        <p:blipFill>
          <a:blip r:embed="rId2"/>
          <a:stretch>
            <a:fillRect/>
          </a:stretch>
        </p:blipFill>
        <p:spPr>
          <a:xfrm>
            <a:off x="232558" y="6343599"/>
            <a:ext cx="730344" cy="232383"/>
          </a:xfrm>
          <a:prstGeom prst="rect">
            <a:avLst/>
          </a:prstGeom>
        </p:spPr>
      </p:pic>
      <p:sp>
        <p:nvSpPr>
          <p:cNvPr id="11" name="Text Placeholder 7">
            <a:extLst>
              <a:ext uri="{FF2B5EF4-FFF2-40B4-BE49-F238E27FC236}">
                <a16:creationId xmlns:a16="http://schemas.microsoft.com/office/drawing/2014/main" id="{4C11FB87-C14F-164F-AA85-F14D4AA3431F}"/>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FF462D"/>
                </a:solidFill>
                <a:latin typeface="TWK Everett" panose="020B0204000000000000" pitchFamily="34" charset="77"/>
              </a:defRPr>
            </a:lvl1pPr>
          </a:lstStyle>
          <a:p>
            <a:pPr lvl="0"/>
            <a:r>
              <a:rPr lang="en-US"/>
              <a:t>Insert description here</a:t>
            </a:r>
          </a:p>
        </p:txBody>
      </p:sp>
      <p:sp>
        <p:nvSpPr>
          <p:cNvPr id="10" name="Content Placeholder 2">
            <a:extLst>
              <a:ext uri="{FF2B5EF4-FFF2-40B4-BE49-F238E27FC236}">
                <a16:creationId xmlns:a16="http://schemas.microsoft.com/office/drawing/2014/main" id="{7BE8EF94-EB7B-AA48-95A2-30B1DAB6AC22}"/>
              </a:ext>
            </a:extLst>
          </p:cNvPr>
          <p:cNvSpPr>
            <a:spLocks noGrp="1"/>
          </p:cNvSpPr>
          <p:nvPr>
            <p:ph idx="16" hasCustomPrompt="1"/>
          </p:nvPr>
        </p:nvSpPr>
        <p:spPr>
          <a:xfrm>
            <a:off x="1497762" y="219885"/>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sp>
        <p:nvSpPr>
          <p:cNvPr id="12" name="Content Placeholder 2">
            <a:extLst>
              <a:ext uri="{FF2B5EF4-FFF2-40B4-BE49-F238E27FC236}">
                <a16:creationId xmlns:a16="http://schemas.microsoft.com/office/drawing/2014/main" id="{3CB874B7-E306-D146-93DB-034442038E2C}"/>
              </a:ext>
            </a:extLst>
          </p:cNvPr>
          <p:cNvSpPr>
            <a:spLocks noGrp="1"/>
          </p:cNvSpPr>
          <p:nvPr>
            <p:ph idx="17" hasCustomPrompt="1"/>
          </p:nvPr>
        </p:nvSpPr>
        <p:spPr>
          <a:xfrm>
            <a:off x="190012" y="219885"/>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FF462D"/>
                  </a:solidFill>
                </a:ln>
                <a:noFill/>
                <a:latin typeface="TWK Everett" panose="020B0204000000000000" pitchFamily="34" charset="77"/>
              </a:defRPr>
            </a:lvl1pPr>
          </a:lstStyle>
          <a:p>
            <a:pPr lvl="0"/>
            <a:r>
              <a:rPr lang="en-US"/>
              <a:t>02</a:t>
            </a:r>
          </a:p>
        </p:txBody>
      </p:sp>
    </p:spTree>
    <p:extLst>
      <p:ext uri="{BB962C8B-B14F-4D97-AF65-F5344CB8AC3E}">
        <p14:creationId xmlns:p14="http://schemas.microsoft.com/office/powerpoint/2010/main" val="2060599662"/>
      </p:ext>
    </p:extLst>
  </p:cSld>
  <p:clrMapOvr>
    <a:masterClrMapping/>
  </p:clrMapOvr>
  <p:extLst>
    <p:ext uri="{DCECCB84-F9BA-43D5-87BE-67443E8EF086}">
      <p15:sldGuideLst xmlns:p15="http://schemas.microsoft.com/office/powerpoint/2012/main"/>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hapter Divider Image">
    <p:bg>
      <p:bgPr>
        <a:solidFill>
          <a:srgbClr val="3D3C3C"/>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a:prstGeom prst="rect">
            <a:avLst/>
          </a:prstGeom>
          <a:no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 AND SEND TO BACK</a:t>
            </a:r>
          </a:p>
        </p:txBody>
      </p:sp>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descr="A picture containing text, clipart&#10;&#10;Description automatically generated">
            <a:extLst>
              <a:ext uri="{FF2B5EF4-FFF2-40B4-BE49-F238E27FC236}">
                <a16:creationId xmlns:a16="http://schemas.microsoft.com/office/drawing/2014/main" id="{B608B01B-46BA-0247-B48A-299071CE2135}"/>
              </a:ext>
            </a:extLst>
          </p:cNvPr>
          <p:cNvPicPr>
            <a:picLocks noChangeAspect="1"/>
          </p:cNvPicPr>
          <p:nvPr/>
        </p:nvPicPr>
        <p:blipFill>
          <a:blip r:embed="rId2"/>
          <a:stretch>
            <a:fillRect/>
          </a:stretch>
        </p:blipFill>
        <p:spPr>
          <a:xfrm>
            <a:off x="239751" y="6333894"/>
            <a:ext cx="730346" cy="232382"/>
          </a:xfrm>
          <a:prstGeom prst="rect">
            <a:avLst/>
          </a:prstGeom>
        </p:spPr>
      </p:pic>
    </p:spTree>
    <p:extLst>
      <p:ext uri="{BB962C8B-B14F-4D97-AF65-F5344CB8AC3E}">
        <p14:creationId xmlns:p14="http://schemas.microsoft.com/office/powerpoint/2010/main" val="2039537693"/>
      </p:ext>
    </p:extLst>
  </p:cSld>
  <p:clrMapOvr>
    <a:masterClrMapping/>
  </p:clrMapOvr>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p:nvPicPr>
        <p:blipFill>
          <a:blip r:embed="rId2"/>
          <a:stretch>
            <a:fillRect/>
          </a:stretch>
        </p:blipFill>
        <p:spPr>
          <a:xfrm>
            <a:off x="239751" y="6333894"/>
            <a:ext cx="730346" cy="232382"/>
          </a:xfrm>
          <a:prstGeom prst="rect">
            <a:avLst/>
          </a:prstGeom>
        </p:spPr>
      </p:pic>
      <p:pic>
        <p:nvPicPr>
          <p:cNvPr id="5" name="Picture 4">
            <a:extLst>
              <a:ext uri="{FF2B5EF4-FFF2-40B4-BE49-F238E27FC236}">
                <a16:creationId xmlns:a16="http://schemas.microsoft.com/office/drawing/2014/main" id="{F29BB170-C560-6D47-BE04-7215B1F1BEDE}"/>
              </a:ext>
            </a:extLst>
          </p:cNvPr>
          <p:cNvPicPr>
            <a:picLocks/>
          </p:cNvPicPr>
          <p:nvPr/>
        </p:nvPicPr>
        <p:blipFill>
          <a:blip r:embed="rId3"/>
          <a:srcRect l="30404" r="30404"/>
          <a:stretch/>
        </p:blipFill>
        <p:spPr>
          <a:xfrm>
            <a:off x="7409137" y="-6536"/>
            <a:ext cx="4782863" cy="6864536"/>
          </a:xfrm>
          <a:prstGeom prst="rect">
            <a:avLst/>
          </a:prstGeom>
        </p:spPr>
      </p:pic>
    </p:spTree>
    <p:extLst>
      <p:ext uri="{BB962C8B-B14F-4D97-AF65-F5344CB8AC3E}">
        <p14:creationId xmlns:p14="http://schemas.microsoft.com/office/powerpoint/2010/main" val="2776142694"/>
      </p:ext>
    </p:extLst>
  </p:cSld>
  <p:clrMapOvr>
    <a:masterClrMapping/>
  </p:clrMapOvr>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Divider Spring Green">
    <p:bg>
      <p:bgPr>
        <a:solidFill>
          <a:srgbClr val="4CDD84"/>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a:t>Chapter</a:t>
            </a:r>
          </a:p>
        </p:txBody>
      </p:sp>
      <p:pic>
        <p:nvPicPr>
          <p:cNvPr id="5" name="Picture 4">
            <a:extLst>
              <a:ext uri="{FF2B5EF4-FFF2-40B4-BE49-F238E27FC236}">
                <a16:creationId xmlns:a16="http://schemas.microsoft.com/office/drawing/2014/main" id="{04D4953F-417F-F54A-B77A-F170D3767D0F}"/>
              </a:ext>
            </a:extLst>
          </p:cNvPr>
          <p:cNvPicPr>
            <a:picLocks noChangeAspect="1"/>
          </p:cNvPicPr>
          <p:nvPr/>
        </p:nvPicPr>
        <p:blipFill>
          <a:blip r:embed="rId2"/>
          <a:stretch>
            <a:fillRect/>
          </a:stretch>
        </p:blipFill>
        <p:spPr>
          <a:xfrm>
            <a:off x="232561" y="6343601"/>
            <a:ext cx="730343" cy="232381"/>
          </a:xfrm>
          <a:prstGeom prst="rect">
            <a:avLst/>
          </a:prstGeom>
        </p:spPr>
      </p:pic>
      <p:pic>
        <p:nvPicPr>
          <p:cNvPr id="8" name="Picture 7">
            <a:extLst>
              <a:ext uri="{FF2B5EF4-FFF2-40B4-BE49-F238E27FC236}">
                <a16:creationId xmlns:a16="http://schemas.microsoft.com/office/drawing/2014/main" id="{DB8DFD8F-EF20-1F67-F7FC-11C0BF987F8C}"/>
              </a:ext>
            </a:extLst>
          </p:cNvPr>
          <p:cNvPicPr>
            <a:picLocks/>
          </p:cNvPicPr>
          <p:nvPr/>
        </p:nvPicPr>
        <p:blipFill rotWithShape="1">
          <a:blip r:embed="rId3"/>
          <a:srcRect l="198" r="18826"/>
          <a:stretch/>
        </p:blipFill>
        <p:spPr>
          <a:xfrm>
            <a:off x="7443995" y="0"/>
            <a:ext cx="4968139" cy="6858000"/>
          </a:xfrm>
          <a:prstGeom prst="rect">
            <a:avLst/>
          </a:prstGeom>
        </p:spPr>
      </p:pic>
    </p:spTree>
    <p:extLst>
      <p:ext uri="{BB962C8B-B14F-4D97-AF65-F5344CB8AC3E}">
        <p14:creationId xmlns:p14="http://schemas.microsoft.com/office/powerpoint/2010/main" val="411183872"/>
      </p:ext>
    </p:extLst>
  </p:cSld>
  <p:clrMapOvr>
    <a:masterClrMapping/>
  </p:clrMapOvr>
  <p:extLst>
    <p:ext uri="{DCECCB84-F9BA-43D5-87BE-67443E8EF086}">
      <p15:sldGuideLst xmlns:p15="http://schemas.microsoft.com/office/powerpoint/2012/main"/>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ivider Spruce">
    <p:bg>
      <p:bgPr>
        <a:solidFill>
          <a:srgbClr val="29707A"/>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A0733665-B5FA-4BFE-A8A0-860EAB727A95}"/>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10" name="Picture 9">
            <a:extLst>
              <a:ext uri="{FF2B5EF4-FFF2-40B4-BE49-F238E27FC236}">
                <a16:creationId xmlns:a16="http://schemas.microsoft.com/office/drawing/2014/main" id="{F07C94A8-5005-5268-2AF8-F2AE71C69F4C}"/>
              </a:ext>
            </a:extLst>
          </p:cNvPr>
          <p:cNvPicPr>
            <a:picLocks/>
          </p:cNvPicPr>
          <p:nvPr/>
        </p:nvPicPr>
        <p:blipFill rotWithShape="1">
          <a:blip r:embed="rId3"/>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2131256760"/>
      </p:ext>
    </p:extLst>
  </p:cSld>
  <p:clrMapOvr>
    <a:masterClrMapping/>
  </p:clrMapOvr>
  <p:extLst>
    <p:ext uri="{DCECCB84-F9BA-43D5-87BE-67443E8EF086}">
      <p15:sldGuideLst xmlns:p15="http://schemas.microsoft.com/office/powerpoint/2012/main"/>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ivider Dark Stone">
    <p:bg>
      <p:bgPr>
        <a:solidFill>
          <a:srgbClr val="3D3C3C"/>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402DA3-C165-49D0-AFF1-BE1A3104A856}"/>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a:extLst>
              <a:ext uri="{FF2B5EF4-FFF2-40B4-BE49-F238E27FC236}">
                <a16:creationId xmlns:a16="http://schemas.microsoft.com/office/drawing/2014/main" id="{B6EC1E95-6239-53A3-732A-02A9068D0F4D}"/>
              </a:ext>
            </a:extLst>
          </p:cNvPr>
          <p:cNvPicPr>
            <a:picLocks/>
          </p:cNvPicPr>
          <p:nvPr/>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4257960393"/>
      </p:ext>
    </p:extLst>
  </p:cSld>
  <p:clrMapOvr>
    <a:masterClrMapping/>
  </p:clrMapOvr>
  <p:extLst>
    <p:ext uri="{DCECCB84-F9BA-43D5-87BE-67443E8EF086}">
      <p15:sldGuideLst xmlns:p15="http://schemas.microsoft.com/office/powerpoint/2012/main"/>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Divider Digital Dark Earth">
    <p:bg>
      <p:bgPr>
        <a:solidFill>
          <a:srgbClr val="565049"/>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a:extLst>
              <a:ext uri="{FF2B5EF4-FFF2-40B4-BE49-F238E27FC236}">
                <a16:creationId xmlns:a16="http://schemas.microsoft.com/office/drawing/2014/main" id="{2531BFE6-FC6B-4852-1256-CA06F4A8B78C}"/>
              </a:ext>
            </a:extLst>
          </p:cNvPr>
          <p:cNvPicPr>
            <a:picLocks/>
          </p:cNvPicPr>
          <p:nvPr/>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2159285367"/>
      </p:ext>
    </p:extLst>
  </p:cSld>
  <p:clrMapOvr>
    <a:masterClrMapping/>
  </p:clrMapOvr>
  <p:extLst>
    <p:ext uri="{DCECCB84-F9BA-43D5-87BE-67443E8EF086}">
      <p15:sldGuideLst xmlns:p15="http://schemas.microsoft.com/office/powerpoint/2012/main"/>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1_Divider Spring Green">
    <p:bg>
      <p:bgPr>
        <a:solidFill>
          <a:srgbClr val="F2F1EE"/>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1862860817"/>
      </p:ext>
    </p:extLst>
  </p:cSld>
  <p:clrMapOvr>
    <a:masterClrMapping/>
  </p:clrMapOvr>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Divider Skye">
    <p:bg>
      <p:bgPr>
        <a:solidFill>
          <a:srgbClr val="E4F4F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3469960067"/>
      </p:ext>
    </p:extLst>
  </p:cSld>
  <p:clrMapOvr>
    <a:masterClrMapping/>
  </p:clrMapOvr>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Agenda 1">
    <p:bg>
      <p:bgPr>
        <a:solidFill>
          <a:schemeClr val="bg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22E15C3-C2A6-DC48-80F6-132467E90B39}"/>
              </a:ext>
            </a:extLst>
          </p:cNvPr>
          <p:cNvSpPr>
            <a:spLocks noGrp="1"/>
          </p:cNvSpPr>
          <p:nvPr>
            <p:ph idx="1" hasCustomPrompt="1"/>
          </p:nvPr>
        </p:nvSpPr>
        <p:spPr>
          <a:xfrm>
            <a:off x="217449" y="1169900"/>
            <a:ext cx="1042290" cy="2971902"/>
          </a:xfrm>
          <a:prstGeom prst="rect">
            <a:avLst/>
          </a:prstGeom>
        </p:spPr>
        <p:txBody>
          <a:bodyPr lIns="0" tIns="0" rIns="0" bIns="0" anchor="t">
            <a:noAutofit/>
          </a:bodyPr>
          <a:lstStyle>
            <a:lvl1pPr marL="0" indent="0">
              <a:lnSpc>
                <a:spcPct val="100000"/>
              </a:lnSpc>
              <a:buNone/>
              <a:defRPr sz="4400" b="0" i="0">
                <a:ln w="12700">
                  <a:solidFill>
                    <a:srgbClr val="042315"/>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8" name="Content Placeholder 2">
            <a:extLst>
              <a:ext uri="{FF2B5EF4-FFF2-40B4-BE49-F238E27FC236}">
                <a16:creationId xmlns:a16="http://schemas.microsoft.com/office/drawing/2014/main" id="{68351100-00A3-BB45-901F-81B0F8E8E0ED}"/>
              </a:ext>
            </a:extLst>
          </p:cNvPr>
          <p:cNvSpPr>
            <a:spLocks noGrp="1"/>
          </p:cNvSpPr>
          <p:nvPr>
            <p:ph idx="13" hasCustomPrompt="1"/>
          </p:nvPr>
        </p:nvSpPr>
        <p:spPr>
          <a:xfrm>
            <a:off x="1512849"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042315"/>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7" name="Picture 6" descr="Logo&#10;&#10;Description automatically generated">
            <a:extLst>
              <a:ext uri="{FF2B5EF4-FFF2-40B4-BE49-F238E27FC236}">
                <a16:creationId xmlns:a16="http://schemas.microsoft.com/office/drawing/2014/main" id="{16B62E10-C52F-FD49-B291-720A2576A453}"/>
              </a:ext>
            </a:extLst>
          </p:cNvPr>
          <p:cNvPicPr>
            <a:picLocks noChangeAspect="1"/>
          </p:cNvPicPr>
          <p:nvPr/>
        </p:nvPicPr>
        <p:blipFill>
          <a:blip r:embed="rId2"/>
          <a:stretch>
            <a:fillRect/>
          </a:stretch>
        </p:blipFill>
        <p:spPr>
          <a:xfrm>
            <a:off x="232558" y="6343599"/>
            <a:ext cx="730344" cy="232383"/>
          </a:xfrm>
          <a:prstGeom prst="rect">
            <a:avLst/>
          </a:prstGeom>
        </p:spPr>
      </p:pic>
      <p:sp>
        <p:nvSpPr>
          <p:cNvPr id="10" name="Title Placeholder 1">
            <a:extLst>
              <a:ext uri="{FF2B5EF4-FFF2-40B4-BE49-F238E27FC236}">
                <a16:creationId xmlns:a16="http://schemas.microsoft.com/office/drawing/2014/main" id="{88451C69-4432-45D6-BB5C-72DFA0297BCE}"/>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042315"/>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7017313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ng Title 5">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8" name="Text Placeholder 21">
            <a:extLst>
              <a:ext uri="{FF2B5EF4-FFF2-40B4-BE49-F238E27FC236}">
                <a16:creationId xmlns:a16="http://schemas.microsoft.com/office/drawing/2014/main" id="{2A8E9CF1-CA51-BE4E-B6E5-6852DD5DE36B}"/>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334349710"/>
      </p:ext>
    </p:extLst>
  </p:cSld>
  <p:clrMapOvr>
    <a:masterClrMapping/>
  </p:clrMapOvr>
  <p:extLst>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Agenda 2">
    <p:bg>
      <p:bgPr>
        <a:solidFill>
          <a:srgbClr val="F2F1EE"/>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5CDD57-D1A6-D140-B3A1-649C3BED6ACE}"/>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rgbClr val="3D3C3C"/>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49B6D032-5AFE-C842-B1D6-D212C39ED609}"/>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3D3C3C"/>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472CD8C4-0A34-E143-B218-38214025F087}"/>
              </a:ext>
            </a:extLst>
          </p:cNvPr>
          <p:cNvPicPr>
            <a:picLocks noChangeAspect="1"/>
          </p:cNvPicPr>
          <p:nvPr/>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2337892B-8722-4084-BE4B-618522AA50BF}"/>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3D3C3C"/>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790547920"/>
      </p:ext>
    </p:extLst>
  </p:cSld>
  <p:clrMapOvr>
    <a:masterClrMapping/>
  </p:clrMapOvr>
  <p:extLst>
    <p:ext uri="{DCECCB84-F9BA-43D5-87BE-67443E8EF086}">
      <p15:sldGuideLst xmlns:p15="http://schemas.microsoft.com/office/powerpoint/2012/main"/>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Agenda 3">
    <p:bg>
      <p:bgPr>
        <a:solidFill>
          <a:srgbClr val="DDEDEA"/>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CAEB9F49-EEFB-174B-A4D2-63CE4B73D390}"/>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chemeClr val="accent1"/>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3" name="Content Placeholder 2">
            <a:extLst>
              <a:ext uri="{FF2B5EF4-FFF2-40B4-BE49-F238E27FC236}">
                <a16:creationId xmlns:a16="http://schemas.microsoft.com/office/drawing/2014/main" id="{A3606B28-53C4-C149-A5FD-DC39EC1569C5}"/>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chemeClr val="accent1"/>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D8F8A693-D9D2-D042-8649-15F2C0B509C5}"/>
              </a:ext>
            </a:extLst>
          </p:cNvPr>
          <p:cNvPicPr>
            <a:picLocks noChangeAspect="1"/>
          </p:cNvPicPr>
          <p:nvPr/>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C63CC257-99FA-4AE1-ADB7-A1565E4EDD32}"/>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chemeClr val="accent1"/>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2410419570"/>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Quote or Statement - Half Image">
    <p:bg>
      <p:bgPr>
        <a:solidFill>
          <a:schemeClr val="accent3"/>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20000" y="0"/>
            <a:ext cx="4557712"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7162" y="1528647"/>
            <a:ext cx="7019926" cy="3619500"/>
          </a:xfrm>
          <a:prstGeom prst="rect">
            <a:avLst/>
          </a:prstGeom>
        </p:spPr>
        <p:txBody>
          <a:bodyPr lIns="0" tIns="0" rIns="0" bIns="0">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a:t>Quote or statement</a:t>
            </a:r>
          </a:p>
        </p:txBody>
      </p:sp>
      <p:sp>
        <p:nvSpPr>
          <p:cNvPr id="10" name="Slide Number Placeholder 5">
            <a:extLst>
              <a:ext uri="{FF2B5EF4-FFF2-40B4-BE49-F238E27FC236}">
                <a16:creationId xmlns:a16="http://schemas.microsoft.com/office/drawing/2014/main" id="{33D2F460-B831-3F4D-B439-F9CC8036DA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13" name="Title 1">
            <a:extLst>
              <a:ext uri="{FF2B5EF4-FFF2-40B4-BE49-F238E27FC236}">
                <a16:creationId xmlns:a16="http://schemas.microsoft.com/office/drawing/2014/main" id="{630B31AA-5271-7F45-90C7-D043A42015D7}"/>
              </a:ext>
            </a:extLst>
          </p:cNvPr>
          <p:cNvSpPr>
            <a:spLocks noGrp="1"/>
          </p:cNvSpPr>
          <p:nvPr>
            <p:ph type="title" hasCustomPrompt="1"/>
          </p:nvPr>
        </p:nvSpPr>
        <p:spPr>
          <a:xfrm>
            <a:off x="228599" y="294417"/>
            <a:ext cx="2819401"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2DD52D0F-13FB-4843-AAA6-1D8F14BAD6D8}"/>
              </a:ext>
            </a:extLst>
          </p:cNvPr>
          <p:cNvSpPr>
            <a:spLocks noGrp="1"/>
          </p:cNvSpPr>
          <p:nvPr>
            <p:ph type="body" sz="quarter" idx="26"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11" name="Picture 10">
            <a:extLst>
              <a:ext uri="{FF2B5EF4-FFF2-40B4-BE49-F238E27FC236}">
                <a16:creationId xmlns:a16="http://schemas.microsoft.com/office/drawing/2014/main" id="{47D22A43-CEC1-A447-AA6A-E343DCB2210C}"/>
              </a:ext>
            </a:extLst>
          </p:cNvPr>
          <p:cNvPicPr>
            <a:picLocks noChangeAspect="1"/>
          </p:cNvPicPr>
          <p:nvPr/>
        </p:nvPicPr>
        <p:blipFill>
          <a:blip r:embed="rId2"/>
          <a:stretch>
            <a:fillRect/>
          </a:stretch>
        </p:blipFill>
        <p:spPr>
          <a:xfrm>
            <a:off x="232561" y="6343601"/>
            <a:ext cx="730343" cy="232381"/>
          </a:xfrm>
          <a:prstGeom prst="rect">
            <a:avLst/>
          </a:prstGeom>
        </p:spPr>
      </p:pic>
    </p:spTree>
    <p:extLst>
      <p:ext uri="{BB962C8B-B14F-4D97-AF65-F5344CB8AC3E}">
        <p14:creationId xmlns:p14="http://schemas.microsoft.com/office/powerpoint/2010/main" val="237809593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Quote or Statement Full Image">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12192"/>
            <a:ext cx="12192000"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 AND SEND TO BACK</a:t>
            </a:r>
          </a:p>
        </p:txBody>
      </p:sp>
      <p:sp>
        <p:nvSpPr>
          <p:cNvPr id="7" name="Text Placeholder 4">
            <a:extLst>
              <a:ext uri="{FF2B5EF4-FFF2-40B4-BE49-F238E27FC236}">
                <a16:creationId xmlns:a16="http://schemas.microsoft.com/office/drawing/2014/main" id="{01667CA7-79BC-5E48-BDE0-776E99AFF118}"/>
              </a:ext>
            </a:extLst>
          </p:cNvPr>
          <p:cNvSpPr>
            <a:spLocks noGrp="1"/>
          </p:cNvSpPr>
          <p:nvPr>
            <p:ph type="body" sz="quarter" idx="23" hasCustomPrompt="1"/>
          </p:nvPr>
        </p:nvSpPr>
        <p:spPr>
          <a:xfrm>
            <a:off x="197162" y="1528647"/>
            <a:ext cx="5069782" cy="3619500"/>
          </a:xfrm>
          <a:prstGeom prst="rect">
            <a:avLst/>
          </a:prstGeom>
        </p:spPr>
        <p:txBody>
          <a:bodyPr lIns="0" tIns="0" rIns="0" bIns="0">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8" name="Slide Number Placeholder 5">
            <a:extLst>
              <a:ext uri="{FF2B5EF4-FFF2-40B4-BE49-F238E27FC236}">
                <a16:creationId xmlns:a16="http://schemas.microsoft.com/office/drawing/2014/main" id="{1639BBFD-7D67-0149-BBF4-BC38D780C7E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236607574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Quote or Statement - Cloud - Vital K">
    <p:bg>
      <p:bgPr>
        <a:solidFill>
          <a:srgbClr val="F2F1EE"/>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2590" y="153318"/>
            <a:ext cx="7019925" cy="4605480"/>
          </a:xfrm>
          <a:prstGeom prst="rect">
            <a:avLst/>
          </a:prstGeom>
        </p:spPr>
        <p:txBody>
          <a:bodyPr lIns="0" tIns="0" rIns="0" bIns="0" anchor="t">
            <a:noAutofit/>
          </a:bodyPr>
          <a:lstStyle>
            <a:lvl1pPr marL="0" indent="0">
              <a:lnSpc>
                <a:spcPct val="100000"/>
              </a:lnSpc>
              <a:buNone/>
              <a:defRPr sz="7200" b="0" i="0">
                <a:solidFill>
                  <a:schemeClr val="accent1"/>
                </a:solidFill>
                <a:latin typeface="TWK Everett" panose="020B0204000000000000" pitchFamily="34" charset="77"/>
              </a:defRPr>
            </a:lvl1pPr>
          </a:lstStyle>
          <a:p>
            <a:pPr lvl="0"/>
            <a:r>
              <a:rPr lang="en-US"/>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p:nvPicPr>
        <p:blipFill rotWithShape="1">
          <a:blip r:embed="rId2"/>
          <a:srcRect l="1" r="47580" b="47410"/>
          <a:stretch/>
        </p:blipFill>
        <p:spPr>
          <a:xfrm>
            <a:off x="7643813" y="354709"/>
            <a:ext cx="2264275" cy="3074291"/>
          </a:xfrm>
          <a:prstGeom prst="rect">
            <a:avLst/>
          </a:prstGeom>
        </p:spPr>
      </p:pic>
      <p:pic>
        <p:nvPicPr>
          <p:cNvPr id="6" name="Picture 5" descr="Logo&#10;&#10;Description automatically generated">
            <a:extLst>
              <a:ext uri="{FF2B5EF4-FFF2-40B4-BE49-F238E27FC236}">
                <a16:creationId xmlns:a16="http://schemas.microsoft.com/office/drawing/2014/main" id="{804EC2BF-DBF8-A04A-8C6C-BD9B3C631F5D}"/>
              </a:ext>
            </a:extLst>
          </p:cNvPr>
          <p:cNvPicPr>
            <a:picLocks noChangeAspect="1"/>
          </p:cNvPicPr>
          <p:nvPr/>
        </p:nvPicPr>
        <p:blipFill>
          <a:blip r:embed="rId3"/>
          <a:stretch>
            <a:fillRect/>
          </a:stretch>
        </p:blipFill>
        <p:spPr>
          <a:xfrm>
            <a:off x="232558" y="6343599"/>
            <a:ext cx="730344" cy="232383"/>
          </a:xfrm>
          <a:prstGeom prst="rect">
            <a:avLst/>
          </a:prstGeom>
        </p:spPr>
      </p:pic>
      <p:sp>
        <p:nvSpPr>
          <p:cNvPr id="7" name="Slide Number Placeholder 5">
            <a:extLst>
              <a:ext uri="{FF2B5EF4-FFF2-40B4-BE49-F238E27FC236}">
                <a16:creationId xmlns:a16="http://schemas.microsoft.com/office/drawing/2014/main" id="{B7D3F953-AAA5-7545-AE20-48383DE9849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pic>
        <p:nvPicPr>
          <p:cNvPr id="9" name="Picture 8">
            <a:extLst>
              <a:ext uri="{FF2B5EF4-FFF2-40B4-BE49-F238E27FC236}">
                <a16:creationId xmlns:a16="http://schemas.microsoft.com/office/drawing/2014/main" id="{2397DB1B-FE1E-E448-9143-FC5C6346E9E6}"/>
              </a:ext>
            </a:extLst>
          </p:cNvPr>
          <p:cNvPicPr>
            <a:picLocks noChangeAspect="1"/>
          </p:cNvPicPr>
          <p:nvPr/>
        </p:nvPicPr>
        <p:blipFill rotWithShape="1">
          <a:blip r:embed="rId2"/>
          <a:srcRect l="42944" t="37307"/>
          <a:stretch/>
        </p:blipFill>
        <p:spPr>
          <a:xfrm>
            <a:off x="9507255" y="2704605"/>
            <a:ext cx="2464580" cy="3664892"/>
          </a:xfrm>
          <a:prstGeom prst="rect">
            <a:avLst/>
          </a:prstGeom>
        </p:spPr>
      </p:pic>
    </p:spTree>
    <p:extLst>
      <p:ext uri="{BB962C8B-B14F-4D97-AF65-F5344CB8AC3E}">
        <p14:creationId xmlns:p14="http://schemas.microsoft.com/office/powerpoint/2010/main" val="3741156050"/>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Quote or Statment Spring Green - Vital K">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p:nvPicPr>
        <p:blipFill rotWithShape="1">
          <a:blip r:embed="rId2"/>
          <a:srcRect r="47728" b="44362"/>
          <a:stretch/>
        </p:blipFill>
        <p:spPr>
          <a:xfrm>
            <a:off x="7648461" y="354710"/>
            <a:ext cx="2251002" cy="3242506"/>
          </a:xfrm>
          <a:prstGeom prst="rect">
            <a:avLst/>
          </a:prstGeom>
        </p:spPr>
      </p:pic>
      <p:pic>
        <p:nvPicPr>
          <p:cNvPr id="10" name="Picture 9">
            <a:extLst>
              <a:ext uri="{FF2B5EF4-FFF2-40B4-BE49-F238E27FC236}">
                <a16:creationId xmlns:a16="http://schemas.microsoft.com/office/drawing/2014/main" id="{C0157CC1-5343-204C-A4BE-4F94CF2C7DE5}"/>
              </a:ext>
            </a:extLst>
          </p:cNvPr>
          <p:cNvPicPr>
            <a:picLocks noChangeAspect="1"/>
          </p:cNvPicPr>
          <p:nvPr/>
        </p:nvPicPr>
        <p:blipFill rotWithShape="1">
          <a:blip r:embed="rId2"/>
          <a:srcRect l="46347" t="42760"/>
          <a:stretch/>
        </p:blipFill>
        <p:spPr>
          <a:xfrm>
            <a:off x="9652958" y="3033687"/>
            <a:ext cx="2310441" cy="3335810"/>
          </a:xfrm>
          <a:prstGeom prst="rect">
            <a:avLst/>
          </a:prstGeom>
        </p:spPr>
      </p:pic>
      <p:pic>
        <p:nvPicPr>
          <p:cNvPr id="6" name="Picture 5">
            <a:extLst>
              <a:ext uri="{FF2B5EF4-FFF2-40B4-BE49-F238E27FC236}">
                <a16:creationId xmlns:a16="http://schemas.microsoft.com/office/drawing/2014/main" id="{28961CB1-90B9-AC42-9FFF-57092875E258}"/>
              </a:ext>
            </a:extLst>
          </p:cNvPr>
          <p:cNvPicPr>
            <a:picLocks noChangeAspect="1"/>
          </p:cNvPicPr>
          <p:nvPr/>
        </p:nvPicPr>
        <p:blipFill>
          <a:blip r:embed="rId3"/>
          <a:stretch>
            <a:fillRect/>
          </a:stretch>
        </p:blipFill>
        <p:spPr>
          <a:xfrm>
            <a:off x="232561" y="6343601"/>
            <a:ext cx="730343" cy="232381"/>
          </a:xfrm>
          <a:prstGeom prst="rect">
            <a:avLst/>
          </a:prstGeom>
        </p:spPr>
      </p:pic>
      <p:sp>
        <p:nvSpPr>
          <p:cNvPr id="11" name="Text Placeholder 4">
            <a:extLst>
              <a:ext uri="{FF2B5EF4-FFF2-40B4-BE49-F238E27FC236}">
                <a16:creationId xmlns:a16="http://schemas.microsoft.com/office/drawing/2014/main" id="{A3097A11-4D17-2E43-A878-096101EDF80E}"/>
              </a:ext>
            </a:extLst>
          </p:cNvPr>
          <p:cNvSpPr>
            <a:spLocks noGrp="1"/>
          </p:cNvSpPr>
          <p:nvPr>
            <p:ph type="body" sz="quarter" idx="23" hasCustomPrompt="1"/>
          </p:nvPr>
        </p:nvSpPr>
        <p:spPr>
          <a:xfrm>
            <a:off x="188057" y="151679"/>
            <a:ext cx="7019925" cy="4605480"/>
          </a:xfrm>
          <a:prstGeom prst="rect">
            <a:avLst/>
          </a:prstGeom>
        </p:spPr>
        <p:txBody>
          <a:bodyPr lIns="0" tIns="0" rIns="0" bIns="0" anchor="t">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FDDC77D9-FE3E-294B-A9F4-0AAD8E3DBB1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102193526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Quote or Statment Spruce - Vital K">
    <p:bg>
      <p:bgPr>
        <a:solidFill>
          <a:srgbClr val="29707A"/>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1DCC84-DA1E-1F44-94A6-435D1A421E9C}"/>
              </a:ext>
            </a:extLst>
          </p:cNvPr>
          <p:cNvPicPr>
            <a:picLocks noChangeAspect="1"/>
          </p:cNvPicPr>
          <p:nvPr/>
        </p:nvPicPr>
        <p:blipFill rotWithShape="1">
          <a:blip r:embed="rId2"/>
          <a:srcRect l="43139" t="44975"/>
          <a:stretch/>
        </p:blipFill>
        <p:spPr>
          <a:xfrm>
            <a:off x="9515690" y="3161495"/>
            <a:ext cx="2456145" cy="3216628"/>
          </a:xfrm>
          <a:prstGeom prst="rect">
            <a:avLst/>
          </a:prstGeom>
        </p:spPr>
      </p:pic>
      <p:pic>
        <p:nvPicPr>
          <p:cNvPr id="9" name="Picture 8">
            <a:extLst>
              <a:ext uri="{FF2B5EF4-FFF2-40B4-BE49-F238E27FC236}">
                <a16:creationId xmlns:a16="http://schemas.microsoft.com/office/drawing/2014/main" id="{EC813B77-D11D-9F4C-B80E-BB2CEC44BAAB}"/>
              </a:ext>
            </a:extLst>
          </p:cNvPr>
          <p:cNvPicPr>
            <a:picLocks noChangeAspect="1"/>
          </p:cNvPicPr>
          <p:nvPr/>
        </p:nvPicPr>
        <p:blipFill rotWithShape="1">
          <a:blip r:embed="rId2"/>
          <a:srcRect r="48095" b="46156"/>
          <a:stretch/>
        </p:blipFill>
        <p:spPr>
          <a:xfrm>
            <a:off x="7643813" y="354710"/>
            <a:ext cx="2242059" cy="3147616"/>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p:nvPicPr>
        <p:blipFill>
          <a:blip r:embed="rId3"/>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192590" y="145569"/>
            <a:ext cx="7019925" cy="4605480"/>
          </a:xfrm>
          <a:prstGeom prst="rect">
            <a:avLst/>
          </a:prstGeom>
        </p:spPr>
        <p:txBody>
          <a:bodyPr lIns="0" tIns="0" rIns="0" bIns="0" anchor="t">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386569827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Quote or Statment - Warm Red -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D4395F-3F20-C24B-919A-8D414FBD263F}"/>
              </a:ext>
            </a:extLst>
          </p:cNvPr>
          <p:cNvSpPr>
            <a:spLocks noGrp="1"/>
          </p:cNvSpPr>
          <p:nvPr>
            <p:ph type="pic" sz="quarter" idx="24" hasCustomPrompt="1"/>
          </p:nvPr>
        </p:nvSpPr>
        <p:spPr>
          <a:xfrm>
            <a:off x="6096000" y="0"/>
            <a:ext cx="6096000" cy="6858000"/>
          </a:xfrm>
        </p:spPr>
        <p:txBody>
          <a:bodyPr anchor="ctr"/>
          <a:lstStyle>
            <a:lvl1pPr marL="0" indent="0" algn="ctr">
              <a:buNone/>
              <a:defRPr>
                <a:solidFill>
                  <a:schemeClr val="bg1"/>
                </a:solidFill>
              </a:defRPr>
            </a:lvl1pPr>
          </a:lstStyle>
          <a:p>
            <a:r>
              <a:rPr lang="en-US"/>
              <a:t>ADD PHOTO HERE</a:t>
            </a:r>
          </a:p>
        </p:txBody>
      </p:sp>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p:nvPicPr>
        <p:blipFill>
          <a:blip r:embed="rId2"/>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211736" y="287072"/>
            <a:ext cx="5424477" cy="4931931"/>
          </a:xfrm>
          <a:prstGeom prst="rect">
            <a:avLst/>
          </a:prstGeom>
        </p:spPr>
        <p:txBody>
          <a:bodyPr lIns="0" tIns="0" rIns="0" bIns="0" anchor="t">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179714811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Content w/ Bio &amp; Headsho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276600" y="1714500"/>
            <a:ext cx="8343900" cy="2552700"/>
          </a:xfrm>
          <a:prstGeom prst="rect">
            <a:avLst/>
          </a:prstGeom>
        </p:spPr>
        <p:txBody>
          <a:bodyPr lIns="0" tIns="0" rIns="0" bIns="0">
            <a:noAutofit/>
          </a:bodyPr>
          <a:lstStyle>
            <a:lvl1pPr marL="0" indent="0">
              <a:buNone/>
              <a:defRPr sz="4400" b="0" i="0">
                <a:solidFill>
                  <a:srgbClr val="3D3C3C"/>
                </a:solidFill>
                <a:latin typeface="TWK Everett" panose="020B0204000000000000" pitchFamily="34" charset="77"/>
              </a:defRPr>
            </a:lvl1pPr>
          </a:lstStyle>
          <a:p>
            <a:pPr lvl="0"/>
            <a:r>
              <a:rPr lang="en-US"/>
              <a:t>Add quote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276600" y="4986748"/>
            <a:ext cx="2933698" cy="328612"/>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228600" y="1714499"/>
            <a:ext cx="2590800" cy="25527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GB"/>
              <a:t>Click icon to add picture</a:t>
            </a:r>
            <a:endParaRPr lang="en-US"/>
          </a:p>
        </p:txBody>
      </p:sp>
      <p:pic>
        <p:nvPicPr>
          <p:cNvPr id="16" name="Picture 15" descr="Logo&#10;&#10;Description automatically generated">
            <a:extLst>
              <a:ext uri="{FF2B5EF4-FFF2-40B4-BE49-F238E27FC236}">
                <a16:creationId xmlns:a16="http://schemas.microsoft.com/office/drawing/2014/main" id="{481D5449-74DE-A94F-B85E-ABC3AC96D4C3}"/>
              </a:ext>
            </a:extLst>
          </p:cNvPr>
          <p:cNvPicPr>
            <a:picLocks noChangeAspect="1"/>
          </p:cNvPicPr>
          <p:nvPr/>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42B41FB8-9A6B-504A-99EB-068E8A2DF04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3" name="Title 1">
            <a:extLst>
              <a:ext uri="{FF2B5EF4-FFF2-40B4-BE49-F238E27FC236}">
                <a16:creationId xmlns:a16="http://schemas.microsoft.com/office/drawing/2014/main" id="{AF34D7E2-E0D9-6E49-AB65-D1B04488496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006231EF-8E10-424C-A594-67CA70BB1789}"/>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45120862"/>
      </p:ext>
    </p:extLst>
  </p:cSld>
  <p:clrMapOvr>
    <a:masterClrMapping/>
  </p:clrMapOvr>
  <p:extLst>
    <p:ext uri="{DCECCB84-F9BA-43D5-87BE-67443E8EF086}">
      <p15:sldGuideLst xmlns:p15="http://schemas.microsoft.com/office/powerpoint/2012/main"/>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Large Body Text">
    <p:bg>
      <p:bgPr>
        <a:solidFill>
          <a:srgbClr val="F2F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228600" y="1321724"/>
            <a:ext cx="7011974" cy="4698076"/>
          </a:xfrm>
          <a:prstGeom prst="rect">
            <a:avLst/>
          </a:prstGeo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a:solidFill>
                  <a:srgbClr val="FF462D"/>
                </a:solidFill>
                <a:latin typeface="TWK Everett" panose="020B0204000000000000" pitchFamily="34" charset="77"/>
              </a:defRPr>
            </a:lvl1pPr>
          </a:lstStyle>
          <a:p>
            <a:pPr>
              <a:lnSpc>
                <a:spcPct val="100000"/>
              </a:lnSpc>
            </a:pPr>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pic>
        <p:nvPicPr>
          <p:cNvPr id="11" name="Picture 10" descr="Logo&#10;&#10;Description automatically generated">
            <a:extLst>
              <a:ext uri="{FF2B5EF4-FFF2-40B4-BE49-F238E27FC236}">
                <a16:creationId xmlns:a16="http://schemas.microsoft.com/office/drawing/2014/main" id="{99743382-E4AD-9A43-9E24-1AB8F81B7FA5}"/>
              </a:ext>
            </a:extLst>
          </p:cNvPr>
          <p:cNvPicPr>
            <a:picLocks noChangeAspect="1"/>
          </p:cNvPicPr>
          <p:nvPr/>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AE56B890-508D-894E-9ED0-A18663506A2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6" name="Title 1">
            <a:extLst>
              <a:ext uri="{FF2B5EF4-FFF2-40B4-BE49-F238E27FC236}">
                <a16:creationId xmlns:a16="http://schemas.microsoft.com/office/drawing/2014/main" id="{44383610-D668-8544-B7D6-2F1AACA3E523}"/>
              </a:ext>
            </a:extLst>
          </p:cNvPr>
          <p:cNvSpPr>
            <a:spLocks noGrp="1"/>
          </p:cNvSpPr>
          <p:nvPr>
            <p:ph type="title" hasCustomPrompt="1"/>
          </p:nvPr>
        </p:nvSpPr>
        <p:spPr>
          <a:xfrm>
            <a:off x="228600" y="293125"/>
            <a:ext cx="73910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A0CA2C9B-4F75-0446-9529-6658799FB934}"/>
              </a:ext>
            </a:extLst>
          </p:cNvPr>
          <p:cNvSpPr>
            <a:spLocks noGrp="1"/>
          </p:cNvSpPr>
          <p:nvPr>
            <p:ph type="body" sz="quarter" idx="28" hasCustomPrompt="1"/>
          </p:nvPr>
        </p:nvSpPr>
        <p:spPr>
          <a:xfrm>
            <a:off x="228600" y="712673"/>
            <a:ext cx="7391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21272139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44338249"/>
      </p:ext>
    </p:extLst>
  </p:cSld>
  <p:clrMapOvr>
    <a:masterClrMapping/>
  </p:clrMapOvr>
  <p:extLst>
    <p:ext uri="{DCECCB84-F9BA-43D5-87BE-67443E8EF086}">
      <p15:sldGuideLst xmlns:p15="http://schemas.microsoft.com/office/powerpoint/2012/main"/>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224040" y="1877234"/>
            <a:ext cx="8919959" cy="3519811"/>
          </a:xfrm>
          <a:prstGeom prst="rect">
            <a:avLst/>
          </a:prstGeom>
        </p:spPr>
        <p:txBody>
          <a:bodyPr lIns="0" tIns="0" rIns="0" bIns="0">
            <a:noAutofit/>
          </a:bodyPr>
          <a:lstStyle>
            <a:lvl1pPr marL="0" indent="0">
              <a:lnSpc>
                <a:spcPct val="100000"/>
              </a:lnSpc>
              <a:buNone/>
              <a:defRPr sz="3200" b="0" i="0">
                <a:solidFill>
                  <a:srgbClr val="3D3C3C"/>
                </a:solidFill>
                <a:latin typeface="TWK Everett" panose="020B0204000000000000" pitchFamily="34" charset="77"/>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547793"/>
            <a:ext cx="8915400" cy="269093"/>
          </a:xfrm>
          <a:prstGeom prst="rect">
            <a:avLst/>
          </a:prstGeom>
        </p:spPr>
        <p:txBody>
          <a:bodyPr lIns="0" tIns="0" rIns="0" bIns="0">
            <a:noAutofit/>
          </a:bodyPr>
          <a:lstStyle>
            <a:lvl1pPr marL="0" indent="0" algn="l">
              <a:lnSpc>
                <a:spcPct val="100000"/>
              </a:lnSpc>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en-MX"/>
          </a:p>
        </p:txBody>
      </p:sp>
      <p:pic>
        <p:nvPicPr>
          <p:cNvPr id="10" name="Picture 9" descr="Logo&#10;&#10;Description automatically generated">
            <a:extLst>
              <a:ext uri="{FF2B5EF4-FFF2-40B4-BE49-F238E27FC236}">
                <a16:creationId xmlns:a16="http://schemas.microsoft.com/office/drawing/2014/main" id="{D5C7BB17-3FA7-9C41-B0D9-7038E333EB77}"/>
              </a:ext>
            </a:extLst>
          </p:cNvPr>
          <p:cNvPicPr>
            <a:picLocks noChangeAspect="1"/>
          </p:cNvPicPr>
          <p:nvPr/>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FF83831B-2B67-404C-B3E8-D5CB13190CA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5" name="Title 1">
            <a:extLst>
              <a:ext uri="{FF2B5EF4-FFF2-40B4-BE49-F238E27FC236}">
                <a16:creationId xmlns:a16="http://schemas.microsoft.com/office/drawing/2014/main" id="{18062FC2-ABE4-C34F-8AFD-7A1011E7D3B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6" name="Text Placeholder 57">
            <a:extLst>
              <a:ext uri="{FF2B5EF4-FFF2-40B4-BE49-F238E27FC236}">
                <a16:creationId xmlns:a16="http://schemas.microsoft.com/office/drawing/2014/main" id="{289E4EDC-BD74-4448-ADE2-7D000BA8CB74}"/>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168699775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201E37A0-70AA-D848-AB2D-6A28A2837604}"/>
              </a:ext>
            </a:extLst>
          </p:cNvPr>
          <p:cNvPicPr>
            <a:picLocks noChangeAspect="1"/>
          </p:cNvPicPr>
          <p:nvPr/>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B332EC71-5381-9148-8B96-16902554417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6" name="Title 1">
            <a:extLst>
              <a:ext uri="{FF2B5EF4-FFF2-40B4-BE49-F238E27FC236}">
                <a16:creationId xmlns:a16="http://schemas.microsoft.com/office/drawing/2014/main" id="{D8ABD51D-894D-544C-B7DD-8BE9E145D2F8}"/>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5542637F-F685-BC43-8125-94FB9084AD66}"/>
              </a:ext>
            </a:extLst>
          </p:cNvPr>
          <p:cNvSpPr>
            <a:spLocks noGrp="1"/>
          </p:cNvSpPr>
          <p:nvPr>
            <p:ph type="body" sz="quarter" idx="28"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B73BBD54-FD2A-DC49-B88D-D4A899116E2A}"/>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0" name="Text Placeholder 2">
            <a:extLst>
              <a:ext uri="{FF2B5EF4-FFF2-40B4-BE49-F238E27FC236}">
                <a16:creationId xmlns:a16="http://schemas.microsoft.com/office/drawing/2014/main" id="{C4AD8D1B-3F60-EC44-A487-7E5D890DA5DF}"/>
              </a:ext>
            </a:extLst>
          </p:cNvPr>
          <p:cNvSpPr>
            <a:spLocks noGrp="1"/>
          </p:cNvSpPr>
          <p:nvPr>
            <p:ph type="body" sz="quarter" idx="30" hasCustomPrompt="1"/>
          </p:nvPr>
        </p:nvSpPr>
        <p:spPr>
          <a:xfrm>
            <a:off x="6324599"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292252486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List Colo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2" name="Picture 11" descr="Logo&#10;&#10;Description automatically generated">
            <a:extLst>
              <a:ext uri="{FF2B5EF4-FFF2-40B4-BE49-F238E27FC236}">
                <a16:creationId xmlns:a16="http://schemas.microsoft.com/office/drawing/2014/main" id="{9A0DBACC-5B54-7647-BCA1-0D1C48AB2CEE}"/>
              </a:ext>
            </a:extLst>
          </p:cNvPr>
          <p:cNvPicPr>
            <a:picLocks noChangeAspect="1"/>
          </p:cNvPicPr>
          <p:nvPr/>
        </p:nvPicPr>
        <p:blipFill>
          <a:blip r:embed="rId2"/>
          <a:stretch>
            <a:fillRect/>
          </a:stretch>
        </p:blipFill>
        <p:spPr>
          <a:xfrm>
            <a:off x="232558" y="6343599"/>
            <a:ext cx="730344" cy="232383"/>
          </a:xfrm>
          <a:prstGeom prst="rect">
            <a:avLst/>
          </a:prstGeom>
        </p:spPr>
      </p:pic>
      <p:sp>
        <p:nvSpPr>
          <p:cNvPr id="14" name="Slide Number Placeholder 5">
            <a:extLst>
              <a:ext uri="{FF2B5EF4-FFF2-40B4-BE49-F238E27FC236}">
                <a16:creationId xmlns:a16="http://schemas.microsoft.com/office/drawing/2014/main" id="{213C8B34-2353-FD4D-9E71-B8BBEDA3192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7" name="Title 1">
            <a:extLst>
              <a:ext uri="{FF2B5EF4-FFF2-40B4-BE49-F238E27FC236}">
                <a16:creationId xmlns:a16="http://schemas.microsoft.com/office/drawing/2014/main" id="{29C24D1B-EF41-5446-89DF-2CEC95D00F24}"/>
              </a:ext>
            </a:extLst>
          </p:cNvPr>
          <p:cNvSpPr>
            <a:spLocks noGrp="1"/>
          </p:cNvSpPr>
          <p:nvPr>
            <p:ph type="title" hasCustomPrompt="1"/>
          </p:nvPr>
        </p:nvSpPr>
        <p:spPr>
          <a:xfrm>
            <a:off x="228599" y="293125"/>
            <a:ext cx="5720788"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9" name="Text Placeholder 57">
            <a:extLst>
              <a:ext uri="{FF2B5EF4-FFF2-40B4-BE49-F238E27FC236}">
                <a16:creationId xmlns:a16="http://schemas.microsoft.com/office/drawing/2014/main" id="{952D4BB9-D82E-9642-B6B5-59FB16BBDC79}"/>
              </a:ext>
            </a:extLst>
          </p:cNvPr>
          <p:cNvSpPr>
            <a:spLocks noGrp="1"/>
          </p:cNvSpPr>
          <p:nvPr>
            <p:ph type="body" sz="quarter" idx="27" hasCustomPrompt="1"/>
          </p:nvPr>
        </p:nvSpPr>
        <p:spPr>
          <a:xfrm>
            <a:off x="228600"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4" name="Text Placeholder 2">
            <a:extLst>
              <a:ext uri="{FF2B5EF4-FFF2-40B4-BE49-F238E27FC236}">
                <a16:creationId xmlns:a16="http://schemas.microsoft.com/office/drawing/2014/main" id="{B00C743D-E04D-CF43-AEE0-46389738794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5" name="Text Placeholder 2">
            <a:extLst>
              <a:ext uri="{FF2B5EF4-FFF2-40B4-BE49-F238E27FC236}">
                <a16:creationId xmlns:a16="http://schemas.microsoft.com/office/drawing/2014/main" id="{16134537-B4C0-FC49-AA11-C6E48C51A668}"/>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042315"/>
                </a:solidFill>
              </a:defRPr>
            </a:lvl1pPr>
            <a:lvl2pPr marL="288925" indent="0">
              <a:buFontTx/>
              <a:buNone/>
              <a:defRPr sz="1600">
                <a:solidFill>
                  <a:srgbClr val="042315"/>
                </a:solidFill>
              </a:defRPr>
            </a:lvl2pPr>
            <a:lvl3pPr>
              <a:buFontTx/>
              <a:buNone/>
              <a:defRPr sz="1600">
                <a:solidFill>
                  <a:srgbClr val="042315"/>
                </a:solidFill>
              </a:defRPr>
            </a:lvl3pPr>
            <a:lvl4pPr marL="741363" indent="0">
              <a:buFontTx/>
              <a:buNone/>
              <a:defRPr sz="1600">
                <a:solidFill>
                  <a:srgbClr val="042315"/>
                </a:solidFill>
              </a:defRPr>
            </a:lvl4pPr>
            <a:lvl5pPr marL="1042987" indent="0">
              <a:buFontTx/>
              <a:buNone/>
              <a:defRPr sz="1600">
                <a:solidFill>
                  <a:srgbClr val="042315"/>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0" name="Text Placeholder 57">
            <a:extLst>
              <a:ext uri="{FF2B5EF4-FFF2-40B4-BE49-F238E27FC236}">
                <a16:creationId xmlns:a16="http://schemas.microsoft.com/office/drawing/2014/main" id="{DA45B32F-A542-7546-9A2C-E0AC157A748E}"/>
              </a:ext>
            </a:extLst>
          </p:cNvPr>
          <p:cNvSpPr>
            <a:spLocks noGrp="1"/>
          </p:cNvSpPr>
          <p:nvPr>
            <p:ph type="body" sz="quarter" idx="31" hasCustomPrompt="1"/>
          </p:nvPr>
        </p:nvSpPr>
        <p:spPr>
          <a:xfrm>
            <a:off x="6324601"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E1A7E6CF-FAB7-F975-DCAC-C3FE04E92F1D}"/>
              </a:ext>
            </a:extLst>
          </p:cNvPr>
          <p:cNvSpPr>
            <a:spLocks noGrp="1"/>
          </p:cNvSpPr>
          <p:nvPr>
            <p:ph type="body" sz="quarter" idx="32" hasCustomPrompt="1"/>
          </p:nvPr>
        </p:nvSpPr>
        <p:spPr>
          <a:xfrm>
            <a:off x="6338455" y="290948"/>
            <a:ext cx="5756275" cy="304797"/>
          </a:xfrm>
        </p:spPr>
        <p:txBody>
          <a:bodyPr/>
          <a:lstStyle>
            <a:lvl1pPr marL="0" indent="0">
              <a:buFontTx/>
              <a:buNone/>
              <a:defRPr lang="en-US" sz="24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223759671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Lis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p:nvSpPr>
        <p:spPr>
          <a:xfrm>
            <a:off x="6096000" y="0"/>
            <a:ext cx="6095999"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9" name="Picture 8" descr="Logo&#10;&#10;Description automatically generated">
            <a:extLst>
              <a:ext uri="{FF2B5EF4-FFF2-40B4-BE49-F238E27FC236}">
                <a16:creationId xmlns:a16="http://schemas.microsoft.com/office/drawing/2014/main" id="{46B0EC0C-0931-6540-B074-F78FEAD8BC28}"/>
              </a:ext>
            </a:extLst>
          </p:cNvPr>
          <p:cNvPicPr>
            <a:picLocks noChangeAspect="1"/>
          </p:cNvPicPr>
          <p:nvPr/>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909A0609-1D06-D04F-8D52-4E39B928528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9" name="Title 1">
            <a:extLst>
              <a:ext uri="{FF2B5EF4-FFF2-40B4-BE49-F238E27FC236}">
                <a16:creationId xmlns:a16="http://schemas.microsoft.com/office/drawing/2014/main" id="{0D36F16E-3725-F848-BDDF-7907B81F7F7D}"/>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1" name="Text Placeholder 57">
            <a:extLst>
              <a:ext uri="{FF2B5EF4-FFF2-40B4-BE49-F238E27FC236}">
                <a16:creationId xmlns:a16="http://schemas.microsoft.com/office/drawing/2014/main" id="{96C633BB-2E79-974A-87F1-594562487DF7}"/>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2" name="Text Placeholder 2">
            <a:extLst>
              <a:ext uri="{FF2B5EF4-FFF2-40B4-BE49-F238E27FC236}">
                <a16:creationId xmlns:a16="http://schemas.microsoft.com/office/drawing/2014/main" id="{F33B21BD-65B1-BA47-A141-F8C12A42C73A}"/>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4" name="Text Placeholder 2">
            <a:extLst>
              <a:ext uri="{FF2B5EF4-FFF2-40B4-BE49-F238E27FC236}">
                <a16:creationId xmlns:a16="http://schemas.microsoft.com/office/drawing/2014/main" id="{38F5560B-4933-DB43-8C17-077668E24EF2}"/>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11" name="Text Placeholder 57">
            <a:extLst>
              <a:ext uri="{FF2B5EF4-FFF2-40B4-BE49-F238E27FC236}">
                <a16:creationId xmlns:a16="http://schemas.microsoft.com/office/drawing/2014/main" id="{C39711F2-9070-F843-A056-A93C6BB0D393}"/>
              </a:ext>
            </a:extLst>
          </p:cNvPr>
          <p:cNvSpPr>
            <a:spLocks noGrp="1"/>
          </p:cNvSpPr>
          <p:nvPr>
            <p:ph type="body" sz="quarter" idx="31" hasCustomPrompt="1"/>
          </p:nvPr>
        </p:nvSpPr>
        <p:spPr>
          <a:xfrm>
            <a:off x="6324601"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AFD5663B-43AB-DD96-F6E3-CF91231D1ED4}"/>
              </a:ext>
            </a:extLst>
          </p:cNvPr>
          <p:cNvSpPr>
            <a:spLocks noGrp="1"/>
          </p:cNvSpPr>
          <p:nvPr>
            <p:ph type="body" sz="quarter" idx="32" hasCustomPrompt="1"/>
          </p:nvPr>
        </p:nvSpPr>
        <p:spPr>
          <a:xfrm>
            <a:off x="6324600" y="293125"/>
            <a:ext cx="5638800" cy="254000"/>
          </a:xfrm>
        </p:spPr>
        <p:txBody>
          <a:bodyPr wrap="none"/>
          <a:lstStyle>
            <a:lvl1pPr marL="0" indent="0" algn="l" defTabSz="914400" rtl="0" eaLnBrk="1" latinLnBrk="0" hangingPunct="1">
              <a:lnSpc>
                <a:spcPct val="100000"/>
              </a:lnSpc>
              <a:spcBef>
                <a:spcPct val="0"/>
              </a:spcBef>
              <a:buNone/>
              <a:defRPr lang="en-US" sz="24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282624978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List Colo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2" name="Text Placeholder 2">
            <a:extLst>
              <a:ext uri="{FF2B5EF4-FFF2-40B4-BE49-F238E27FC236}">
                <a16:creationId xmlns:a16="http://schemas.microsoft.com/office/drawing/2014/main" id="{037AC11C-34D5-1245-961A-397EAB59DFB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3" name="Text Placeholder 2">
            <a:extLst>
              <a:ext uri="{FF2B5EF4-FFF2-40B4-BE49-F238E27FC236}">
                <a16:creationId xmlns:a16="http://schemas.microsoft.com/office/drawing/2014/main" id="{A79627F6-2087-4E45-BE52-0BCE13073F2A}"/>
              </a:ext>
            </a:extLst>
          </p:cNvPr>
          <p:cNvSpPr>
            <a:spLocks noGrp="1"/>
          </p:cNvSpPr>
          <p:nvPr>
            <p:ph type="body" sz="quarter" idx="30" hasCustomPrompt="1"/>
          </p:nvPr>
        </p:nvSpPr>
        <p:spPr>
          <a:xfrm>
            <a:off x="6324599" y="1528763"/>
            <a:ext cx="5638800" cy="3652837"/>
          </a:xfrm>
        </p:spPr>
        <p:txBody>
          <a:bodyPr/>
          <a:lstStyle>
            <a:lvl1pPr marL="0" indent="0">
              <a:buClr>
                <a:schemeClr val="bg1"/>
              </a:buClr>
              <a:buFontTx/>
              <a:buNone/>
              <a:defRPr sz="1600">
                <a:solidFill>
                  <a:schemeClr val="bg1"/>
                </a:solidFill>
              </a:defRPr>
            </a:lvl1pPr>
            <a:lvl2pPr marL="288925" indent="0">
              <a:buClr>
                <a:schemeClr val="bg1"/>
              </a:buClr>
              <a:buFontTx/>
              <a:buNone/>
              <a:defRPr sz="1600">
                <a:solidFill>
                  <a:schemeClr val="bg1"/>
                </a:solidFill>
              </a:defRPr>
            </a:lvl2pPr>
            <a:lvl3pPr>
              <a:buClr>
                <a:schemeClr val="bg1"/>
              </a:buClr>
              <a:buFontTx/>
              <a:buNone/>
              <a:defRPr sz="1600">
                <a:solidFill>
                  <a:schemeClr val="bg1"/>
                </a:solidFill>
              </a:defRPr>
            </a:lvl3pPr>
            <a:lvl4pPr marL="741363" indent="0">
              <a:buClr>
                <a:schemeClr val="bg1"/>
              </a:buClr>
              <a:buFontTx/>
              <a:buNone/>
              <a:defRPr sz="1600">
                <a:solidFill>
                  <a:schemeClr val="bg1"/>
                </a:solidFill>
              </a:defRPr>
            </a:lvl4pPr>
            <a:lvl5pPr marL="1042987" indent="0">
              <a:buClr>
                <a:schemeClr val="bg1"/>
              </a:buClr>
              <a:buFontTx/>
              <a:buNone/>
              <a:defRPr sz="160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3" name="Text Placeholder 2">
            <a:extLst>
              <a:ext uri="{FF2B5EF4-FFF2-40B4-BE49-F238E27FC236}">
                <a16:creationId xmlns:a16="http://schemas.microsoft.com/office/drawing/2014/main" id="{72F0F4F8-1ADA-C284-ED16-DC4C79226C59}"/>
              </a:ext>
            </a:extLst>
          </p:cNvPr>
          <p:cNvSpPr>
            <a:spLocks noGrp="1"/>
          </p:cNvSpPr>
          <p:nvPr>
            <p:ph type="body" sz="quarter" idx="31" hasCustomPrompt="1"/>
          </p:nvPr>
        </p:nvSpPr>
        <p:spPr>
          <a:xfrm>
            <a:off x="6324600" y="271464"/>
            <a:ext cx="5638800" cy="385763"/>
          </a:xfrm>
        </p:spPr>
        <p:txBody>
          <a:bodyPr/>
          <a:lstStyle>
            <a:lvl1pPr marL="0" indent="0">
              <a:buFontTx/>
              <a:buNone/>
              <a:defRPr lang="en-US" sz="2400" b="0" i="0" kern="1200" dirty="0">
                <a:solidFill>
                  <a:srgbClr val="FFFFFF"/>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62419392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One Column Chart Pull quot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6A460F7-C4DF-1649-A79C-B0036650A821}"/>
              </a:ext>
            </a:extLst>
          </p:cNvPr>
          <p:cNvSpPr>
            <a:spLocks noGrp="1"/>
          </p:cNvSpPr>
          <p:nvPr>
            <p:ph type="body" sz="quarter" idx="37" hasCustomPrompt="1"/>
          </p:nvPr>
        </p:nvSpPr>
        <p:spPr>
          <a:xfrm>
            <a:off x="228600" y="4067939"/>
            <a:ext cx="4343164" cy="1951861"/>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7" name="Rectangle 6">
            <a:extLst>
              <a:ext uri="{FF2B5EF4-FFF2-40B4-BE49-F238E27FC236}">
                <a16:creationId xmlns:a16="http://schemas.microsoft.com/office/drawing/2014/main" id="{27773A52-E036-5040-83AA-48A07139B21E}"/>
              </a:ext>
            </a:extLst>
          </p:cNvPr>
          <p:cNvSpPr/>
          <p:nvPr/>
        </p:nvSpPr>
        <p:spPr>
          <a:xfrm>
            <a:off x="6096000" y="0"/>
            <a:ext cx="6095999"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1" name="Text Placeholder 57">
            <a:extLst>
              <a:ext uri="{FF2B5EF4-FFF2-40B4-BE49-F238E27FC236}">
                <a16:creationId xmlns:a16="http://schemas.microsoft.com/office/drawing/2014/main" id="{A058DD17-2E23-BC40-A026-8858F9BE5659}"/>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 name="Content Placeholder 3">
            <a:extLst>
              <a:ext uri="{FF2B5EF4-FFF2-40B4-BE49-F238E27FC236}">
                <a16:creationId xmlns:a16="http://schemas.microsoft.com/office/drawing/2014/main" id="{58A79913-9831-2C46-96EF-35A1AAFB6AE5}"/>
              </a:ext>
            </a:extLst>
          </p:cNvPr>
          <p:cNvSpPr>
            <a:spLocks noGrp="1"/>
          </p:cNvSpPr>
          <p:nvPr>
            <p:ph sz="quarter" idx="34" hasCustomPrompt="1"/>
          </p:nvPr>
        </p:nvSpPr>
        <p:spPr>
          <a:xfrm>
            <a:off x="7620000" y="876300"/>
            <a:ext cx="3048000" cy="5143500"/>
          </a:xfrm>
        </p:spPr>
        <p:txBody>
          <a:bodyPr/>
          <a:lstStyle>
            <a:lvl1pPr marL="0" indent="0">
              <a:buNone/>
              <a:defRPr>
                <a:solidFill>
                  <a:schemeClr val="bg1"/>
                </a:solidFill>
              </a:defRPr>
            </a:lvl1pPr>
          </a:lstStyle>
          <a:p>
            <a:pPr lvl="0"/>
            <a:r>
              <a:rPr lang="en-US"/>
              <a:t>Add chart here</a:t>
            </a:r>
          </a:p>
        </p:txBody>
      </p:sp>
      <p:sp>
        <p:nvSpPr>
          <p:cNvPr id="10" name="Text Placeholder 9">
            <a:extLst>
              <a:ext uri="{FF2B5EF4-FFF2-40B4-BE49-F238E27FC236}">
                <a16:creationId xmlns:a16="http://schemas.microsoft.com/office/drawing/2014/main" id="{807A97B0-5987-F143-A781-7C143274D885}"/>
              </a:ext>
            </a:extLst>
          </p:cNvPr>
          <p:cNvSpPr>
            <a:spLocks noGrp="1"/>
          </p:cNvSpPr>
          <p:nvPr>
            <p:ph type="body" sz="quarter" idx="35"/>
          </p:nvPr>
        </p:nvSpPr>
        <p:spPr>
          <a:xfrm>
            <a:off x="10851418" y="5052128"/>
            <a:ext cx="1111981" cy="838200"/>
          </a:xfrm>
        </p:spPr>
        <p:txBody>
          <a:bodyPr/>
          <a:lstStyle>
            <a:lvl1pPr>
              <a:buClr>
                <a:schemeClr val="bg1"/>
              </a:buClr>
              <a:defRPr sz="1000">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Text Placeholder 9">
            <a:extLst>
              <a:ext uri="{FF2B5EF4-FFF2-40B4-BE49-F238E27FC236}">
                <a16:creationId xmlns:a16="http://schemas.microsoft.com/office/drawing/2014/main" id="{D3BD8E0E-AB41-0A43-BD41-1C5E50C4C077}"/>
              </a:ext>
            </a:extLst>
          </p:cNvPr>
          <p:cNvSpPr>
            <a:spLocks noGrp="1"/>
          </p:cNvSpPr>
          <p:nvPr>
            <p:ph type="body" sz="quarter" idx="36" hasCustomPrompt="1"/>
          </p:nvPr>
        </p:nvSpPr>
        <p:spPr>
          <a:xfrm>
            <a:off x="10851418" y="4121544"/>
            <a:ext cx="1111981" cy="838200"/>
          </a:xfrm>
        </p:spPr>
        <p:txBody>
          <a:bodyPr/>
          <a:lstStyle>
            <a:lvl1pPr marL="0" indent="0">
              <a:buNone/>
              <a:defRPr sz="4800">
                <a:ln>
                  <a:solidFill>
                    <a:schemeClr val="bg1"/>
                  </a:solidFill>
                </a:ln>
                <a:no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a:t>01</a:t>
            </a:r>
          </a:p>
        </p:txBody>
      </p:sp>
    </p:spTree>
    <p:extLst>
      <p:ext uri="{BB962C8B-B14F-4D97-AF65-F5344CB8AC3E}">
        <p14:creationId xmlns:p14="http://schemas.microsoft.com/office/powerpoint/2010/main" val="18242652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hree Column 1">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EB9BDDA6-CF9D-284B-AE6B-08FD6D9B6842}"/>
              </a:ext>
            </a:extLst>
          </p:cNvPr>
          <p:cNvPicPr>
            <a:picLocks noChangeAspect="1"/>
          </p:cNvPicPr>
          <p:nvPr/>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3C9F2814-2A42-8747-86C6-18C297A7962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9" name="Title 1">
            <a:extLst>
              <a:ext uri="{FF2B5EF4-FFF2-40B4-BE49-F238E27FC236}">
                <a16:creationId xmlns:a16="http://schemas.microsoft.com/office/drawing/2014/main" id="{F32B6308-FC5C-7F40-92A6-CE736A7B7BA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35761AD7-5E66-4446-BAD2-3EC71AA2C75B}"/>
              </a:ext>
            </a:extLst>
          </p:cNvPr>
          <p:cNvSpPr>
            <a:spLocks noGrp="1"/>
          </p:cNvSpPr>
          <p:nvPr>
            <p:ph type="body" sz="quarter" idx="31"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21D09163-64E4-724E-BD9C-63AEC08EB9B9}"/>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5181DA9B-DA3F-584E-A9F0-D45472FFF5A5}"/>
              </a:ext>
            </a:extLst>
          </p:cNvPr>
          <p:cNvSpPr>
            <a:spLocks noGrp="1"/>
          </p:cNvSpPr>
          <p:nvPr>
            <p:ph type="body" sz="quarter" idx="30" hasCustomPrompt="1"/>
          </p:nvPr>
        </p:nvSpPr>
        <p:spPr>
          <a:xfrm>
            <a:off x="6324599"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3" name="Text Placeholder 2">
            <a:extLst>
              <a:ext uri="{FF2B5EF4-FFF2-40B4-BE49-F238E27FC236}">
                <a16:creationId xmlns:a16="http://schemas.microsoft.com/office/drawing/2014/main" id="{B7107E20-457F-884D-971B-B57AD13E53FD}"/>
              </a:ext>
            </a:extLst>
          </p:cNvPr>
          <p:cNvSpPr>
            <a:spLocks noGrp="1"/>
          </p:cNvSpPr>
          <p:nvPr>
            <p:ph type="body" sz="quarter" idx="32" hasCustomPrompt="1"/>
          </p:nvPr>
        </p:nvSpPr>
        <p:spPr>
          <a:xfrm>
            <a:off x="9367205"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374016105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2 Column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6096000" y="0"/>
            <a:ext cx="609600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1714500"/>
            <a:ext cx="2590801" cy="3467100"/>
          </a:xfrm>
        </p:spPr>
        <p:txBody>
          <a:bodyPr/>
          <a:lstStyle>
            <a:lvl1pPr marL="0" indent="0">
              <a:buNone/>
              <a:defRPr sz="1600"/>
            </a:lvl1pPr>
            <a:lvl2pPr>
              <a:defRPr sz="1600"/>
            </a:lvl2pPr>
            <a:lvl3pPr>
              <a:defRPr sz="1600"/>
            </a:lvl3pPr>
            <a:lvl4pPr>
              <a:defRPr sz="1600"/>
            </a:lvl4pPr>
            <a:lvl5pPr>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3276600" y="1714500"/>
            <a:ext cx="2590800" cy="3467100"/>
          </a:xfrm>
        </p:spPr>
        <p:txBody>
          <a:bodyPr/>
          <a:lstStyle>
            <a:lvl1pPr marL="0" indent="0">
              <a:buFontTx/>
              <a:buNone/>
              <a:defRPr sz="1600"/>
            </a:lvl1pPr>
            <a:lvl2pPr>
              <a:defRPr sz="1600"/>
            </a:lvl2pPr>
            <a:lvl3pPr>
              <a:defRPr sz="1600"/>
            </a:lvl3pPr>
            <a:lvl4pPr>
              <a:defRPr sz="1600"/>
            </a:lvl4pPr>
            <a:lvl5pPr>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61146537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wo Column Two Image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0165"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6324599"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11" name="Picture Placeholder 7">
            <a:extLst>
              <a:ext uri="{FF2B5EF4-FFF2-40B4-BE49-F238E27FC236}">
                <a16:creationId xmlns:a16="http://schemas.microsoft.com/office/drawing/2014/main" id="{9B3291A2-618A-D34A-9F60-34F932C21163}"/>
              </a:ext>
            </a:extLst>
          </p:cNvPr>
          <p:cNvSpPr>
            <a:spLocks noGrp="1"/>
          </p:cNvSpPr>
          <p:nvPr>
            <p:ph type="pic" sz="quarter" idx="36" hasCustomPrompt="1"/>
          </p:nvPr>
        </p:nvSpPr>
        <p:spPr>
          <a:xfrm>
            <a:off x="6337743"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Text Placeholder 11">
            <a:extLst>
              <a:ext uri="{FF2B5EF4-FFF2-40B4-BE49-F238E27FC236}">
                <a16:creationId xmlns:a16="http://schemas.microsoft.com/office/drawing/2014/main" id="{764F239B-FC19-6A44-81DB-18C9D7976C8C}"/>
              </a:ext>
            </a:extLst>
          </p:cNvPr>
          <p:cNvSpPr>
            <a:spLocks noGrp="1"/>
          </p:cNvSpPr>
          <p:nvPr>
            <p:ph type="body" sz="quarter" idx="37" hasCustomPrompt="1"/>
          </p:nvPr>
        </p:nvSpPr>
        <p:spPr>
          <a:xfrm>
            <a:off x="228600" y="5522967"/>
            <a:ext cx="11743235" cy="496833"/>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cxnSp>
        <p:nvCxnSpPr>
          <p:cNvPr id="3" name="Straight Connector 2">
            <a:extLst>
              <a:ext uri="{FF2B5EF4-FFF2-40B4-BE49-F238E27FC236}">
                <a16:creationId xmlns:a16="http://schemas.microsoft.com/office/drawing/2014/main" id="{88143259-7705-1443-9A6F-DBEC48437FE7}"/>
              </a:ext>
            </a:extLst>
          </p:cNvPr>
          <p:cNvCxnSpPr/>
          <p:nvPr/>
        </p:nvCxnSpPr>
        <p:spPr>
          <a:xfrm>
            <a:off x="6096000" y="1238081"/>
            <a:ext cx="0" cy="40541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42978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4 Column 2 row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315983"/>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28599" y="2435703"/>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3278955" y="1315983"/>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3278954" y="2435703"/>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6" name="Picture Placeholder 7">
            <a:extLst>
              <a:ext uri="{FF2B5EF4-FFF2-40B4-BE49-F238E27FC236}">
                <a16:creationId xmlns:a16="http://schemas.microsoft.com/office/drawing/2014/main" id="{C548CB3D-9B84-574E-885C-FE1F744C417D}"/>
              </a:ext>
            </a:extLst>
          </p:cNvPr>
          <p:cNvSpPr>
            <a:spLocks noGrp="1"/>
          </p:cNvSpPr>
          <p:nvPr>
            <p:ph type="pic" sz="quarter" idx="38" hasCustomPrompt="1"/>
          </p:nvPr>
        </p:nvSpPr>
        <p:spPr>
          <a:xfrm>
            <a:off x="6329651" y="1315983"/>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7" name="Text Placeholder 2">
            <a:extLst>
              <a:ext uri="{FF2B5EF4-FFF2-40B4-BE49-F238E27FC236}">
                <a16:creationId xmlns:a16="http://schemas.microsoft.com/office/drawing/2014/main" id="{6B5EA021-0173-634F-911F-DF1E746534B2}"/>
              </a:ext>
            </a:extLst>
          </p:cNvPr>
          <p:cNvSpPr>
            <a:spLocks noGrp="1"/>
          </p:cNvSpPr>
          <p:nvPr>
            <p:ph type="body" sz="quarter" idx="39" hasCustomPrompt="1"/>
          </p:nvPr>
        </p:nvSpPr>
        <p:spPr>
          <a:xfrm>
            <a:off x="6329651" y="2435703"/>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8" name="Picture Placeholder 7">
            <a:extLst>
              <a:ext uri="{FF2B5EF4-FFF2-40B4-BE49-F238E27FC236}">
                <a16:creationId xmlns:a16="http://schemas.microsoft.com/office/drawing/2014/main" id="{F7943D42-7EE2-DA40-A1D9-F914DDD8C888}"/>
              </a:ext>
            </a:extLst>
          </p:cNvPr>
          <p:cNvSpPr>
            <a:spLocks noGrp="1"/>
          </p:cNvSpPr>
          <p:nvPr>
            <p:ph type="pic" sz="quarter" idx="40" hasCustomPrompt="1"/>
          </p:nvPr>
        </p:nvSpPr>
        <p:spPr>
          <a:xfrm>
            <a:off x="9372258" y="1315983"/>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3" name="Text Placeholder 2">
            <a:extLst>
              <a:ext uri="{FF2B5EF4-FFF2-40B4-BE49-F238E27FC236}">
                <a16:creationId xmlns:a16="http://schemas.microsoft.com/office/drawing/2014/main" id="{1617F172-2F05-B94E-AFAD-9E8E6F40C791}"/>
              </a:ext>
            </a:extLst>
          </p:cNvPr>
          <p:cNvSpPr>
            <a:spLocks noGrp="1"/>
          </p:cNvSpPr>
          <p:nvPr>
            <p:ph type="body" sz="quarter" idx="41" hasCustomPrompt="1"/>
          </p:nvPr>
        </p:nvSpPr>
        <p:spPr>
          <a:xfrm>
            <a:off x="9372257" y="2435703"/>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864974"/>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228599" y="4984694"/>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3278955" y="3864974"/>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3278954" y="4984694"/>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8" name="Picture Placeholder 7">
            <a:extLst>
              <a:ext uri="{FF2B5EF4-FFF2-40B4-BE49-F238E27FC236}">
                <a16:creationId xmlns:a16="http://schemas.microsoft.com/office/drawing/2014/main" id="{469C8122-40A6-AC4F-B228-B46DF4AA4968}"/>
              </a:ext>
            </a:extLst>
          </p:cNvPr>
          <p:cNvSpPr>
            <a:spLocks noGrp="1"/>
          </p:cNvSpPr>
          <p:nvPr>
            <p:ph type="pic" sz="quarter" idx="46" hasCustomPrompt="1"/>
          </p:nvPr>
        </p:nvSpPr>
        <p:spPr>
          <a:xfrm>
            <a:off x="6329651" y="3864974"/>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9" name="Text Placeholder 2">
            <a:extLst>
              <a:ext uri="{FF2B5EF4-FFF2-40B4-BE49-F238E27FC236}">
                <a16:creationId xmlns:a16="http://schemas.microsoft.com/office/drawing/2014/main" id="{9C07F3FD-607C-5645-B83E-9BA9ABD7D3D4}"/>
              </a:ext>
            </a:extLst>
          </p:cNvPr>
          <p:cNvSpPr>
            <a:spLocks noGrp="1"/>
          </p:cNvSpPr>
          <p:nvPr>
            <p:ph type="body" sz="quarter" idx="47" hasCustomPrompt="1"/>
          </p:nvPr>
        </p:nvSpPr>
        <p:spPr>
          <a:xfrm>
            <a:off x="6329651" y="4984694"/>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30" name="Picture Placeholder 7">
            <a:extLst>
              <a:ext uri="{FF2B5EF4-FFF2-40B4-BE49-F238E27FC236}">
                <a16:creationId xmlns:a16="http://schemas.microsoft.com/office/drawing/2014/main" id="{C55632ED-F088-FF49-851A-25B32D353EFC}"/>
              </a:ext>
            </a:extLst>
          </p:cNvPr>
          <p:cNvSpPr>
            <a:spLocks noGrp="1"/>
          </p:cNvSpPr>
          <p:nvPr>
            <p:ph type="pic" sz="quarter" idx="48" hasCustomPrompt="1"/>
          </p:nvPr>
        </p:nvSpPr>
        <p:spPr>
          <a:xfrm>
            <a:off x="9372258" y="3864974"/>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1" name="Text Placeholder 2">
            <a:extLst>
              <a:ext uri="{FF2B5EF4-FFF2-40B4-BE49-F238E27FC236}">
                <a16:creationId xmlns:a16="http://schemas.microsoft.com/office/drawing/2014/main" id="{16C54EE8-524C-A143-B9F3-2572B4B4436A}"/>
              </a:ext>
            </a:extLst>
          </p:cNvPr>
          <p:cNvSpPr>
            <a:spLocks noGrp="1"/>
          </p:cNvSpPr>
          <p:nvPr>
            <p:ph type="body" sz="quarter" idx="49" hasCustomPrompt="1"/>
          </p:nvPr>
        </p:nvSpPr>
        <p:spPr>
          <a:xfrm>
            <a:off x="9372257" y="4984694"/>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Tree>
    <p:extLst>
      <p:ext uri="{BB962C8B-B14F-4D97-AF65-F5344CB8AC3E}">
        <p14:creationId xmlns:p14="http://schemas.microsoft.com/office/powerpoint/2010/main" val="653221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 red with white slim trellis">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BCDB9E84-3DFE-523C-0F24-B1DD29104650}"/>
              </a:ext>
            </a:extLst>
          </p:cNvPr>
          <p:cNvPicPr>
            <a:picLocks/>
          </p:cNvPicPr>
          <p:nvPr userDrawn="1"/>
        </p:nvPicPr>
        <p:blipFill>
          <a:blip r:embed="rId3"/>
          <a:srcRect t="33" b="33"/>
          <a:stretch/>
        </p:blipFill>
        <p:spPr>
          <a:xfrm>
            <a:off x="7409137" y="-6536"/>
            <a:ext cx="4782863" cy="6864536"/>
          </a:xfrm>
          <a:prstGeom prst="rect">
            <a:avLst/>
          </a:prstGeom>
        </p:spPr>
      </p:pic>
    </p:spTree>
    <p:extLst>
      <p:ext uri="{BB962C8B-B14F-4D97-AF65-F5344CB8AC3E}">
        <p14:creationId xmlns:p14="http://schemas.microsoft.com/office/powerpoint/2010/main" val="2348646996"/>
      </p:ext>
    </p:extLst>
  </p:cSld>
  <p:clrMapOvr>
    <a:masterClrMapping/>
  </p:clrMapOvr>
  <p:extLst>
    <p:ext uri="{DCECCB84-F9BA-43D5-87BE-67443E8EF086}">
      <p15:sldGuideLst xmlns:p15="http://schemas.microsoft.com/office/powerpoint/2012/main"/>
    </p:ext>
  </p:extLst>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2 Column 3 Row Icon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561995"/>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1213472" y="1564581"/>
            <a:ext cx="2599236" cy="87371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4572000" y="1562100"/>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5556872" y="1564686"/>
            <a:ext cx="2599236" cy="87371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273909"/>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1213472" y="3276496"/>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4572000" y="3274014"/>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5556872" y="3276601"/>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2" name="Picture Placeholder 7">
            <a:extLst>
              <a:ext uri="{FF2B5EF4-FFF2-40B4-BE49-F238E27FC236}">
                <a16:creationId xmlns:a16="http://schemas.microsoft.com/office/drawing/2014/main" id="{F0203FBC-FB8C-F94A-A317-F50AD9F7409B}"/>
              </a:ext>
            </a:extLst>
          </p:cNvPr>
          <p:cNvSpPr>
            <a:spLocks noGrp="1"/>
          </p:cNvSpPr>
          <p:nvPr>
            <p:ph type="pic" sz="quarter" idx="46" hasCustomPrompt="1"/>
          </p:nvPr>
        </p:nvSpPr>
        <p:spPr>
          <a:xfrm>
            <a:off x="228600" y="5029881"/>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2" name="Text Placeholder 2">
            <a:extLst>
              <a:ext uri="{FF2B5EF4-FFF2-40B4-BE49-F238E27FC236}">
                <a16:creationId xmlns:a16="http://schemas.microsoft.com/office/drawing/2014/main" id="{8C7D9D11-353D-9048-9564-37A684BF6807}"/>
              </a:ext>
            </a:extLst>
          </p:cNvPr>
          <p:cNvSpPr>
            <a:spLocks noGrp="1"/>
          </p:cNvSpPr>
          <p:nvPr>
            <p:ph type="body" sz="quarter" idx="47" hasCustomPrompt="1"/>
          </p:nvPr>
        </p:nvSpPr>
        <p:spPr>
          <a:xfrm>
            <a:off x="1213472" y="5032468"/>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Picture Placeholder 7">
            <a:extLst>
              <a:ext uri="{FF2B5EF4-FFF2-40B4-BE49-F238E27FC236}">
                <a16:creationId xmlns:a16="http://schemas.microsoft.com/office/drawing/2014/main" id="{B2EA5CB2-F295-E346-9340-B2E11080602C}"/>
              </a:ext>
            </a:extLst>
          </p:cNvPr>
          <p:cNvSpPr>
            <a:spLocks noGrp="1"/>
          </p:cNvSpPr>
          <p:nvPr>
            <p:ph type="pic" sz="quarter" idx="48" hasCustomPrompt="1"/>
          </p:nvPr>
        </p:nvSpPr>
        <p:spPr>
          <a:xfrm>
            <a:off x="4572000" y="5029986"/>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4" name="Text Placeholder 2">
            <a:extLst>
              <a:ext uri="{FF2B5EF4-FFF2-40B4-BE49-F238E27FC236}">
                <a16:creationId xmlns:a16="http://schemas.microsoft.com/office/drawing/2014/main" id="{6765B797-6F7F-7345-80FA-1A94CA24E699}"/>
              </a:ext>
            </a:extLst>
          </p:cNvPr>
          <p:cNvSpPr>
            <a:spLocks noGrp="1"/>
          </p:cNvSpPr>
          <p:nvPr>
            <p:ph type="body" sz="quarter" idx="49" hasCustomPrompt="1"/>
          </p:nvPr>
        </p:nvSpPr>
        <p:spPr>
          <a:xfrm>
            <a:off x="5556872" y="5032573"/>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591528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wo Column Compariso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386530"/>
            <a:ext cx="4343164" cy="538259"/>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7620000" y="1386530"/>
            <a:ext cx="4343163" cy="538259"/>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49C19F9C-330F-3D44-B788-3B011863FB46}" type="slidenum">
              <a:rPr lang="en-US" smtClean="0"/>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BF878012-C8AC-8944-9C8F-566AE38AAA8B}"/>
              </a:ext>
            </a:extLst>
          </p:cNvPr>
          <p:cNvSpPr>
            <a:spLocks noGrp="1"/>
          </p:cNvSpPr>
          <p:nvPr>
            <p:ph type="body" sz="quarter" idx="35"/>
          </p:nvPr>
        </p:nvSpPr>
        <p:spPr>
          <a:xfrm>
            <a:off x="228600" y="2233612"/>
            <a:ext cx="4343400" cy="3786187"/>
          </a:xfrm>
        </p:spPr>
        <p:txBody>
          <a:bodyPr/>
          <a:lstStyle>
            <a:lvl1pPr>
              <a:defRPr>
                <a:solidFill>
                  <a:srgbClr val="3D3C3C"/>
                </a:solidFill>
              </a:defRPr>
            </a:lvl1pPr>
            <a:lvl2pPr>
              <a:defRPr>
                <a:solidFill>
                  <a:srgbClr val="3D3C3C"/>
                </a:solidFill>
              </a:defRPr>
            </a:lvl2pPr>
            <a:lvl3pPr marL="800100" indent="-2857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a:solidFill>
                  <a:srgbClr val="3D3C3C"/>
                </a:solidFill>
              </a:defRPr>
            </a:lvl4pPr>
            <a:lvl5pPr>
              <a:defRPr>
                <a:solidFill>
                  <a:srgbClr val="3D3C3C"/>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Text Placeholder 2">
            <a:extLst>
              <a:ext uri="{FF2B5EF4-FFF2-40B4-BE49-F238E27FC236}">
                <a16:creationId xmlns:a16="http://schemas.microsoft.com/office/drawing/2014/main" id="{278F8ADB-2953-A64A-97B3-AB59AE4A7D2B}"/>
              </a:ext>
            </a:extLst>
          </p:cNvPr>
          <p:cNvSpPr>
            <a:spLocks noGrp="1"/>
          </p:cNvSpPr>
          <p:nvPr>
            <p:ph type="body" sz="quarter" idx="36"/>
          </p:nvPr>
        </p:nvSpPr>
        <p:spPr>
          <a:xfrm>
            <a:off x="7632813" y="2233613"/>
            <a:ext cx="4330350" cy="3786186"/>
          </a:xfrm>
        </p:spPr>
        <p:txBody>
          <a:bodyPr/>
          <a:lstStyle>
            <a:lvl1pPr>
              <a:defRPr>
                <a:solidFill>
                  <a:srgbClr val="3D3C3C"/>
                </a:solidFill>
              </a:defRPr>
            </a:lvl1pPr>
            <a:lvl2pPr>
              <a:defRPr>
                <a:solidFill>
                  <a:srgbClr val="3D3C3C"/>
                </a:solidFill>
              </a:defRPr>
            </a:lvl2pPr>
            <a:lvl3pPr marL="742950" indent="-228600">
              <a:buFont typeface="Courier New" panose="02070309020205020404" pitchFamily="49" charset="0"/>
              <a:buChar char="o"/>
              <a:tabLst/>
              <a:defRPr>
                <a:solidFill>
                  <a:srgbClr val="3D3C3C"/>
                </a:solidFill>
              </a:defRPr>
            </a:lvl3pPr>
            <a:lvl4pPr>
              <a:defRPr>
                <a:solidFill>
                  <a:srgbClr val="3D3C3C"/>
                </a:solidFill>
              </a:defRPr>
            </a:lvl4pPr>
            <a:lvl5pPr>
              <a:defRPr>
                <a:solidFill>
                  <a:srgbClr val="3D3C3C"/>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ight Arrow 3">
            <a:extLst>
              <a:ext uri="{FF2B5EF4-FFF2-40B4-BE49-F238E27FC236}">
                <a16:creationId xmlns:a16="http://schemas.microsoft.com/office/drawing/2014/main" id="{8D096CDA-242D-D948-869B-FB5A126D191B}"/>
              </a:ext>
            </a:extLst>
          </p:cNvPr>
          <p:cNvSpPr/>
          <p:nvPr/>
        </p:nvSpPr>
        <p:spPr>
          <a:xfrm>
            <a:off x="5440545" y="1337404"/>
            <a:ext cx="1310910" cy="6493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20445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hree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770766" y="1214132"/>
            <a:ext cx="3045303" cy="86687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566599" y="1214132"/>
            <a:ext cx="3045303" cy="86687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367839" y="1214132"/>
            <a:ext cx="3045303" cy="86687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49C19F9C-330F-3D44-B788-3B011863FB46}" type="slidenum">
              <a:rPr lang="en-US" smtClean="0"/>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776159"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4566603"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8370537"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4" name="Text Placeholder 11">
            <a:extLst>
              <a:ext uri="{FF2B5EF4-FFF2-40B4-BE49-F238E27FC236}">
                <a16:creationId xmlns:a16="http://schemas.microsoft.com/office/drawing/2014/main" id="{F2351650-0AF5-7B41-8717-C63444B9D1EB}"/>
              </a:ext>
            </a:extLst>
          </p:cNvPr>
          <p:cNvSpPr>
            <a:spLocks noGrp="1"/>
          </p:cNvSpPr>
          <p:nvPr>
            <p:ph type="body" sz="quarter" idx="37" hasCustomPrompt="1"/>
          </p:nvPr>
        </p:nvSpPr>
        <p:spPr>
          <a:xfrm>
            <a:off x="770767" y="5530474"/>
            <a:ext cx="10642376" cy="489326"/>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88498454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Four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3282241" y="1714500"/>
            <a:ext cx="2593494" cy="87630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6335630" y="1714500"/>
            <a:ext cx="2579770" cy="87630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9375295" y="1714500"/>
            <a:ext cx="2593841" cy="87630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49C19F9C-330F-3D44-B788-3B011863FB46}" type="slidenum">
              <a:rPr lang="en-US" smtClean="0"/>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3287634" y="2715236"/>
            <a:ext cx="2579766"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6335633" y="2715236"/>
            <a:ext cx="2574127"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9377993" y="2715236"/>
            <a:ext cx="2593842"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0CCFC44E-C6B5-0540-A29E-F342F4B86B7B}"/>
              </a:ext>
            </a:extLst>
          </p:cNvPr>
          <p:cNvSpPr>
            <a:spLocks noGrp="1"/>
          </p:cNvSpPr>
          <p:nvPr>
            <p:ph type="body" sz="quarter" idx="37" hasCustomPrompt="1"/>
          </p:nvPr>
        </p:nvSpPr>
        <p:spPr>
          <a:xfrm>
            <a:off x="239631" y="1714500"/>
            <a:ext cx="2579770" cy="4305300"/>
          </a:xfrm>
          <a:noFill/>
        </p:spPr>
        <p:txBody>
          <a:bodyPr lIns="0" tIns="0" rIns="0" bIns="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749180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3276597"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6324599"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8" name="Text Placeholder 11">
            <a:extLst>
              <a:ext uri="{FF2B5EF4-FFF2-40B4-BE49-F238E27FC236}">
                <a16:creationId xmlns:a16="http://schemas.microsoft.com/office/drawing/2014/main" id="{35B1A441-818E-2042-B9D2-1725279087FC}"/>
              </a:ext>
            </a:extLst>
          </p:cNvPr>
          <p:cNvSpPr>
            <a:spLocks noGrp="1"/>
          </p:cNvSpPr>
          <p:nvPr>
            <p:ph type="body" sz="quarter" idx="33" hasCustomPrompt="1"/>
          </p:nvPr>
        </p:nvSpPr>
        <p:spPr>
          <a:xfrm>
            <a:off x="9372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49C19F9C-330F-3D44-B788-3B011863FB46}" type="slidenum">
              <a:rPr lang="en-US" smtClean="0"/>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233993" y="1933365"/>
            <a:ext cx="2590801" cy="324823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3276600"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6327296"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2">
            <a:extLst>
              <a:ext uri="{FF2B5EF4-FFF2-40B4-BE49-F238E27FC236}">
                <a16:creationId xmlns:a16="http://schemas.microsoft.com/office/drawing/2014/main" id="{72440BF4-40CE-3A4D-91C2-BCCF11E0F885}"/>
              </a:ext>
            </a:extLst>
          </p:cNvPr>
          <p:cNvSpPr>
            <a:spLocks noGrp="1"/>
          </p:cNvSpPr>
          <p:nvPr>
            <p:ph type="body" sz="quarter" idx="37" hasCustomPrompt="1"/>
          </p:nvPr>
        </p:nvSpPr>
        <p:spPr>
          <a:xfrm>
            <a:off x="9369903"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45787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8 section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228600" y="1557103"/>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273893"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9372599" y="1549321"/>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6320709"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228600" y="3719237"/>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3273893"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4" name="Text Placeholder 13">
            <a:extLst>
              <a:ext uri="{FF2B5EF4-FFF2-40B4-BE49-F238E27FC236}">
                <a16:creationId xmlns:a16="http://schemas.microsoft.com/office/drawing/2014/main" id="{7C39C1A6-7460-C14B-83D4-33C9C6C4BE9C}"/>
              </a:ext>
            </a:extLst>
          </p:cNvPr>
          <p:cNvSpPr>
            <a:spLocks noGrp="1"/>
          </p:cNvSpPr>
          <p:nvPr>
            <p:ph type="body" sz="quarter" idx="37" hasCustomPrompt="1"/>
          </p:nvPr>
        </p:nvSpPr>
        <p:spPr>
          <a:xfrm>
            <a:off x="9372599" y="3711455"/>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6320709"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228600" y="1898033"/>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3287390"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6329995"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4CC2B804-C5D8-5A48-81B7-5713C7B60E20}"/>
              </a:ext>
            </a:extLst>
          </p:cNvPr>
          <p:cNvSpPr>
            <a:spLocks noGrp="1"/>
          </p:cNvSpPr>
          <p:nvPr>
            <p:ph type="body" sz="quarter" idx="44" hasCustomPrompt="1"/>
          </p:nvPr>
        </p:nvSpPr>
        <p:spPr>
          <a:xfrm>
            <a:off x="9380692"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22860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328739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6329995"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7" name="Text Placeholder 2">
            <a:extLst>
              <a:ext uri="{FF2B5EF4-FFF2-40B4-BE49-F238E27FC236}">
                <a16:creationId xmlns:a16="http://schemas.microsoft.com/office/drawing/2014/main" id="{A6C4C6A1-C28C-3C49-87BE-83DCC38A488C}"/>
              </a:ext>
            </a:extLst>
          </p:cNvPr>
          <p:cNvSpPr>
            <a:spLocks noGrp="1"/>
          </p:cNvSpPr>
          <p:nvPr>
            <p:ph type="body" sz="quarter" idx="48" hasCustomPrompt="1"/>
          </p:nvPr>
        </p:nvSpPr>
        <p:spPr>
          <a:xfrm>
            <a:off x="9380692"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137396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Numbered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530598" y="1557103"/>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7613401" y="1542911"/>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1530608" y="5015406"/>
            <a:ext cx="3033977"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1530598" y="3274175"/>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7613401" y="3259983"/>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7613401" y="5015406"/>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49C19F9C-330F-3D44-B788-3B011863FB46}" type="slidenum">
              <a:rPr lang="en-US" smtClean="0"/>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1530598" y="1898033"/>
            <a:ext cx="3032115" cy="113108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7613401" y="189803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smtClean="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1530598" y="5370528"/>
            <a:ext cx="3032115"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1530598" y="3605453"/>
            <a:ext cx="3032115"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7613401" y="360545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7613401" y="5360876"/>
            <a:ext cx="3048000"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2" name="Text Placeholder 13">
            <a:extLst>
              <a:ext uri="{FF2B5EF4-FFF2-40B4-BE49-F238E27FC236}">
                <a16:creationId xmlns:a16="http://schemas.microsoft.com/office/drawing/2014/main" id="{0038B1A7-E95E-3C4D-8B65-1DC93655092F}"/>
              </a:ext>
            </a:extLst>
          </p:cNvPr>
          <p:cNvSpPr>
            <a:spLocks noGrp="1"/>
          </p:cNvSpPr>
          <p:nvPr>
            <p:ph type="body" sz="quarter" idx="48" hasCustomPrompt="1"/>
          </p:nvPr>
        </p:nvSpPr>
        <p:spPr>
          <a:xfrm>
            <a:off x="763349"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3" name="Text Placeholder 13">
            <a:extLst>
              <a:ext uri="{FF2B5EF4-FFF2-40B4-BE49-F238E27FC236}">
                <a16:creationId xmlns:a16="http://schemas.microsoft.com/office/drawing/2014/main" id="{D7FBA33F-457B-9A44-B7DB-E88B05396B3D}"/>
              </a:ext>
            </a:extLst>
          </p:cNvPr>
          <p:cNvSpPr>
            <a:spLocks noGrp="1"/>
          </p:cNvSpPr>
          <p:nvPr>
            <p:ph type="body" sz="quarter" idx="49" hasCustomPrompt="1"/>
          </p:nvPr>
        </p:nvSpPr>
        <p:spPr>
          <a:xfrm>
            <a:off x="763349"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4" name="Text Placeholder 13">
            <a:extLst>
              <a:ext uri="{FF2B5EF4-FFF2-40B4-BE49-F238E27FC236}">
                <a16:creationId xmlns:a16="http://schemas.microsoft.com/office/drawing/2014/main" id="{3EACCA0E-54DF-5545-8611-264EC0B9B273}"/>
              </a:ext>
            </a:extLst>
          </p:cNvPr>
          <p:cNvSpPr>
            <a:spLocks noGrp="1"/>
          </p:cNvSpPr>
          <p:nvPr>
            <p:ph type="body" sz="quarter" idx="50" hasCustomPrompt="1"/>
          </p:nvPr>
        </p:nvSpPr>
        <p:spPr>
          <a:xfrm>
            <a:off x="763349"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7" name="Text Placeholder 13">
            <a:extLst>
              <a:ext uri="{FF2B5EF4-FFF2-40B4-BE49-F238E27FC236}">
                <a16:creationId xmlns:a16="http://schemas.microsoft.com/office/drawing/2014/main" id="{4DB0FA13-C54A-684F-944E-EAE89AF8521F}"/>
              </a:ext>
            </a:extLst>
          </p:cNvPr>
          <p:cNvSpPr>
            <a:spLocks noGrp="1"/>
          </p:cNvSpPr>
          <p:nvPr>
            <p:ph type="body" sz="quarter" idx="51" hasCustomPrompt="1"/>
          </p:nvPr>
        </p:nvSpPr>
        <p:spPr>
          <a:xfrm>
            <a:off x="6856651"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9" name="Text Placeholder 13">
            <a:extLst>
              <a:ext uri="{FF2B5EF4-FFF2-40B4-BE49-F238E27FC236}">
                <a16:creationId xmlns:a16="http://schemas.microsoft.com/office/drawing/2014/main" id="{2A9471F6-7209-B74C-93EE-ADE8EE5C3E26}"/>
              </a:ext>
            </a:extLst>
          </p:cNvPr>
          <p:cNvSpPr>
            <a:spLocks noGrp="1"/>
          </p:cNvSpPr>
          <p:nvPr>
            <p:ph type="body" sz="quarter" idx="52" hasCustomPrompt="1"/>
          </p:nvPr>
        </p:nvSpPr>
        <p:spPr>
          <a:xfrm>
            <a:off x="6856651"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36" name="Text Placeholder 13">
            <a:extLst>
              <a:ext uri="{FF2B5EF4-FFF2-40B4-BE49-F238E27FC236}">
                <a16:creationId xmlns:a16="http://schemas.microsoft.com/office/drawing/2014/main" id="{D290A8D4-25E0-2A4A-A5BB-4F9AC29D1ECE}"/>
              </a:ext>
            </a:extLst>
          </p:cNvPr>
          <p:cNvSpPr>
            <a:spLocks noGrp="1"/>
          </p:cNvSpPr>
          <p:nvPr>
            <p:ph type="body" sz="quarter" idx="53" hasCustomPrompt="1"/>
          </p:nvPr>
        </p:nvSpPr>
        <p:spPr>
          <a:xfrm>
            <a:off x="6856651"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Tree>
    <p:extLst>
      <p:ext uri="{BB962C8B-B14F-4D97-AF65-F5344CB8AC3E}">
        <p14:creationId xmlns:p14="http://schemas.microsoft.com/office/powerpoint/2010/main" val="178968754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228600" y="1324207"/>
            <a:ext cx="5409901" cy="1983905"/>
          </a:xfrm>
          <a:prstGeom prst="rect">
            <a:avLst/>
          </a:prstGeom>
        </p:spPr>
        <p:txBody>
          <a:bodyPr lIns="0" tIns="0" rIns="0" bIns="0">
            <a:noAutofit/>
          </a:bodyPr>
          <a:lstStyle>
            <a:lvl1pPr marL="0" indent="0">
              <a:lnSpc>
                <a:spcPct val="100000"/>
              </a:lnSpc>
              <a:buNone/>
              <a:defRPr sz="3200" b="0" i="0">
                <a:solidFill>
                  <a:srgbClr val="042315"/>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pic>
        <p:nvPicPr>
          <p:cNvPr id="13" name="Picture 12">
            <a:extLst>
              <a:ext uri="{FF2B5EF4-FFF2-40B4-BE49-F238E27FC236}">
                <a16:creationId xmlns:a16="http://schemas.microsoft.com/office/drawing/2014/main" id="{901262A7-8C01-3247-86F3-20AFC51BA18D}"/>
              </a:ext>
            </a:extLst>
          </p:cNvPr>
          <p:cNvPicPr>
            <a:picLocks noChangeAspect="1"/>
          </p:cNvPicPr>
          <p:nvPr/>
        </p:nvPicPr>
        <p:blipFill>
          <a:blip r:embed="rId2"/>
          <a:stretch>
            <a:fillRect/>
          </a:stretch>
        </p:blipFill>
        <p:spPr>
          <a:xfrm>
            <a:off x="232561" y="6343601"/>
            <a:ext cx="730343" cy="232381"/>
          </a:xfrm>
          <a:prstGeom prst="rect">
            <a:avLst/>
          </a:prstGeom>
        </p:spPr>
      </p:pic>
      <p:sp>
        <p:nvSpPr>
          <p:cNvPr id="12" name="Slide Number Placeholder 5">
            <a:extLst>
              <a:ext uri="{FF2B5EF4-FFF2-40B4-BE49-F238E27FC236}">
                <a16:creationId xmlns:a16="http://schemas.microsoft.com/office/drawing/2014/main" id="{93EEF68C-1B1A-8646-8CCC-05086C10767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4" name="Title 1">
            <a:extLst>
              <a:ext uri="{FF2B5EF4-FFF2-40B4-BE49-F238E27FC236}">
                <a16:creationId xmlns:a16="http://schemas.microsoft.com/office/drawing/2014/main" id="{BCCE7C15-0676-9343-AA28-66396C737996}"/>
              </a:ext>
            </a:extLst>
          </p:cNvPr>
          <p:cNvSpPr>
            <a:spLocks noGrp="1"/>
          </p:cNvSpPr>
          <p:nvPr>
            <p:ph type="title" hasCustomPrompt="1"/>
          </p:nvPr>
        </p:nvSpPr>
        <p:spPr>
          <a:xfrm>
            <a:off x="228599" y="294417"/>
            <a:ext cx="5404508"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5" name="Text Placeholder 57">
            <a:extLst>
              <a:ext uri="{FF2B5EF4-FFF2-40B4-BE49-F238E27FC236}">
                <a16:creationId xmlns:a16="http://schemas.microsoft.com/office/drawing/2014/main" id="{542C4BC2-AF38-2F4B-B584-42E2EC3A8BA4}"/>
              </a:ext>
            </a:extLst>
          </p:cNvPr>
          <p:cNvSpPr>
            <a:spLocks noGrp="1"/>
          </p:cNvSpPr>
          <p:nvPr>
            <p:ph type="body" sz="quarter" idx="32" hasCustomPrompt="1"/>
          </p:nvPr>
        </p:nvSpPr>
        <p:spPr>
          <a:xfrm>
            <a:off x="228600" y="712673"/>
            <a:ext cx="54048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2BD0F517-AEAE-094F-9FEF-07077F569232}"/>
              </a:ext>
            </a:extLst>
          </p:cNvPr>
          <p:cNvSpPr>
            <a:spLocks noGrp="1"/>
          </p:cNvSpPr>
          <p:nvPr>
            <p:ph type="body" sz="quarter" idx="35" hasCustomPrompt="1"/>
          </p:nvPr>
        </p:nvSpPr>
        <p:spPr>
          <a:xfrm>
            <a:off x="233993" y="3621085"/>
            <a:ext cx="5404508" cy="2398715"/>
          </a:xfrm>
        </p:spPr>
        <p:txBody>
          <a:bodyPr/>
          <a:lstStyle>
            <a:lvl1pPr>
              <a:defRPr sz="1600">
                <a:solidFill>
                  <a:srgbClr val="042315"/>
                </a:solidFill>
              </a:defRPr>
            </a:lvl1pPr>
            <a:lvl2pPr>
              <a:defRPr sz="1600">
                <a:solidFill>
                  <a:srgbClr val="042315"/>
                </a:solidFill>
              </a:defRPr>
            </a:lvl2pPr>
            <a:lvl3pPr marL="742950" indent="-228600">
              <a:buFont typeface="Courier New" panose="02070309020205020404" pitchFamily="49" charset="0"/>
              <a:buChar char="o"/>
              <a:tabLst/>
              <a:defRPr sz="1600">
                <a:solidFill>
                  <a:srgbClr val="042315"/>
                </a:solidFill>
              </a:defRPr>
            </a:lvl3pPr>
            <a:lvl4pPr>
              <a:defRPr sz="1600">
                <a:solidFill>
                  <a:srgbClr val="042315"/>
                </a:solidFill>
              </a:defRPr>
            </a:lvl4pPr>
            <a:lvl5pPr>
              <a:defRPr sz="1600">
                <a:solidFill>
                  <a:srgbClr val="042315"/>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4418116"/>
      </p:ext>
    </p:extLst>
  </p:cSld>
  <p:clrMapOvr>
    <a:masterClrMapping/>
  </p:clrMapOvr>
  <p:extLst>
    <p:ext uri="{DCECCB84-F9BA-43D5-87BE-67443E8EF086}">
      <p15:sldGuideLst xmlns:p15="http://schemas.microsoft.com/office/powerpoint/2012/main"/>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Large 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p:nvCxnSpPr>
        <p:spPr>
          <a:xfrm>
            <a:off x="6096000" y="1506526"/>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228600" y="1655115"/>
            <a:ext cx="5410200" cy="3526486"/>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pic>
        <p:nvPicPr>
          <p:cNvPr id="13" name="Picture 12" descr="Logo&#10;&#10;Description automatically generated">
            <a:extLst>
              <a:ext uri="{FF2B5EF4-FFF2-40B4-BE49-F238E27FC236}">
                <a16:creationId xmlns:a16="http://schemas.microsoft.com/office/drawing/2014/main" id="{288FBC1C-9839-D947-98D7-456B67256613}"/>
              </a:ext>
            </a:extLst>
          </p:cNvPr>
          <p:cNvPicPr>
            <a:picLocks noChangeAspect="1"/>
          </p:cNvPicPr>
          <p:nvPr/>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50AAAA15-AAFD-3441-81B3-29C7FC7F81C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7" name="Title 1">
            <a:extLst>
              <a:ext uri="{FF2B5EF4-FFF2-40B4-BE49-F238E27FC236}">
                <a16:creationId xmlns:a16="http://schemas.microsoft.com/office/drawing/2014/main" id="{83E462E2-8F77-744A-9EA3-B06C21622FA2}"/>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5CB77C58-1442-CD4F-B09A-E4C3C0A4BF3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D0323FFB-0571-EE48-AB6D-FD97A544B1C5}"/>
              </a:ext>
            </a:extLst>
          </p:cNvPr>
          <p:cNvSpPr>
            <a:spLocks noGrp="1"/>
          </p:cNvSpPr>
          <p:nvPr>
            <p:ph type="body" sz="quarter" idx="30" hasCustomPrompt="1"/>
          </p:nvPr>
        </p:nvSpPr>
        <p:spPr>
          <a:xfrm>
            <a:off x="6096000" y="1683598"/>
            <a:ext cx="5867400" cy="3498002"/>
          </a:xfrm>
        </p:spPr>
        <p:txBody>
          <a:bodyPr/>
          <a:lstStyle>
            <a:lvl1pPr>
              <a:defRPr sz="1600">
                <a:solidFill>
                  <a:srgbClr val="3D3C3C"/>
                </a:solidFill>
              </a:defRPr>
            </a:lvl1pPr>
            <a:lvl2pPr>
              <a:defRPr sz="1600">
                <a:solidFill>
                  <a:srgbClr val="3D3C3C"/>
                </a:solidFill>
              </a:defRPr>
            </a:lvl2pPr>
            <a:lvl3pPr marL="742950" indent="-228600">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4279107"/>
      </p:ext>
    </p:extLst>
  </p:cSld>
  <p:clrMapOvr>
    <a:masterClrMapping/>
  </p:clrMapOvr>
  <p:extLst>
    <p:ext uri="{DCECCB84-F9BA-43D5-87BE-67443E8EF086}">
      <p15:sldGuideLst xmlns:p15="http://schemas.microsoft.com/office/powerpoint/2012/main"/>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Content w 3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228600" y="342900"/>
            <a:ext cx="5638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4103402"/>
            <a:ext cx="5638800" cy="1382998"/>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6324600"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8" name="Picture 7" descr="Logo&#10;&#10;Description automatically generated">
            <a:extLst>
              <a:ext uri="{FF2B5EF4-FFF2-40B4-BE49-F238E27FC236}">
                <a16:creationId xmlns:a16="http://schemas.microsoft.com/office/drawing/2014/main" id="{B16D5EF2-90FE-0743-9161-0A6E956C8C4C}"/>
              </a:ext>
            </a:extLst>
          </p:cNvPr>
          <p:cNvPicPr>
            <a:picLocks noChangeAspect="1"/>
          </p:cNvPicPr>
          <p:nvPr/>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EF60A5AE-250D-4E49-B021-1C521BCDC50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3" name="Picture Placeholder 3">
            <a:extLst>
              <a:ext uri="{FF2B5EF4-FFF2-40B4-BE49-F238E27FC236}">
                <a16:creationId xmlns:a16="http://schemas.microsoft.com/office/drawing/2014/main" id="{5B66687D-5BC4-3E4E-A68A-2BDE83E23A85}"/>
              </a:ext>
            </a:extLst>
          </p:cNvPr>
          <p:cNvSpPr>
            <a:spLocks noGrp="1"/>
          </p:cNvSpPr>
          <p:nvPr>
            <p:ph type="pic" sz="quarter" idx="43" hasCustomPrompt="1"/>
          </p:nvPr>
        </p:nvSpPr>
        <p:spPr>
          <a:xfrm>
            <a:off x="9367205"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Text Placeholder 2">
            <a:extLst>
              <a:ext uri="{FF2B5EF4-FFF2-40B4-BE49-F238E27FC236}">
                <a16:creationId xmlns:a16="http://schemas.microsoft.com/office/drawing/2014/main" id="{B8521467-5A4D-DC4C-8410-4F4BA6EC8F21}"/>
              </a:ext>
            </a:extLst>
          </p:cNvPr>
          <p:cNvSpPr>
            <a:spLocks noGrp="1"/>
          </p:cNvSpPr>
          <p:nvPr>
            <p:ph type="body" sz="quarter" idx="47" hasCustomPrompt="1"/>
          </p:nvPr>
        </p:nvSpPr>
        <p:spPr>
          <a:xfrm>
            <a:off x="6329995" y="4103402"/>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8BCD9262-AFB5-7745-9C49-6EED75D3C688}"/>
              </a:ext>
            </a:extLst>
          </p:cNvPr>
          <p:cNvSpPr>
            <a:spLocks noGrp="1"/>
          </p:cNvSpPr>
          <p:nvPr>
            <p:ph type="body" sz="quarter" idx="48" hasCustomPrompt="1"/>
          </p:nvPr>
        </p:nvSpPr>
        <p:spPr>
          <a:xfrm>
            <a:off x="9380692" y="4103402"/>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600385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98ECEF-1C03-9345-9A2A-7C30D07CC70C}"/>
              </a:ext>
            </a:extLst>
          </p:cNvPr>
          <p:cNvPicPr>
            <a:picLocks noChangeAspect="1"/>
          </p:cNvPicPr>
          <p:nvPr userDrawn="1"/>
        </p:nvPicPr>
        <p:blipFill>
          <a:blip r:embed="rId2"/>
          <a:stretch>
            <a:fillRect/>
          </a:stretch>
        </p:blipFill>
        <p:spPr>
          <a:xfrm>
            <a:off x="230668" y="342900"/>
            <a:ext cx="1381538" cy="439581"/>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E3E26CD3-2748-548C-83B5-5E750B0E60CA}"/>
              </a:ext>
            </a:extLst>
          </p:cNvPr>
          <p:cNvPicPr>
            <a:picLocks/>
          </p:cNvPicPr>
          <p:nvPr userDrawn="1"/>
        </p:nvPicPr>
        <p:blipFill rotWithShape="1">
          <a:blip r:embed="rId3"/>
          <a:srcRect l="72" r="59620"/>
          <a:stretch/>
        </p:blipFill>
        <p:spPr>
          <a:xfrm>
            <a:off x="7223861" y="0"/>
            <a:ext cx="4968139" cy="6858000"/>
          </a:xfrm>
          <a:prstGeom prst="rect">
            <a:avLst/>
          </a:prstGeom>
        </p:spPr>
      </p:pic>
    </p:spTree>
    <p:extLst>
      <p:ext uri="{BB962C8B-B14F-4D97-AF65-F5344CB8AC3E}">
        <p14:creationId xmlns:p14="http://schemas.microsoft.com/office/powerpoint/2010/main" val="1838207322"/>
      </p:ext>
    </p:extLst>
  </p:cSld>
  <p:clrMapOvr>
    <a:masterClrMapping/>
  </p:clrMapOvr>
  <p:extLst>
    <p:ext uri="{DCECCB84-F9BA-43D5-87BE-67443E8EF086}">
      <p15:sldGuideLst xmlns:p15="http://schemas.microsoft.com/office/powerpoint/2012/main"/>
    </p:ext>
  </p:extLs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wo Column Right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5638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622350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Right Column w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65B3D50F-8A60-FE4D-B79F-87494D7256E3}"/>
              </a:ext>
            </a:extLst>
          </p:cNvPr>
          <p:cNvSpPr>
            <a:spLocks noGrp="1"/>
          </p:cNvSpPr>
          <p:nvPr>
            <p:ph type="body" sz="quarter" idx="41" hasCustomPrompt="1"/>
          </p:nvPr>
        </p:nvSpPr>
        <p:spPr>
          <a:xfrm>
            <a:off x="3276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6315555"/>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Content w 5/8 Image on Righ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572000" y="0"/>
            <a:ext cx="7620001"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2" name="Picture 11" descr="Logo&#10;&#10;Description automatically generated">
            <a:extLst>
              <a:ext uri="{FF2B5EF4-FFF2-40B4-BE49-F238E27FC236}">
                <a16:creationId xmlns:a16="http://schemas.microsoft.com/office/drawing/2014/main" id="{C9120F30-EC12-5140-BF58-E40715C19485}"/>
              </a:ext>
            </a:extLst>
          </p:cNvPr>
          <p:cNvPicPr>
            <a:picLocks noChangeAspect="1"/>
          </p:cNvPicPr>
          <p:nvPr/>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812B99E8-4214-D34A-9777-9881FE3AAF6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6" name="Title 1">
            <a:extLst>
              <a:ext uri="{FF2B5EF4-FFF2-40B4-BE49-F238E27FC236}">
                <a16:creationId xmlns:a16="http://schemas.microsoft.com/office/drawing/2014/main" id="{89C5ED5A-85E8-1949-97FD-5763222807C4}"/>
              </a:ext>
            </a:extLst>
          </p:cNvPr>
          <p:cNvSpPr>
            <a:spLocks noGrp="1"/>
          </p:cNvSpPr>
          <p:nvPr>
            <p:ph type="title" hasCustomPrompt="1"/>
          </p:nvPr>
        </p:nvSpPr>
        <p:spPr>
          <a:xfrm>
            <a:off x="228599" y="293125"/>
            <a:ext cx="4135057"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76AFAA7E-B539-7E4A-83D2-34621A7B4E0C}"/>
              </a:ext>
            </a:extLst>
          </p:cNvPr>
          <p:cNvSpPr>
            <a:spLocks noGrp="1"/>
          </p:cNvSpPr>
          <p:nvPr>
            <p:ph type="body" sz="quarter" idx="40" hasCustomPrompt="1"/>
          </p:nvPr>
        </p:nvSpPr>
        <p:spPr>
          <a:xfrm>
            <a:off x="228600" y="712673"/>
            <a:ext cx="4135281"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8" name="Text Placeholder 2">
            <a:extLst>
              <a:ext uri="{FF2B5EF4-FFF2-40B4-BE49-F238E27FC236}">
                <a16:creationId xmlns:a16="http://schemas.microsoft.com/office/drawing/2014/main" id="{6BC99E50-AF54-4A43-BD6F-CE5EA52E5ABA}"/>
              </a:ext>
            </a:extLst>
          </p:cNvPr>
          <p:cNvSpPr>
            <a:spLocks noGrp="1"/>
          </p:cNvSpPr>
          <p:nvPr>
            <p:ph type="body" sz="quarter" idx="30" hasCustomPrompt="1"/>
          </p:nvPr>
        </p:nvSpPr>
        <p:spPr>
          <a:xfrm>
            <a:off x="228600" y="1527048"/>
            <a:ext cx="4135055" cy="4113767"/>
          </a:xfrm>
        </p:spPr>
        <p:txBody>
          <a:bodyPr/>
          <a:lstStyle>
            <a:lvl1pPr>
              <a:defRPr sz="1400">
                <a:solidFill>
                  <a:srgbClr val="3D3C3C"/>
                </a:solidFill>
              </a:defRPr>
            </a:lvl1pPr>
            <a:lvl2pPr>
              <a:defRPr sz="1400">
                <a:solidFill>
                  <a:srgbClr val="3D3C3C"/>
                </a:solidFill>
              </a:defRPr>
            </a:lvl2pPr>
            <a:lvl3pPr marL="754063" indent="-2270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343993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Header w 3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p:nvSpPr>
        <p:spPr>
          <a:xfrm>
            <a:off x="9149394" y="4267200"/>
            <a:ext cx="3042606" cy="259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hasCustomPrompt="1"/>
          </p:nvPr>
        </p:nvSpPr>
        <p:spPr>
          <a:xfrm>
            <a:off x="9149394" y="0"/>
            <a:ext cx="3042606" cy="42672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endParaRPr lang="en-MX"/>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247302"/>
            <a:ext cx="5508625" cy="1257995"/>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pic>
        <p:nvPicPr>
          <p:cNvPr id="9" name="Picture 8" descr="A picture containing text, clipart&#10;&#10;Description automatically generated">
            <a:extLst>
              <a:ext uri="{FF2B5EF4-FFF2-40B4-BE49-F238E27FC236}">
                <a16:creationId xmlns:a16="http://schemas.microsoft.com/office/drawing/2014/main" id="{0F246527-7CA0-5B4D-86E9-3A271DD75E75}"/>
              </a:ext>
            </a:extLst>
          </p:cNvPr>
          <p:cNvPicPr>
            <a:picLocks noChangeAspect="1"/>
          </p:cNvPicPr>
          <p:nvPr/>
        </p:nvPicPr>
        <p:blipFill>
          <a:blip r:embed="rId2"/>
          <a:stretch>
            <a:fillRect/>
          </a:stretch>
        </p:blipFill>
        <p:spPr>
          <a:xfrm>
            <a:off x="232558" y="6343600"/>
            <a:ext cx="730346" cy="232382"/>
          </a:xfrm>
          <a:prstGeom prst="rect">
            <a:avLst/>
          </a:prstGeom>
        </p:spPr>
      </p:pic>
      <p:pic>
        <p:nvPicPr>
          <p:cNvPr id="11" name="Picture 10" descr="Logo&#10;&#10;Description automatically generated">
            <a:extLst>
              <a:ext uri="{FF2B5EF4-FFF2-40B4-BE49-F238E27FC236}">
                <a16:creationId xmlns:a16="http://schemas.microsoft.com/office/drawing/2014/main" id="{AD1A1224-2892-B041-99D4-C5045FE65941}"/>
              </a:ext>
            </a:extLst>
          </p:cNvPr>
          <p:cNvPicPr>
            <a:picLocks noChangeAspect="1"/>
          </p:cNvPicPr>
          <p:nvPr/>
        </p:nvPicPr>
        <p:blipFill>
          <a:blip r:embed="rId3"/>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131CABF7-D828-314C-A892-4D805CF925C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14" name="Text Placeholder 2">
            <a:extLst>
              <a:ext uri="{FF2B5EF4-FFF2-40B4-BE49-F238E27FC236}">
                <a16:creationId xmlns:a16="http://schemas.microsoft.com/office/drawing/2014/main" id="{FFD87D3C-216A-894E-A218-6C4DE93114DB}"/>
              </a:ext>
            </a:extLst>
          </p:cNvPr>
          <p:cNvSpPr>
            <a:spLocks noGrp="1"/>
          </p:cNvSpPr>
          <p:nvPr>
            <p:ph type="body" sz="quarter" idx="30" hasCustomPrompt="1"/>
          </p:nvPr>
        </p:nvSpPr>
        <p:spPr>
          <a:xfrm>
            <a:off x="228601" y="1527048"/>
            <a:ext cx="2590800" cy="3582536"/>
          </a:xfrm>
        </p:spPr>
        <p:txBody>
          <a:bodyPr/>
          <a:lstStyle>
            <a:lvl1pPr>
              <a:defRPr sz="1400">
                <a:solidFill>
                  <a:srgbClr val="3D3C3C"/>
                </a:solidFill>
              </a:defRPr>
            </a:lvl1pPr>
            <a:lvl2pPr>
              <a:defRPr sz="1400">
                <a:solidFill>
                  <a:srgbClr val="3D3C3C"/>
                </a:solidFill>
              </a:defRPr>
            </a:lvl2pPr>
            <a:lvl3pPr marL="690563" indent="-1635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2B6635BF-3AE8-384B-B98F-BB5B2DD4AE84}"/>
              </a:ext>
            </a:extLst>
          </p:cNvPr>
          <p:cNvSpPr>
            <a:spLocks noGrp="1"/>
          </p:cNvSpPr>
          <p:nvPr>
            <p:ph type="body" sz="quarter" idx="43" hasCustomPrompt="1"/>
          </p:nvPr>
        </p:nvSpPr>
        <p:spPr>
          <a:xfrm>
            <a:off x="3284304" y="1527048"/>
            <a:ext cx="2583096"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81A47BF4-9246-BB41-A64D-AD21AD38259C}"/>
              </a:ext>
            </a:extLst>
          </p:cNvPr>
          <p:cNvSpPr>
            <a:spLocks noGrp="1"/>
          </p:cNvSpPr>
          <p:nvPr>
            <p:ph type="body" sz="quarter" idx="44" hasCustomPrompt="1"/>
          </p:nvPr>
        </p:nvSpPr>
        <p:spPr>
          <a:xfrm>
            <a:off x="6331527" y="1527048"/>
            <a:ext cx="2590800"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0544800"/>
      </p:ext>
    </p:extLst>
  </p:cSld>
  <p:clrMapOvr>
    <a:masterClrMapping/>
  </p:clrMapOvr>
  <p:extLst>
    <p:ext uri="{DCECCB84-F9BA-43D5-87BE-67443E8EF086}">
      <p15:sldGuideLst xmlns:p15="http://schemas.microsoft.com/office/powerpoint/2012/main"/>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p:nvSpPr>
        <p:spPr>
          <a:xfrm>
            <a:off x="0"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p:nvCxnSpPr>
        <p:spPr>
          <a:xfrm>
            <a:off x="238822" y="3777624"/>
            <a:ext cx="4176964"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pic>
        <p:nvPicPr>
          <p:cNvPr id="14" name="Picture 13">
            <a:extLst>
              <a:ext uri="{FF2B5EF4-FFF2-40B4-BE49-F238E27FC236}">
                <a16:creationId xmlns:a16="http://schemas.microsoft.com/office/drawing/2014/main" id="{8CFD9EED-E73E-BA4A-A54B-31BB3063D1CD}"/>
              </a:ext>
            </a:extLst>
          </p:cNvPr>
          <p:cNvPicPr>
            <a:picLocks noChangeAspect="1"/>
          </p:cNvPicPr>
          <p:nvPr/>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840457"/>
      </p:ext>
    </p:extLst>
  </p:cSld>
  <p:clrMapOvr>
    <a:masterClrMapping/>
  </p:clrMapOvr>
  <p:extLst>
    <p:ext uri="{DCECCB84-F9BA-43D5-87BE-67443E8EF086}">
      <p15:sldGuideLst xmlns:p15="http://schemas.microsoft.com/office/powerpoint/2012/main"/>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tx2"/>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endParaRPr lang="en-US"/>
          </a:p>
        </p:txBody>
      </p:sp>
      <p:pic>
        <p:nvPicPr>
          <p:cNvPr id="14" name="Picture 13">
            <a:extLst>
              <a:ext uri="{FF2B5EF4-FFF2-40B4-BE49-F238E27FC236}">
                <a16:creationId xmlns:a16="http://schemas.microsoft.com/office/drawing/2014/main" id="{E4A39C16-71DE-FC41-BCE1-4B0A8A4D43BA}"/>
              </a:ext>
            </a:extLst>
          </p:cNvPr>
          <p:cNvPicPr>
            <a:picLocks noChangeAspect="1"/>
          </p:cNvPicPr>
          <p:nvPr/>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8233523"/>
      </p:ext>
    </p:extLst>
  </p:cSld>
  <p:clrMapOvr>
    <a:masterClrMapping/>
  </p:clrMapOvr>
  <p:extLst>
    <p:ext uri="{DCECCB84-F9BA-43D5-87BE-67443E8EF086}">
      <p15:sldGuideLst xmlns:p15="http://schemas.microsoft.com/office/powerpoint/2012/main"/>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rgbClr val="042315"/>
                </a:solidFill>
              </a:defRPr>
            </a:lvl1pPr>
            <a:lvl2pPr>
              <a:defRPr sz="1200">
                <a:solidFill>
                  <a:srgbClr val="042315"/>
                </a:solidFill>
              </a:defRPr>
            </a:lvl2pPr>
            <a:lvl3pPr marL="690563" indent="-163513">
              <a:buFont typeface="Courier New" panose="02070309020205020404" pitchFamily="49" charset="0"/>
              <a:buChar char="o"/>
              <a:tabLst/>
              <a:defRPr sz="1200">
                <a:solidFill>
                  <a:srgbClr val="042315"/>
                </a:solidFill>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itle 1">
            <a:extLst>
              <a:ext uri="{FF2B5EF4-FFF2-40B4-BE49-F238E27FC236}">
                <a16:creationId xmlns:a16="http://schemas.microsoft.com/office/drawing/2014/main" id="{E94D75FA-3AE9-FC4C-A49E-066D99CE4213}"/>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A5BB4E20-DF6B-C747-B076-731C7445A345}"/>
              </a:ext>
            </a:extLst>
          </p:cNvPr>
          <p:cNvSpPr>
            <a:spLocks noGrp="1"/>
          </p:cNvSpPr>
          <p:nvPr>
            <p:ph type="body" sz="quarter" idx="40"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416982841"/>
      </p:ext>
    </p:extLst>
  </p:cSld>
  <p:clrMapOvr>
    <a:masterClrMapping/>
  </p:clrMapOvr>
  <p:extLst>
    <p:ext uri="{DCECCB84-F9BA-43D5-87BE-67443E8EF086}">
      <p15:sldGuideLst xmlns:p15="http://schemas.microsoft.com/office/powerpoint/2012/main"/>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1_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p:nvSpPr>
        <p:spPr>
          <a:xfrm>
            <a:off x="0" y="1"/>
            <a:ext cx="6096000"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p:nvCxnSpPr>
        <p:spPr>
          <a:xfrm>
            <a:off x="238822" y="3777624"/>
            <a:ext cx="4176964" cy="0"/>
          </a:xfrm>
          <a:prstGeom prst="line">
            <a:avLst/>
          </a:prstGeom>
          <a:ln w="15875">
            <a:solidFill>
              <a:srgbClr val="FFFFFF"/>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solidFill>
                  <a:schemeClr val="bg1"/>
                </a:solidFill>
              </a:defRPr>
            </a:lvl1pPr>
            <a:lvl2pPr>
              <a:defRPr sz="1600">
                <a:solidFill>
                  <a:schemeClr val="bg1"/>
                </a:solidFill>
              </a:defRPr>
            </a:lvl2pPr>
            <a:lvl3pPr marL="800100" indent="-285750">
              <a:defRPr lang="en-US" sz="16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chemeClr val="bg1"/>
                </a:solidFill>
              </a:defRPr>
            </a:lvl4pPr>
            <a:lvl5pPr>
              <a:defRPr sz="1600">
                <a:solidFill>
                  <a:schemeClr val="bg1"/>
                </a:solidFill>
              </a:defRPr>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16" name="Picture 15" descr="A picture containing text, clipart&#10;&#10;Description automatically generated">
            <a:extLst>
              <a:ext uri="{FF2B5EF4-FFF2-40B4-BE49-F238E27FC236}">
                <a16:creationId xmlns:a16="http://schemas.microsoft.com/office/drawing/2014/main" id="{38874556-CB25-C04A-ACF6-BABE93E19EE6}"/>
              </a:ext>
            </a:extLst>
          </p:cNvPr>
          <p:cNvPicPr>
            <a:picLocks noChangeAspect="1"/>
          </p:cNvPicPr>
          <p:nvPr/>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332906100"/>
      </p:ext>
    </p:extLst>
  </p:cSld>
  <p:clrMapOvr>
    <a:masterClrMapping/>
  </p:clrMapOvr>
  <p:extLst>
    <p:ext uri="{DCECCB84-F9BA-43D5-87BE-67443E8EF086}">
      <p15:sldGuideLst xmlns:p15="http://schemas.microsoft.com/office/powerpoint/2012/main"/>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1_3 Sections Content Spring Green">
    <p:bg>
      <p:bgPr>
        <a:solidFill>
          <a:srgbClr val="3D3C3C"/>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bg1"/>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11" name="Picture 10" descr="A picture containing text, clipart&#10;&#10;Description automatically generated">
            <a:extLst>
              <a:ext uri="{FF2B5EF4-FFF2-40B4-BE49-F238E27FC236}">
                <a16:creationId xmlns:a16="http://schemas.microsoft.com/office/drawing/2014/main" id="{42A89384-3C2D-3947-9BCB-183B1A776F23}"/>
              </a:ext>
            </a:extLst>
          </p:cNvPr>
          <p:cNvPicPr>
            <a:picLocks noChangeAspect="1"/>
          </p:cNvPicPr>
          <p:nvPr/>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473321843"/>
      </p:ext>
    </p:extLst>
  </p:cSld>
  <p:clrMapOvr>
    <a:masterClrMapping/>
  </p:clrMapOvr>
  <p:extLst>
    <p:ext uri="{DCECCB84-F9BA-43D5-87BE-67443E8EF086}">
      <p15:sldGuideLst xmlns:p15="http://schemas.microsoft.com/office/powerpoint/2012/main"/>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1_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Arial" panose="020B0604020202020204" pitchFamily="34" charset="0"/>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49C19F9C-330F-3D44-B788-3B011863FB46}" type="slidenum">
              <a:rPr lang="en-US" smtClean="0"/>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chemeClr val="bg1"/>
                </a:solidFill>
              </a:defRPr>
            </a:lvl1pPr>
            <a:lvl2pPr>
              <a:defRPr sz="1200">
                <a:solidFill>
                  <a:schemeClr val="bg1"/>
                </a:solidFill>
              </a:defRPr>
            </a:lvl2pPr>
            <a:lvl3pPr marL="690563" indent="-163513">
              <a:buFont typeface="Courier New" panose="02070309020205020404" pitchFamily="49" charset="0"/>
              <a:buChar char="o"/>
              <a:tabLst/>
              <a:defRPr sz="1200">
                <a:solidFill>
                  <a:schemeClr val="bg1"/>
                </a:solidFill>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778AB207-C065-1044-8FC3-FC2B3B849B31}"/>
              </a:ext>
            </a:extLst>
          </p:cNvPr>
          <p:cNvSpPr>
            <a:spLocks noGrp="1"/>
          </p:cNvSpPr>
          <p:nvPr>
            <p:ph type="title" hasCustomPrompt="1"/>
          </p:nvPr>
        </p:nvSpPr>
        <p:spPr>
          <a:xfrm>
            <a:off x="228599" y="266131"/>
            <a:ext cx="4343165" cy="281078"/>
          </a:xfrm>
        </p:spPr>
        <p:txBody>
          <a:bodyPr>
            <a:noAutofit/>
          </a:bodyPr>
          <a:lstStyle>
            <a:lvl1pPr>
              <a:lnSpc>
                <a:spcPct val="100000"/>
              </a:lnSpc>
              <a:defRPr sz="2400" b="0" i="0">
                <a:solidFill>
                  <a:srgbClr val="FF462D"/>
                </a:solidFill>
                <a:latin typeface="Arial" panose="020B0604020202020204" pitchFamily="34" charset="0"/>
              </a:defRPr>
            </a:lvl1pPr>
          </a:lstStyle>
          <a:p>
            <a:r>
              <a:rPr lang="en-US"/>
              <a:t>Add heading here</a:t>
            </a:r>
          </a:p>
        </p:txBody>
      </p:sp>
      <p:sp>
        <p:nvSpPr>
          <p:cNvPr id="22" name="Text Placeholder 57">
            <a:extLst>
              <a:ext uri="{FF2B5EF4-FFF2-40B4-BE49-F238E27FC236}">
                <a16:creationId xmlns:a16="http://schemas.microsoft.com/office/drawing/2014/main" id="{01F606AC-C408-FB45-A037-89CBCC5F5C87}"/>
              </a:ext>
            </a:extLst>
          </p:cNvPr>
          <p:cNvSpPr>
            <a:spLocks noGrp="1"/>
          </p:cNvSpPr>
          <p:nvPr>
            <p:ph type="body" sz="quarter" idx="27" hasCustomPrompt="1"/>
          </p:nvPr>
        </p:nvSpPr>
        <p:spPr>
          <a:xfrm>
            <a:off x="228600" y="705999"/>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2649231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ort Title 2">
    <p:bg>
      <p:bgPr>
        <a:solidFill>
          <a:srgbClr val="4CDD84"/>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rgbClr val="042315"/>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9" name="Text Placeholder 21">
            <a:extLst>
              <a:ext uri="{FF2B5EF4-FFF2-40B4-BE49-F238E27FC236}">
                <a16:creationId xmlns:a16="http://schemas.microsoft.com/office/drawing/2014/main" id="{BA051F55-DD70-AD45-9776-3723F17DB84F}"/>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2" name="Text Placeholder 3">
            <a:extLst>
              <a:ext uri="{FF2B5EF4-FFF2-40B4-BE49-F238E27FC236}">
                <a16:creationId xmlns:a16="http://schemas.microsoft.com/office/drawing/2014/main" id="{01F1864E-4A1D-E640-AA2F-C5487E5EB324}"/>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8A1D029C-7A8D-C547-9427-8AD9CAEC58C8}"/>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32631041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hank You -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5EDF76E2-8C6A-AA86-7A5A-67D47B2AED4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2" name="Picture 1">
            <a:extLst>
              <a:ext uri="{FF2B5EF4-FFF2-40B4-BE49-F238E27FC236}">
                <a16:creationId xmlns:a16="http://schemas.microsoft.com/office/drawing/2014/main" id="{EE8B1A74-0186-4F16-154F-C0CA099D8D40}"/>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12150392"/>
      </p:ext>
    </p:extLst>
  </p:cSld>
  <p:clrMapOvr>
    <a:masterClrMapping/>
  </p:clrMapOvr>
  <p:extLst>
    <p:ext uri="{DCECCB84-F9BA-43D5-87BE-67443E8EF086}">
      <p15:sldGuideLst xmlns:p15="http://schemas.microsoft.com/office/powerpoint/2012/main"/>
    </p:ext>
  </p:extLs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hree Column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B7000-1525-9D40-B881-051F187F6406}"/>
              </a:ext>
            </a:extLst>
          </p:cNvPr>
          <p:cNvSpPr/>
          <p:nvPr/>
        </p:nvSpPr>
        <p:spPr>
          <a:xfrm>
            <a:off x="9143999" y="0"/>
            <a:ext cx="3048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Text Placeholder 11">
            <a:extLst>
              <a:ext uri="{FF2B5EF4-FFF2-40B4-BE49-F238E27FC236}">
                <a16:creationId xmlns:a16="http://schemas.microsoft.com/office/drawing/2014/main" id="{373A9760-9DB0-3E44-BA65-46626A8F9048}"/>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pic>
        <p:nvPicPr>
          <p:cNvPr id="14" name="Picture 13" descr="Logo&#10;&#10;Description automatically generated">
            <a:extLst>
              <a:ext uri="{FF2B5EF4-FFF2-40B4-BE49-F238E27FC236}">
                <a16:creationId xmlns:a16="http://schemas.microsoft.com/office/drawing/2014/main" id="{88909EB9-8AA5-D14D-8354-DC27C26D3641}"/>
              </a:ext>
            </a:extLst>
          </p:cNvPr>
          <p:cNvPicPr>
            <a:picLocks noChangeAspect="1"/>
          </p:cNvPicPr>
          <p:nvPr/>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7C910DDF-AB17-C149-9180-790A86F06A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22" name="Text Placeholder 2">
            <a:extLst>
              <a:ext uri="{FF2B5EF4-FFF2-40B4-BE49-F238E27FC236}">
                <a16:creationId xmlns:a16="http://schemas.microsoft.com/office/drawing/2014/main" id="{011CD3D8-86B6-9E42-A92C-E3853CE7DEB0}"/>
              </a:ext>
            </a:extLst>
          </p:cNvPr>
          <p:cNvSpPr>
            <a:spLocks noGrp="1"/>
          </p:cNvSpPr>
          <p:nvPr>
            <p:ph type="body" sz="quarter" idx="49" hasCustomPrompt="1"/>
          </p:nvPr>
        </p:nvSpPr>
        <p:spPr>
          <a:xfrm>
            <a:off x="228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3" name="Text Placeholder 2">
            <a:extLst>
              <a:ext uri="{FF2B5EF4-FFF2-40B4-BE49-F238E27FC236}">
                <a16:creationId xmlns:a16="http://schemas.microsoft.com/office/drawing/2014/main" id="{5019070F-D07D-5A43-82D3-8B5D5C73380A}"/>
              </a:ext>
            </a:extLst>
          </p:cNvPr>
          <p:cNvSpPr>
            <a:spLocks noGrp="1"/>
          </p:cNvSpPr>
          <p:nvPr>
            <p:ph type="body" sz="quarter" idx="50" hasCustomPrompt="1"/>
          </p:nvPr>
        </p:nvSpPr>
        <p:spPr>
          <a:xfrm>
            <a:off x="4800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AC7D98CE-AED7-0044-B0AC-A73C2D22EE37}"/>
              </a:ext>
            </a:extLst>
          </p:cNvPr>
          <p:cNvSpPr>
            <a:spLocks noGrp="1"/>
          </p:cNvSpPr>
          <p:nvPr>
            <p:ph type="body" sz="quarter" idx="51" hasCustomPrompt="1"/>
          </p:nvPr>
        </p:nvSpPr>
        <p:spPr>
          <a:xfrm>
            <a:off x="9380692" y="1943101"/>
            <a:ext cx="2582708" cy="4076700"/>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9AA48CA4-03D3-41D1-985F-8A6131B22B0C}"/>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3" name="Text Placeholder 57">
            <a:extLst>
              <a:ext uri="{FF2B5EF4-FFF2-40B4-BE49-F238E27FC236}">
                <a16:creationId xmlns:a16="http://schemas.microsoft.com/office/drawing/2014/main" id="{7661925A-A314-4EC5-8001-2296B870FFAD}"/>
              </a:ext>
            </a:extLst>
          </p:cNvPr>
          <p:cNvSpPr>
            <a:spLocks noGrp="1"/>
          </p:cNvSpPr>
          <p:nvPr>
            <p:ph type="body" sz="quarter" idx="40" hasCustomPrompt="1"/>
          </p:nvPr>
        </p:nvSpPr>
        <p:spPr>
          <a:xfrm>
            <a:off x="228599" y="714025"/>
            <a:ext cx="868679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576671726"/>
      </p:ext>
    </p:extLst>
  </p:cSld>
  <p:clrMapOvr>
    <a:masterClrMapping/>
  </p:clrMapOvr>
  <p:extLst>
    <p:ext uri="{DCECCB84-F9BA-43D5-87BE-67443E8EF086}">
      <p15:sldGuideLst xmlns:p15="http://schemas.microsoft.com/office/powerpoint/2012/main">
        <p15:guide id="1" pos="3024">
          <p15:clr>
            <a:srgbClr val="FBAE40"/>
          </p15:clr>
        </p15:guide>
        <p15:guide id="2" pos="2736">
          <p15:clr>
            <a:srgbClr val="FBAE40"/>
          </p15:clr>
        </p15:guide>
        <p15:guide id="3" orient="horz" pos="1224">
          <p15:clr>
            <a:srgbClr val="FBAE40"/>
          </p15:clr>
        </p15:guide>
        <p15:guide id="4" orient="horz" pos="936">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Two Column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hasCustomPrompt="1"/>
          </p:nvPr>
        </p:nvSpPr>
        <p:spPr>
          <a:xfrm>
            <a:off x="9144000" y="1"/>
            <a:ext cx="3048000" cy="3429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 name="Rectangle 1">
            <a:extLst>
              <a:ext uri="{FF2B5EF4-FFF2-40B4-BE49-F238E27FC236}">
                <a16:creationId xmlns:a16="http://schemas.microsoft.com/office/drawing/2014/main" id="{435B7000-1525-9D40-B881-051F187F6406}"/>
              </a:ext>
            </a:extLst>
          </p:cNvPr>
          <p:cNvSpPr/>
          <p:nvPr/>
        </p:nvSpPr>
        <p:spPr>
          <a:xfrm>
            <a:off x="9143999" y="3429000"/>
            <a:ext cx="3048001" cy="3429000"/>
          </a:xfrm>
          <a:prstGeom prst="rect">
            <a:avLst/>
          </a:prstGeom>
          <a:solidFill>
            <a:srgbClr val="FF4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4" name="Picture 13" descr="Logo&#10;&#10;Description automatically generated">
            <a:extLst>
              <a:ext uri="{FF2B5EF4-FFF2-40B4-BE49-F238E27FC236}">
                <a16:creationId xmlns:a16="http://schemas.microsoft.com/office/drawing/2014/main" id="{351F7529-2B40-C449-ACE3-99A38B7B0F4C}"/>
              </a:ext>
            </a:extLst>
          </p:cNvPr>
          <p:cNvPicPr>
            <a:picLocks noChangeAspect="1"/>
          </p:cNvPicPr>
          <p:nvPr/>
        </p:nvPicPr>
        <p:blipFill>
          <a:blip r:embed="rId2"/>
          <a:stretch>
            <a:fillRect/>
          </a:stretch>
        </p:blipFill>
        <p:spPr>
          <a:xfrm>
            <a:off x="232558" y="6343599"/>
            <a:ext cx="730344" cy="232383"/>
          </a:xfrm>
          <a:prstGeom prst="rect">
            <a:avLst/>
          </a:prstGeom>
        </p:spPr>
      </p:pic>
      <p:sp>
        <p:nvSpPr>
          <p:cNvPr id="16" name="Text Placeholder 11">
            <a:extLst>
              <a:ext uri="{FF2B5EF4-FFF2-40B4-BE49-F238E27FC236}">
                <a16:creationId xmlns:a16="http://schemas.microsoft.com/office/drawing/2014/main" id="{75BC7E2B-E8DF-C94A-9A1E-99A4EE5AF693}"/>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8" name="Slide Number Placeholder 5">
            <a:extLst>
              <a:ext uri="{FF2B5EF4-FFF2-40B4-BE49-F238E27FC236}">
                <a16:creationId xmlns:a16="http://schemas.microsoft.com/office/drawing/2014/main" id="{EA35FC36-AD3B-B148-B5B0-DCBA6ADED4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21" name="Title 1">
            <a:extLst>
              <a:ext uri="{FF2B5EF4-FFF2-40B4-BE49-F238E27FC236}">
                <a16:creationId xmlns:a16="http://schemas.microsoft.com/office/drawing/2014/main" id="{3367E2EE-40BC-864B-BC29-94AE865A63C4}"/>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554CA73C-F0CA-3D41-9DD0-B5C1C818FFCD}"/>
              </a:ext>
            </a:extLst>
          </p:cNvPr>
          <p:cNvSpPr>
            <a:spLocks noGrp="1"/>
          </p:cNvSpPr>
          <p:nvPr>
            <p:ph type="body" sz="quarter" idx="40" hasCustomPrompt="1"/>
          </p:nvPr>
        </p:nvSpPr>
        <p:spPr>
          <a:xfrm>
            <a:off x="228600" y="714025"/>
            <a:ext cx="8687272"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A060A8EF-09BD-DE42-8C97-9E987936F9F0}"/>
              </a:ext>
            </a:extLst>
          </p:cNvPr>
          <p:cNvSpPr>
            <a:spLocks noGrp="1"/>
          </p:cNvSpPr>
          <p:nvPr>
            <p:ph type="body" sz="quarter" idx="49" hasCustomPrompt="1"/>
          </p:nvPr>
        </p:nvSpPr>
        <p:spPr>
          <a:xfrm>
            <a:off x="228600" y="1943101"/>
            <a:ext cx="4114800" cy="4076700"/>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1BEF47F6-FA94-AD4B-ACE1-9B449C9BF43E}"/>
              </a:ext>
            </a:extLst>
          </p:cNvPr>
          <p:cNvSpPr>
            <a:spLocks noGrp="1"/>
          </p:cNvSpPr>
          <p:nvPr>
            <p:ph type="body" sz="quarter" idx="50" hasCustomPrompt="1"/>
          </p:nvPr>
        </p:nvSpPr>
        <p:spPr>
          <a:xfrm>
            <a:off x="4800600" y="1943101"/>
            <a:ext cx="4114800" cy="4076700"/>
          </a:xfrm>
        </p:spPr>
        <p:txBody>
          <a:bodyPr/>
          <a:lstStyle>
            <a:lvl1pPr>
              <a:defRPr sz="1600">
                <a:solidFill>
                  <a:srgbClr val="3D3C3C"/>
                </a:solidFill>
              </a:defRPr>
            </a:lvl1pPr>
            <a:lvl2pPr>
              <a:defRPr sz="1600">
                <a:solidFill>
                  <a:srgbClr val="3D3C3C"/>
                </a:solidFill>
              </a:defRPr>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9666563"/>
      </p:ext>
    </p:extLst>
  </p:cSld>
  <p:clrMapOvr>
    <a:masterClrMapping/>
  </p:clrMapOvr>
  <p:extLst>
    <p:ext uri="{DCECCB84-F9BA-43D5-87BE-67443E8EF086}">
      <p15:sldGuideLst xmlns:p15="http://schemas.microsoft.com/office/powerpoint/2012/main">
        <p15:guide id="1" pos="3024">
          <p15:clr>
            <a:srgbClr val="FBAE40"/>
          </p15:clr>
        </p15:guide>
        <p15:guide id="2" pos="2736">
          <p15:clr>
            <a:srgbClr val="FBAE40"/>
          </p15:clr>
        </p15:guide>
        <p15:guide id="3" orient="horz" pos="936">
          <p15:clr>
            <a:srgbClr val="FBAE40"/>
          </p15:clr>
        </p15:guide>
        <p15:guide id="4" orient="horz" pos="1224">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Collage Content + Imag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4B7933-C5EF-5346-A1EA-62BC3520BDE6}"/>
              </a:ext>
            </a:extLst>
          </p:cNvPr>
          <p:cNvSpPr/>
          <p:nvPr/>
        </p:nvSpPr>
        <p:spPr>
          <a:xfrm>
            <a:off x="0" y="0"/>
            <a:ext cx="3048000" cy="6879102"/>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6599" y="342900"/>
            <a:ext cx="4225049" cy="19044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1" name="Picture 10" descr="Logo&#10;&#10;Description automatically generated">
            <a:extLst>
              <a:ext uri="{FF2B5EF4-FFF2-40B4-BE49-F238E27FC236}">
                <a16:creationId xmlns:a16="http://schemas.microsoft.com/office/drawing/2014/main" id="{EC224597-8715-D34F-A07C-F9AE1EF2A177}"/>
              </a:ext>
            </a:extLst>
          </p:cNvPr>
          <p:cNvPicPr>
            <a:picLocks noChangeAspect="1"/>
          </p:cNvPicPr>
          <p:nvPr/>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5AED7C1-57C7-EB42-B60B-97603D06780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49C19F9C-330F-3D44-B788-3B011863FB46}" type="slidenum">
              <a:rPr lang="en-US" smtClean="0"/>
              <a:t>‹#›</a:t>
            </a:fld>
            <a:endParaRPr lang="en-US"/>
          </a:p>
        </p:txBody>
      </p:sp>
      <p:sp>
        <p:nvSpPr>
          <p:cNvPr id="21" name="Title 1">
            <a:extLst>
              <a:ext uri="{FF2B5EF4-FFF2-40B4-BE49-F238E27FC236}">
                <a16:creationId xmlns:a16="http://schemas.microsoft.com/office/drawing/2014/main" id="{A33EFBCC-431C-6443-AA33-6CFDC8F1C973}"/>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05D81803-BCDE-3B4B-A55B-F229C7C660CF}"/>
              </a:ext>
            </a:extLst>
          </p:cNvPr>
          <p:cNvSpPr>
            <a:spLocks noGrp="1"/>
          </p:cNvSpPr>
          <p:nvPr>
            <p:ph type="body" sz="quarter" idx="40"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F66EC57E-ED10-0940-9F4F-D9F535242F8F}"/>
              </a:ext>
            </a:extLst>
          </p:cNvPr>
          <p:cNvSpPr>
            <a:spLocks noGrp="1"/>
          </p:cNvSpPr>
          <p:nvPr>
            <p:ph type="body" sz="quarter" idx="49" hasCustomPrompt="1"/>
          </p:nvPr>
        </p:nvSpPr>
        <p:spPr>
          <a:xfrm>
            <a:off x="228600" y="1568173"/>
            <a:ext cx="2590800" cy="363770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DC05E58-74B0-0247-AC01-1C047754F4F9}"/>
              </a:ext>
            </a:extLst>
          </p:cNvPr>
          <p:cNvSpPr>
            <a:spLocks noGrp="1"/>
          </p:cNvSpPr>
          <p:nvPr>
            <p:ph type="body" sz="quarter" idx="50" hasCustomPrompt="1"/>
          </p:nvPr>
        </p:nvSpPr>
        <p:spPr>
          <a:xfrm>
            <a:off x="7730246" y="347005"/>
            <a:ext cx="4241586"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Picture Placeholder 7">
            <a:extLst>
              <a:ext uri="{FF2B5EF4-FFF2-40B4-BE49-F238E27FC236}">
                <a16:creationId xmlns:a16="http://schemas.microsoft.com/office/drawing/2014/main" id="{0ABA2B2D-70FB-2747-9758-85261B5F9944}"/>
              </a:ext>
            </a:extLst>
          </p:cNvPr>
          <p:cNvSpPr>
            <a:spLocks noGrp="1"/>
          </p:cNvSpPr>
          <p:nvPr>
            <p:ph type="pic" sz="quarter" idx="51" hasCustomPrompt="1"/>
          </p:nvPr>
        </p:nvSpPr>
        <p:spPr>
          <a:xfrm>
            <a:off x="7730245" y="2479236"/>
            <a:ext cx="4241587" cy="189619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2ACC1EC-9F0D-5943-8F6A-19905B790751}"/>
              </a:ext>
            </a:extLst>
          </p:cNvPr>
          <p:cNvSpPr>
            <a:spLocks noGrp="1"/>
          </p:cNvSpPr>
          <p:nvPr>
            <p:ph type="body" sz="quarter" idx="52" hasCustomPrompt="1"/>
          </p:nvPr>
        </p:nvSpPr>
        <p:spPr>
          <a:xfrm>
            <a:off x="3276599" y="2479236"/>
            <a:ext cx="4225045"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Picture Placeholder 7">
            <a:extLst>
              <a:ext uri="{FF2B5EF4-FFF2-40B4-BE49-F238E27FC236}">
                <a16:creationId xmlns:a16="http://schemas.microsoft.com/office/drawing/2014/main" id="{D5734C4E-11C3-B746-885D-E15253270F1A}"/>
              </a:ext>
            </a:extLst>
          </p:cNvPr>
          <p:cNvSpPr>
            <a:spLocks noGrp="1"/>
          </p:cNvSpPr>
          <p:nvPr>
            <p:ph type="pic" sz="quarter" idx="53" hasCustomPrompt="1"/>
          </p:nvPr>
        </p:nvSpPr>
        <p:spPr>
          <a:xfrm>
            <a:off x="3276600" y="4607363"/>
            <a:ext cx="4225044" cy="192041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3" name="Text Placeholder 2">
            <a:extLst>
              <a:ext uri="{FF2B5EF4-FFF2-40B4-BE49-F238E27FC236}">
                <a16:creationId xmlns:a16="http://schemas.microsoft.com/office/drawing/2014/main" id="{DE17520F-6514-EF42-BCF3-3CAD8D25420D}"/>
              </a:ext>
            </a:extLst>
          </p:cNvPr>
          <p:cNvSpPr>
            <a:spLocks noGrp="1"/>
          </p:cNvSpPr>
          <p:nvPr>
            <p:ph type="body" sz="quarter" idx="54" hasCustomPrompt="1"/>
          </p:nvPr>
        </p:nvSpPr>
        <p:spPr>
          <a:xfrm>
            <a:off x="7730243" y="4611468"/>
            <a:ext cx="4241589" cy="1912200"/>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3730991"/>
      </p:ext>
    </p:extLst>
  </p:cSld>
  <p:clrMapOvr>
    <a:masterClrMapping/>
  </p:clrMapOvr>
  <p:extLst>
    <p:ext uri="{DCECCB84-F9BA-43D5-87BE-67443E8EF086}">
      <p15:sldGuideLst xmlns:p15="http://schemas.microsoft.com/office/powerpoint/2012/main">
        <p15:guide id="1" orient="horz" pos="2160">
          <p15:clr>
            <a:srgbClr val="5ACBF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Flow chart">
    <p:bg>
      <p:bgPr>
        <a:solidFill>
          <a:srgbClr val="F2F1EE"/>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914900"/>
            <a:ext cx="12192000" cy="1943100"/>
          </a:xfrm>
          <a:prstGeom prst="rect">
            <a:avLst/>
          </a:prstGeom>
          <a:solidFill>
            <a:srgbClr val="042315"/>
          </a:solid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173080" y="1580875"/>
            <a:ext cx="2646319"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3222833" y="1580875"/>
            <a:ext cx="2636473"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6277913" y="1580875"/>
            <a:ext cx="2629391"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9322100" y="1580875"/>
            <a:ext cx="2649392"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p:nvCxnSpPr>
        <p:spPr>
          <a:xfrm>
            <a:off x="3048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p:nvCxnSpPr>
        <p:spPr>
          <a:xfrm>
            <a:off x="6096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p:nvCxnSpPr>
        <p:spPr>
          <a:xfrm>
            <a:off x="9144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Picture 23" descr="A picture containing text, clipart&#10;&#10;Description automatically generated">
            <a:extLst>
              <a:ext uri="{FF2B5EF4-FFF2-40B4-BE49-F238E27FC236}">
                <a16:creationId xmlns:a16="http://schemas.microsoft.com/office/drawing/2014/main" id="{F1B39193-F8AF-2F45-A45C-2AFCCB80D047}"/>
              </a:ext>
            </a:extLst>
          </p:cNvPr>
          <p:cNvPicPr>
            <a:picLocks noChangeAspect="1"/>
          </p:cNvPicPr>
          <p:nvPr/>
        </p:nvPicPr>
        <p:blipFill>
          <a:blip r:embed="rId2"/>
          <a:stretch>
            <a:fillRect/>
          </a:stretch>
        </p:blipFill>
        <p:spPr>
          <a:xfrm>
            <a:off x="232558" y="6343600"/>
            <a:ext cx="730346" cy="232382"/>
          </a:xfrm>
          <a:prstGeom prst="rect">
            <a:avLst/>
          </a:prstGeom>
        </p:spPr>
      </p:pic>
      <p:sp>
        <p:nvSpPr>
          <p:cNvPr id="25" name="Slide Number Placeholder 5">
            <a:extLst>
              <a:ext uri="{FF2B5EF4-FFF2-40B4-BE49-F238E27FC236}">
                <a16:creationId xmlns:a16="http://schemas.microsoft.com/office/drawing/2014/main" id="{59E95EB3-CE74-1D47-8882-CECC764A6C2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31" name="Title 1">
            <a:extLst>
              <a:ext uri="{FF2B5EF4-FFF2-40B4-BE49-F238E27FC236}">
                <a16:creationId xmlns:a16="http://schemas.microsoft.com/office/drawing/2014/main" id="{F50FBBC0-187B-3045-B1FA-8D3B9FA412E1}"/>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081E1690-AC6B-5C4B-B272-1CB1DF1EF62E}"/>
              </a:ext>
            </a:extLst>
          </p:cNvPr>
          <p:cNvSpPr>
            <a:spLocks noGrp="1"/>
          </p:cNvSpPr>
          <p:nvPr>
            <p:ph type="body" sz="quarter" idx="47"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3B6147C3-A7AC-C345-8158-DB04F8A9A3EF}"/>
              </a:ext>
            </a:extLst>
          </p:cNvPr>
          <p:cNvSpPr>
            <a:spLocks noGrp="1"/>
          </p:cNvSpPr>
          <p:nvPr>
            <p:ph type="body" sz="quarter" idx="48" hasCustomPrompt="1"/>
          </p:nvPr>
        </p:nvSpPr>
        <p:spPr>
          <a:xfrm>
            <a:off x="228600" y="2924305"/>
            <a:ext cx="2590800" cy="1342895"/>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BCA8F4E4-21FF-3647-91D3-D364BA34E178}"/>
              </a:ext>
            </a:extLst>
          </p:cNvPr>
          <p:cNvSpPr>
            <a:spLocks noGrp="1"/>
          </p:cNvSpPr>
          <p:nvPr>
            <p:ph type="body" sz="quarter" idx="46" hasCustomPrompt="1"/>
          </p:nvPr>
        </p:nvSpPr>
        <p:spPr>
          <a:xfrm>
            <a:off x="3287390"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509D900E-8279-514E-85B7-1FE999893C68}"/>
              </a:ext>
            </a:extLst>
          </p:cNvPr>
          <p:cNvSpPr>
            <a:spLocks noGrp="1"/>
          </p:cNvSpPr>
          <p:nvPr>
            <p:ph type="body" sz="quarter" idx="49" hasCustomPrompt="1"/>
          </p:nvPr>
        </p:nvSpPr>
        <p:spPr>
          <a:xfrm>
            <a:off x="6329995"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5983D252-EBCF-4044-AD35-ED92FC4A81D0}"/>
              </a:ext>
            </a:extLst>
          </p:cNvPr>
          <p:cNvSpPr>
            <a:spLocks noGrp="1"/>
          </p:cNvSpPr>
          <p:nvPr>
            <p:ph type="body" sz="quarter" idx="50" hasCustomPrompt="1"/>
          </p:nvPr>
        </p:nvSpPr>
        <p:spPr>
          <a:xfrm>
            <a:off x="9380692"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6576599"/>
      </p:ext>
    </p:extLst>
  </p:cSld>
  <p:clrMapOvr>
    <a:masterClrMapping/>
  </p:clrMapOvr>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Content w 4 Icon Layout Re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300387"/>
            <a:ext cx="28194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4C045D8E-03A8-8849-A250-8432BCFB999C}"/>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D54D9701-B3F9-A644-8A44-320EA67A7F6A}"/>
              </a:ext>
            </a:extLst>
          </p:cNvPr>
          <p:cNvSpPr>
            <a:spLocks noGrp="1"/>
          </p:cNvSpPr>
          <p:nvPr>
            <p:ph type="body" sz="quarter" idx="49" hasCustomPrompt="1"/>
          </p:nvPr>
        </p:nvSpPr>
        <p:spPr>
          <a:xfrm>
            <a:off x="228600" y="1568173"/>
            <a:ext cx="2590800" cy="3637703"/>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F339EAA-15D9-414A-9F7F-D7E057F06797}"/>
              </a:ext>
            </a:extLst>
          </p:cNvPr>
          <p:cNvSpPr>
            <a:spLocks noGrp="1"/>
          </p:cNvSpPr>
          <p:nvPr>
            <p:ph type="body" sz="quarter" idx="50" hasCustomPrompt="1"/>
          </p:nvPr>
        </p:nvSpPr>
        <p:spPr>
          <a:xfrm>
            <a:off x="4580203" y="2566524"/>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E082F470-458B-B34A-B8B9-B570D23EC1FE}"/>
              </a:ext>
            </a:extLst>
          </p:cNvPr>
          <p:cNvSpPr>
            <a:spLocks noGrp="1"/>
          </p:cNvSpPr>
          <p:nvPr>
            <p:ph type="body" sz="quarter" idx="51" hasCustomPrompt="1"/>
          </p:nvPr>
        </p:nvSpPr>
        <p:spPr>
          <a:xfrm>
            <a:off x="7626854" y="2566524"/>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798D4E62-3DC9-7D44-AD7A-1781F255E6BE}"/>
              </a:ext>
            </a:extLst>
          </p:cNvPr>
          <p:cNvSpPr>
            <a:spLocks noGrp="1"/>
          </p:cNvSpPr>
          <p:nvPr>
            <p:ph type="body" sz="quarter" idx="52" hasCustomPrompt="1"/>
          </p:nvPr>
        </p:nvSpPr>
        <p:spPr>
          <a:xfrm>
            <a:off x="4580203" y="5155975"/>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FB3EFCC4-5FC2-654B-981B-03BE481BAA92}"/>
              </a:ext>
            </a:extLst>
          </p:cNvPr>
          <p:cNvSpPr>
            <a:spLocks noGrp="1"/>
          </p:cNvSpPr>
          <p:nvPr>
            <p:ph type="body" sz="quarter" idx="53" hasCustomPrompt="1"/>
          </p:nvPr>
        </p:nvSpPr>
        <p:spPr>
          <a:xfrm>
            <a:off x="7626854" y="5155975"/>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A569D77-6DDD-D242-ADD5-95CE612F0128}"/>
              </a:ext>
            </a:extLst>
          </p:cNvPr>
          <p:cNvSpPr>
            <a:spLocks noGrp="1"/>
          </p:cNvSpPr>
          <p:nvPr>
            <p:ph sz="quarter" idx="54" hasCustomPrompt="1"/>
          </p:nvPr>
        </p:nvSpPr>
        <p:spPr>
          <a:xfrm>
            <a:off x="4572000" y="876300"/>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3" name="Content Placeholder 2">
            <a:extLst>
              <a:ext uri="{FF2B5EF4-FFF2-40B4-BE49-F238E27FC236}">
                <a16:creationId xmlns:a16="http://schemas.microsoft.com/office/drawing/2014/main" id="{651D57A5-E63F-804E-931C-2733A7925148}"/>
              </a:ext>
            </a:extLst>
          </p:cNvPr>
          <p:cNvSpPr>
            <a:spLocks noGrp="1"/>
          </p:cNvSpPr>
          <p:nvPr>
            <p:ph sz="quarter" idx="55" hasCustomPrompt="1"/>
          </p:nvPr>
        </p:nvSpPr>
        <p:spPr>
          <a:xfrm>
            <a:off x="7619999" y="876300"/>
            <a:ext cx="1526427" cy="1536700"/>
          </a:xfrm>
        </p:spPr>
        <p:txBody>
          <a:bodyPr/>
          <a:lstStyle>
            <a:lvl1pPr marL="0" indent="0">
              <a:buNone/>
              <a:defRPr sz="2400">
                <a:ln>
                  <a:solidFill>
                    <a:schemeClr val="tx2"/>
                  </a:solidFill>
                </a:ln>
                <a:noFill/>
              </a:defRPr>
            </a:lvl1pPr>
          </a:lstStyle>
          <a:p>
            <a:pPr lvl="0"/>
            <a:r>
              <a:rPr lang="en-US"/>
              <a:t>ADD ICON OR TEXT</a:t>
            </a:r>
          </a:p>
        </p:txBody>
      </p:sp>
      <p:sp>
        <p:nvSpPr>
          <p:cNvPr id="24" name="Content Placeholder 2">
            <a:extLst>
              <a:ext uri="{FF2B5EF4-FFF2-40B4-BE49-F238E27FC236}">
                <a16:creationId xmlns:a16="http://schemas.microsoft.com/office/drawing/2014/main" id="{98F05831-170C-B84C-BB32-E72C54C9FD28}"/>
              </a:ext>
            </a:extLst>
          </p:cNvPr>
          <p:cNvSpPr>
            <a:spLocks noGrp="1"/>
          </p:cNvSpPr>
          <p:nvPr>
            <p:ph sz="quarter" idx="56" hasCustomPrompt="1"/>
          </p:nvPr>
        </p:nvSpPr>
        <p:spPr>
          <a:xfrm>
            <a:off x="4572000" y="3506211"/>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5" name="Content Placeholder 2">
            <a:extLst>
              <a:ext uri="{FF2B5EF4-FFF2-40B4-BE49-F238E27FC236}">
                <a16:creationId xmlns:a16="http://schemas.microsoft.com/office/drawing/2014/main" id="{61B459C8-66F6-334F-9830-45D99BE838E6}"/>
              </a:ext>
            </a:extLst>
          </p:cNvPr>
          <p:cNvSpPr>
            <a:spLocks noGrp="1"/>
          </p:cNvSpPr>
          <p:nvPr>
            <p:ph sz="quarter" idx="57" hasCustomPrompt="1"/>
          </p:nvPr>
        </p:nvSpPr>
        <p:spPr>
          <a:xfrm>
            <a:off x="7619999" y="3506211"/>
            <a:ext cx="1526427" cy="1536700"/>
          </a:xfrm>
        </p:spPr>
        <p:txBody>
          <a:bodyPr/>
          <a:lstStyle>
            <a:lvl1pPr marL="0" indent="0">
              <a:buNone/>
              <a:defRPr sz="2400">
                <a:ln>
                  <a:solidFill>
                    <a:schemeClr val="tx2"/>
                  </a:solidFill>
                </a:ln>
                <a:noFill/>
              </a:defRPr>
            </a:lvl1pPr>
          </a:lstStyle>
          <a:p>
            <a:pPr lvl="0"/>
            <a:r>
              <a:rPr lang="en-US"/>
              <a:t>ADD ICON OR TEXT</a:t>
            </a:r>
          </a:p>
        </p:txBody>
      </p:sp>
    </p:spTree>
    <p:extLst>
      <p:ext uri="{BB962C8B-B14F-4D97-AF65-F5344CB8AC3E}">
        <p14:creationId xmlns:p14="http://schemas.microsoft.com/office/powerpoint/2010/main" val="45025583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Quote + Chart w Image">
    <p:bg>
      <p:bgPr>
        <a:solidFill>
          <a:srgbClr val="29707A"/>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102A00-847B-B048-9312-C9DCAE7F563D}"/>
              </a:ext>
            </a:extLst>
          </p:cNvPr>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281780"/>
            <a:ext cx="5638801" cy="658020"/>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caption or quote here</a:t>
            </a:r>
          </a:p>
        </p:txBody>
      </p:sp>
      <p:sp>
        <p:nvSpPr>
          <p:cNvPr id="8" name="Content Placeholder 7">
            <a:extLst>
              <a:ext uri="{FF2B5EF4-FFF2-40B4-BE49-F238E27FC236}">
                <a16:creationId xmlns:a16="http://schemas.microsoft.com/office/drawing/2014/main" id="{26A51D8F-74DC-8647-90D4-F17C675F8BD7}"/>
              </a:ext>
            </a:extLst>
          </p:cNvPr>
          <p:cNvSpPr>
            <a:spLocks noGrp="1"/>
          </p:cNvSpPr>
          <p:nvPr>
            <p:ph sz="quarter" idx="51" hasCustomPrompt="1"/>
          </p:nvPr>
        </p:nvSpPr>
        <p:spPr>
          <a:xfrm>
            <a:off x="6465888" y="371475"/>
            <a:ext cx="5505450" cy="5754688"/>
          </a:xfrm>
        </p:spPr>
        <p:txBody>
          <a:bodyPr anchor="ctr"/>
          <a:lstStyle>
            <a:lvl1pPr marL="0" indent="0" algn="ctr">
              <a:buNone/>
              <a:defRPr/>
            </a:lvl1pPr>
          </a:lstStyle>
          <a:p>
            <a:pPr lvl="0"/>
            <a:r>
              <a:rPr lang="en-US"/>
              <a:t>ADD CHART HERE</a:t>
            </a:r>
          </a:p>
        </p:txBody>
      </p:sp>
      <p:sp>
        <p:nvSpPr>
          <p:cNvPr id="10" name="Text Placeholder 57">
            <a:extLst>
              <a:ext uri="{FF2B5EF4-FFF2-40B4-BE49-F238E27FC236}">
                <a16:creationId xmlns:a16="http://schemas.microsoft.com/office/drawing/2014/main" id="{4897332F-5292-6241-B79B-1C8D4B640327}"/>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1" name="Text Placeholder 2">
            <a:extLst>
              <a:ext uri="{FF2B5EF4-FFF2-40B4-BE49-F238E27FC236}">
                <a16:creationId xmlns:a16="http://schemas.microsoft.com/office/drawing/2014/main" id="{A1B4ED1B-C51F-C64E-A206-858E2596E7E4}"/>
              </a:ext>
            </a:extLst>
          </p:cNvPr>
          <p:cNvSpPr>
            <a:spLocks noGrp="1"/>
          </p:cNvSpPr>
          <p:nvPr>
            <p:ph type="body" sz="quarter" idx="49" hasCustomPrompt="1"/>
          </p:nvPr>
        </p:nvSpPr>
        <p:spPr>
          <a:xfrm>
            <a:off x="228600" y="1568173"/>
            <a:ext cx="5638800" cy="3637703"/>
          </a:xfrm>
        </p:spPr>
        <p:txBody>
          <a:bodyPr/>
          <a:lstStyle>
            <a:lvl1pPr marL="0" indent="0">
              <a:buClr>
                <a:schemeClr val="bg1"/>
              </a:buClr>
              <a:buFontTx/>
              <a:buNone/>
              <a:defRPr sz="1200">
                <a:solidFill>
                  <a:schemeClr val="bg1"/>
                </a:solidFill>
              </a:defRPr>
            </a:lvl1pPr>
            <a:lvl2pPr marL="288925" indent="0">
              <a:buClr>
                <a:schemeClr val="bg1"/>
              </a:buClr>
              <a:buFontTx/>
              <a:buNone/>
              <a:defRPr sz="1200">
                <a:solidFill>
                  <a:schemeClr val="bg1"/>
                </a:solidFill>
              </a:defRPr>
            </a:lvl2pPr>
            <a:lvl3pPr marL="527050" indent="0">
              <a:buClr>
                <a:schemeClr val="bg1"/>
              </a:buClr>
              <a:buFontTx/>
              <a:buNone/>
              <a:tabLst/>
              <a:defRPr sz="1200">
                <a:solidFill>
                  <a:schemeClr val="bg1"/>
                </a:solidFill>
              </a:defRPr>
            </a:lvl3pPr>
            <a:lvl4pPr marL="741363" indent="0">
              <a:buClr>
                <a:schemeClr val="bg1"/>
              </a:buClr>
              <a:buFontTx/>
              <a:buNone/>
              <a:defRPr sz="1200">
                <a:solidFill>
                  <a:schemeClr val="bg1"/>
                </a:solidFill>
              </a:defRPr>
            </a:lvl4pPr>
            <a:lvl5pPr marL="1042987" indent="0">
              <a:buClr>
                <a:schemeClr val="bg1"/>
              </a:buClr>
              <a:buFontTx/>
              <a:buNone/>
              <a:defRPr sz="120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158424471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Content w 4 Columns + Icon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p:nvSpPr>
        <p:spPr>
          <a:xfrm>
            <a:off x="6093612"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p:nvSpPr>
        <p:spPr>
          <a:xfrm>
            <a:off x="1"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2821636"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282178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Picture Placeholder 7">
            <a:extLst>
              <a:ext uri="{FF2B5EF4-FFF2-40B4-BE49-F238E27FC236}">
                <a16:creationId xmlns:a16="http://schemas.microsoft.com/office/drawing/2014/main" id="{48B0F41E-B8A6-554F-9791-EFEE29A1B57F}"/>
              </a:ext>
            </a:extLst>
          </p:cNvPr>
          <p:cNvSpPr>
            <a:spLocks noGrp="1"/>
          </p:cNvSpPr>
          <p:nvPr>
            <p:ph type="pic" sz="quarter" idx="5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8" name="Picture Placeholder 7">
            <a:extLst>
              <a:ext uri="{FF2B5EF4-FFF2-40B4-BE49-F238E27FC236}">
                <a16:creationId xmlns:a16="http://schemas.microsoft.com/office/drawing/2014/main" id="{2C0D7F61-83A3-9A4C-B808-82ECDF5F6234}"/>
              </a:ext>
            </a:extLst>
          </p:cNvPr>
          <p:cNvSpPr>
            <a:spLocks noGrp="1"/>
          </p:cNvSpPr>
          <p:nvPr>
            <p:ph type="pic" sz="quarter" idx="5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Picture Placeholder 7">
            <a:extLst>
              <a:ext uri="{FF2B5EF4-FFF2-40B4-BE49-F238E27FC236}">
                <a16:creationId xmlns:a16="http://schemas.microsoft.com/office/drawing/2014/main" id="{68797393-7089-8246-8E6B-9C691D9E8144}"/>
              </a:ext>
            </a:extLst>
          </p:cNvPr>
          <p:cNvSpPr>
            <a:spLocks noGrp="1"/>
          </p:cNvSpPr>
          <p:nvPr>
            <p:ph type="pic" sz="quarter" idx="5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1" name="Picture Placeholder 7">
            <a:extLst>
              <a:ext uri="{FF2B5EF4-FFF2-40B4-BE49-F238E27FC236}">
                <a16:creationId xmlns:a16="http://schemas.microsoft.com/office/drawing/2014/main" id="{BDBF6EDA-CB83-144B-84E9-B6DA6CFBDBF6}"/>
              </a:ext>
            </a:extLst>
          </p:cNvPr>
          <p:cNvSpPr>
            <a:spLocks noGrp="1"/>
          </p:cNvSpPr>
          <p:nvPr>
            <p:ph type="pic" sz="quarter" idx="5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2" name="Text Placeholder 2">
            <a:extLst>
              <a:ext uri="{FF2B5EF4-FFF2-40B4-BE49-F238E27FC236}">
                <a16:creationId xmlns:a16="http://schemas.microsoft.com/office/drawing/2014/main" id="{A6A01146-6CEE-454C-86E0-79564E0A450C}"/>
              </a:ext>
            </a:extLst>
          </p:cNvPr>
          <p:cNvSpPr>
            <a:spLocks noGrp="1"/>
          </p:cNvSpPr>
          <p:nvPr>
            <p:ph type="body" sz="quarter" idx="55"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
            <a:extLst>
              <a:ext uri="{FF2B5EF4-FFF2-40B4-BE49-F238E27FC236}">
                <a16:creationId xmlns:a16="http://schemas.microsoft.com/office/drawing/2014/main" id="{08BA9884-E94D-354D-AF51-8C4AC3E5E452}"/>
              </a:ext>
            </a:extLst>
          </p:cNvPr>
          <p:cNvSpPr>
            <a:spLocks noGrp="1"/>
          </p:cNvSpPr>
          <p:nvPr>
            <p:ph type="body" sz="quarter" idx="5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087E36DB-49F0-CE41-A792-DC6FC1181DD0}"/>
              </a:ext>
            </a:extLst>
          </p:cNvPr>
          <p:cNvSpPr>
            <a:spLocks noGrp="1"/>
          </p:cNvSpPr>
          <p:nvPr>
            <p:ph type="body" sz="quarter" idx="57"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8C04423A-19C1-994E-A97A-17205ACBAEBA}"/>
              </a:ext>
            </a:extLst>
          </p:cNvPr>
          <p:cNvSpPr>
            <a:spLocks noGrp="1"/>
          </p:cNvSpPr>
          <p:nvPr>
            <p:ph type="body" sz="quarter" idx="58"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1812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Content w 4 Columns + Icons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p:nvSpPr>
        <p:spPr>
          <a:xfrm>
            <a:off x="6093611"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p:nvSpPr>
        <p:spPr>
          <a:xfrm>
            <a:off x="0"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8" name="Picture Placeholder 7">
            <a:extLst>
              <a:ext uri="{FF2B5EF4-FFF2-40B4-BE49-F238E27FC236}">
                <a16:creationId xmlns:a16="http://schemas.microsoft.com/office/drawing/2014/main" id="{514A8316-B0F0-E64C-A005-F00E6DA71761}"/>
              </a:ext>
            </a:extLst>
          </p:cNvPr>
          <p:cNvSpPr>
            <a:spLocks noGrp="1"/>
          </p:cNvSpPr>
          <p:nvPr>
            <p:ph type="pic" sz="quarter" idx="3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59" name="Picture Placeholder 7">
            <a:extLst>
              <a:ext uri="{FF2B5EF4-FFF2-40B4-BE49-F238E27FC236}">
                <a16:creationId xmlns:a16="http://schemas.microsoft.com/office/drawing/2014/main" id="{750311B1-E416-7646-B8BF-DF3C53F6A2D5}"/>
              </a:ext>
            </a:extLst>
          </p:cNvPr>
          <p:cNvSpPr>
            <a:spLocks noGrp="1"/>
          </p:cNvSpPr>
          <p:nvPr>
            <p:ph type="pic" sz="quarter" idx="3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0" name="Picture Placeholder 7">
            <a:extLst>
              <a:ext uri="{FF2B5EF4-FFF2-40B4-BE49-F238E27FC236}">
                <a16:creationId xmlns:a16="http://schemas.microsoft.com/office/drawing/2014/main" id="{17E006E3-4291-4049-AD93-B5278AF31AD5}"/>
              </a:ext>
            </a:extLst>
          </p:cNvPr>
          <p:cNvSpPr>
            <a:spLocks noGrp="1"/>
          </p:cNvSpPr>
          <p:nvPr>
            <p:ph type="pic" sz="quarter" idx="3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1" name="Picture Placeholder 7">
            <a:extLst>
              <a:ext uri="{FF2B5EF4-FFF2-40B4-BE49-F238E27FC236}">
                <a16:creationId xmlns:a16="http://schemas.microsoft.com/office/drawing/2014/main" id="{A4BC3B16-ACE1-104A-8B2D-FE828E65AF7A}"/>
              </a:ext>
            </a:extLst>
          </p:cNvPr>
          <p:cNvSpPr>
            <a:spLocks noGrp="1"/>
          </p:cNvSpPr>
          <p:nvPr>
            <p:ph type="pic" sz="quarter" idx="3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8" name="Picture 17" descr="Logo&#10;&#10;Description automatically generated">
            <a:extLst>
              <a:ext uri="{FF2B5EF4-FFF2-40B4-BE49-F238E27FC236}">
                <a16:creationId xmlns:a16="http://schemas.microsoft.com/office/drawing/2014/main" id="{2F119EDA-9392-0544-ACC8-3C3BAB3C83C6}"/>
              </a:ext>
            </a:extLst>
          </p:cNvPr>
          <p:cNvPicPr>
            <a:picLocks noChangeAspect="1"/>
          </p:cNvPicPr>
          <p:nvPr/>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5A5C78B-D28F-5D41-8FEE-ECEB00452A5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27" name="Title 1">
            <a:extLst>
              <a:ext uri="{FF2B5EF4-FFF2-40B4-BE49-F238E27FC236}">
                <a16:creationId xmlns:a16="http://schemas.microsoft.com/office/drawing/2014/main" id="{1C62E2FA-474D-F54A-B505-395B993ABBA3}"/>
              </a:ext>
            </a:extLst>
          </p:cNvPr>
          <p:cNvSpPr>
            <a:spLocks noGrp="1"/>
          </p:cNvSpPr>
          <p:nvPr>
            <p:ph type="title" hasCustomPrompt="1"/>
          </p:nvPr>
        </p:nvSpPr>
        <p:spPr>
          <a:xfrm>
            <a:off x="228599" y="294477"/>
            <a:ext cx="2819247"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8" name="Text Placeholder 57">
            <a:extLst>
              <a:ext uri="{FF2B5EF4-FFF2-40B4-BE49-F238E27FC236}">
                <a16:creationId xmlns:a16="http://schemas.microsoft.com/office/drawing/2014/main" id="{526CF53C-689A-294D-947F-C20332A6D6EA}"/>
              </a:ext>
            </a:extLst>
          </p:cNvPr>
          <p:cNvSpPr>
            <a:spLocks noGrp="1"/>
          </p:cNvSpPr>
          <p:nvPr>
            <p:ph type="body" sz="quarter" idx="51"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9" name="Text Placeholder 2">
            <a:extLst>
              <a:ext uri="{FF2B5EF4-FFF2-40B4-BE49-F238E27FC236}">
                <a16:creationId xmlns:a16="http://schemas.microsoft.com/office/drawing/2014/main" id="{1578A9E8-7662-D44E-88D0-D10124D0B10B}"/>
              </a:ext>
            </a:extLst>
          </p:cNvPr>
          <p:cNvSpPr>
            <a:spLocks noGrp="1"/>
          </p:cNvSpPr>
          <p:nvPr>
            <p:ph type="body" sz="quarter" idx="48"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0" name="Text Placeholder 2">
            <a:extLst>
              <a:ext uri="{FF2B5EF4-FFF2-40B4-BE49-F238E27FC236}">
                <a16:creationId xmlns:a16="http://schemas.microsoft.com/office/drawing/2014/main" id="{7390166D-9663-AA42-BBFA-258771F1F030}"/>
              </a:ext>
            </a:extLst>
          </p:cNvPr>
          <p:cNvSpPr>
            <a:spLocks noGrp="1"/>
          </p:cNvSpPr>
          <p:nvPr>
            <p:ph type="body" sz="quarter" idx="4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1" name="Text Placeholder 2">
            <a:extLst>
              <a:ext uri="{FF2B5EF4-FFF2-40B4-BE49-F238E27FC236}">
                <a16:creationId xmlns:a16="http://schemas.microsoft.com/office/drawing/2014/main" id="{529AD3E3-4375-D04F-AB3B-7EB9F42B658D}"/>
              </a:ext>
            </a:extLst>
          </p:cNvPr>
          <p:cNvSpPr>
            <a:spLocks noGrp="1"/>
          </p:cNvSpPr>
          <p:nvPr>
            <p:ph type="body" sz="quarter" idx="49"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5E4EDD6-9F53-254B-948E-B849AA851000}"/>
              </a:ext>
            </a:extLst>
          </p:cNvPr>
          <p:cNvSpPr>
            <a:spLocks noGrp="1"/>
          </p:cNvSpPr>
          <p:nvPr>
            <p:ph type="body" sz="quarter" idx="50"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0125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Content w Large Chart">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6096000" y="495300"/>
            <a:ext cx="5867400" cy="590549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PIE CHART</a:t>
            </a:r>
          </a:p>
        </p:txBody>
      </p:sp>
      <p:sp>
        <p:nvSpPr>
          <p:cNvPr id="19" name="Text Placeholder 4">
            <a:extLst>
              <a:ext uri="{FF2B5EF4-FFF2-40B4-BE49-F238E27FC236}">
                <a16:creationId xmlns:a16="http://schemas.microsoft.com/office/drawing/2014/main" id="{E9CCAB3E-BAC6-1241-B951-C30FC038FA97}"/>
              </a:ext>
            </a:extLst>
          </p:cNvPr>
          <p:cNvSpPr>
            <a:spLocks noGrp="1"/>
          </p:cNvSpPr>
          <p:nvPr>
            <p:ph type="body" sz="quarter" idx="16" hasCustomPrompt="1"/>
          </p:nvPr>
        </p:nvSpPr>
        <p:spPr>
          <a:xfrm>
            <a:off x="228600" y="1323632"/>
            <a:ext cx="4343164" cy="2105367"/>
          </a:xfrm>
          <a:prstGeom prst="rect">
            <a:avLst/>
          </a:prstGeom>
        </p:spPr>
        <p:txBody>
          <a:bodyPr lIns="0" tIns="0" rIns="0" bIns="0">
            <a:noAutofit/>
          </a:bodyPr>
          <a:lstStyle>
            <a:lvl1pPr marL="0" indent="0">
              <a:buNone/>
              <a:defRPr sz="3200" b="0" i="0">
                <a:solidFill>
                  <a:srgbClr val="3D3C3C"/>
                </a:solidFill>
                <a:latin typeface="TWK Everett" panose="020B0204000000000000" pitchFamily="34" charset="77"/>
              </a:defRPr>
            </a:lvl1pPr>
          </a:lstStyle>
          <a:p>
            <a:pPr lvl="0"/>
            <a:r>
              <a:rPr lang="en-US"/>
              <a:t>Add body text here–Lorem ipsum dolor sit </a:t>
            </a:r>
            <a:r>
              <a:rPr lang="en-US" err="1"/>
              <a:t>amet</a:t>
            </a:r>
            <a:endParaRPr lang="en-US"/>
          </a:p>
        </p:txBody>
      </p:sp>
      <p:pic>
        <p:nvPicPr>
          <p:cNvPr id="11" name="Picture 10" descr="Logo&#10;&#10;Description automatically generated">
            <a:extLst>
              <a:ext uri="{FF2B5EF4-FFF2-40B4-BE49-F238E27FC236}">
                <a16:creationId xmlns:a16="http://schemas.microsoft.com/office/drawing/2014/main" id="{182A9DD2-DB6A-814F-B033-4A4301ED42BD}"/>
              </a:ext>
            </a:extLst>
          </p:cNvPr>
          <p:cNvPicPr>
            <a:picLocks noChangeAspect="1"/>
          </p:cNvPicPr>
          <p:nvPr/>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E159D05-25FE-E542-9360-CAC0772D3A7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5" name="Title 1">
            <a:extLst>
              <a:ext uri="{FF2B5EF4-FFF2-40B4-BE49-F238E27FC236}">
                <a16:creationId xmlns:a16="http://schemas.microsoft.com/office/drawing/2014/main" id="{441C0787-5E53-2F41-BBC9-8BEE0618F79C}"/>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963E82A3-4B6A-BC48-8272-63030B15170A}"/>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28526128"/>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Content w 4 Columns + Charts">
    <p:spTree>
      <p:nvGrpSpPr>
        <p:cNvPr id="1" name=""/>
        <p:cNvGrpSpPr/>
        <p:nvPr/>
      </p:nvGrpSpPr>
      <p:grpSpPr>
        <a:xfrm>
          <a:off x="0" y="0"/>
          <a:ext cx="0" cy="0"/>
          <a:chOff x="0" y="0"/>
          <a:chExt cx="0" cy="0"/>
        </a:xfrm>
      </p:grpSpPr>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hasCustomPrompt="1"/>
          </p:nvPr>
        </p:nvSpPr>
        <p:spPr>
          <a:xfrm>
            <a:off x="228599" y="1711521"/>
            <a:ext cx="2595335" cy="22940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CHART HERE</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hasCustomPrompt="1"/>
          </p:nvPr>
        </p:nvSpPr>
        <p:spPr>
          <a:xfrm>
            <a:off x="3284993" y="1711522"/>
            <a:ext cx="2589484" cy="2294036"/>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hasCustomPrompt="1"/>
          </p:nvPr>
        </p:nvSpPr>
        <p:spPr>
          <a:xfrm>
            <a:off x="6330181" y="1714500"/>
            <a:ext cx="2590848" cy="229173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hasCustomPrompt="1"/>
          </p:nvPr>
        </p:nvSpPr>
        <p:spPr>
          <a:xfrm>
            <a:off x="9381890" y="1711296"/>
            <a:ext cx="2595065" cy="2291738"/>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pic>
        <p:nvPicPr>
          <p:cNvPr id="19" name="Picture 18" descr="Logo&#10;&#10;Description automatically generated">
            <a:extLst>
              <a:ext uri="{FF2B5EF4-FFF2-40B4-BE49-F238E27FC236}">
                <a16:creationId xmlns:a16="http://schemas.microsoft.com/office/drawing/2014/main" id="{4BA91AE6-204A-BF4C-8B70-11BD3F742DE4}"/>
              </a:ext>
            </a:extLst>
          </p:cNvPr>
          <p:cNvPicPr>
            <a:picLocks noChangeAspect="1"/>
          </p:cNvPicPr>
          <p:nvPr/>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FA3F480-FA67-2844-910B-8F8B94D6A1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24" name="Title 1">
            <a:extLst>
              <a:ext uri="{FF2B5EF4-FFF2-40B4-BE49-F238E27FC236}">
                <a16:creationId xmlns:a16="http://schemas.microsoft.com/office/drawing/2014/main" id="{33C0C82F-EBCB-1845-9AE0-442714C9062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5" name="Text Placeholder 57">
            <a:extLst>
              <a:ext uri="{FF2B5EF4-FFF2-40B4-BE49-F238E27FC236}">
                <a16:creationId xmlns:a16="http://schemas.microsoft.com/office/drawing/2014/main" id="{77AF6F60-273D-034D-9770-DBBC2D3B40D0}"/>
              </a:ext>
            </a:extLst>
          </p:cNvPr>
          <p:cNvSpPr>
            <a:spLocks noGrp="1"/>
          </p:cNvSpPr>
          <p:nvPr>
            <p:ph type="body" sz="quarter" idx="51"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6" name="Text Placeholder 2">
            <a:extLst>
              <a:ext uri="{FF2B5EF4-FFF2-40B4-BE49-F238E27FC236}">
                <a16:creationId xmlns:a16="http://schemas.microsoft.com/office/drawing/2014/main" id="{04F34E55-2528-0F47-9D93-3D0A7C381B92}"/>
              </a:ext>
            </a:extLst>
          </p:cNvPr>
          <p:cNvSpPr>
            <a:spLocks noGrp="1"/>
          </p:cNvSpPr>
          <p:nvPr>
            <p:ph type="body" sz="quarter" idx="48" hasCustomPrompt="1"/>
          </p:nvPr>
        </p:nvSpPr>
        <p:spPr>
          <a:xfrm>
            <a:off x="228600" y="41219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168B7E4F-0121-0F47-B328-04659EC7D47F}"/>
              </a:ext>
            </a:extLst>
          </p:cNvPr>
          <p:cNvSpPr>
            <a:spLocks noGrp="1"/>
          </p:cNvSpPr>
          <p:nvPr>
            <p:ph type="body" sz="quarter" idx="46" hasCustomPrompt="1"/>
          </p:nvPr>
        </p:nvSpPr>
        <p:spPr>
          <a:xfrm>
            <a:off x="3287390"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D12D380E-4278-7745-84E6-86D45BE79C45}"/>
              </a:ext>
            </a:extLst>
          </p:cNvPr>
          <p:cNvSpPr>
            <a:spLocks noGrp="1"/>
          </p:cNvSpPr>
          <p:nvPr>
            <p:ph type="body" sz="quarter" idx="49" hasCustomPrompt="1"/>
          </p:nvPr>
        </p:nvSpPr>
        <p:spPr>
          <a:xfrm>
            <a:off x="6329995"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2294AAB9-98B9-D34E-9669-E3C6FD13AEC5}"/>
              </a:ext>
            </a:extLst>
          </p:cNvPr>
          <p:cNvSpPr>
            <a:spLocks noGrp="1"/>
          </p:cNvSpPr>
          <p:nvPr>
            <p:ph type="body" sz="quarter" idx="50" hasCustomPrompt="1"/>
          </p:nvPr>
        </p:nvSpPr>
        <p:spPr>
          <a:xfrm>
            <a:off x="9380692"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449539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1240660257"/>
      </p:ext>
    </p:extLst>
  </p:cSld>
  <p:clrMapOvr>
    <a:masterClrMapping/>
  </p:clrMapOvr>
  <p:extLst>
    <p:ext uri="{DCECCB84-F9BA-43D5-87BE-67443E8EF086}">
      <p15:sldGuideLst xmlns:p15="http://schemas.microsoft.com/office/powerpoint/2012/main"/>
    </p:ext>
  </p:extLs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Content w Icons Collage +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p:nvPr>
        </p:nvSpPr>
        <p:spPr>
          <a:xfrm>
            <a:off x="9144001" y="1"/>
            <a:ext cx="3039908"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GB"/>
              <a:t>Click icon to add picture</a:t>
            </a:r>
            <a:endParaRPr lang="en-US"/>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228602" y="145357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3276601" y="148820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6324600" y="148590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228602" y="369306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3276601" y="372769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6324600" y="372539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49C19F9C-330F-3D44-B788-3B011863FB46}" type="slidenum">
              <a:rPr lang="en-US" smtClean="0"/>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8686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868727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228602" y="2298081"/>
            <a:ext cx="2590800"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3276601" y="2332718"/>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6324600" y="2330409"/>
            <a:ext cx="2590800" cy="869992"/>
          </a:xfrm>
        </p:spPr>
        <p:txBody>
          <a:bodyPr/>
          <a:lstStyle>
            <a:lvl1pPr>
              <a:defRPr sz="1200">
                <a:solidFill>
                  <a:srgbClr val="3D3C3C"/>
                </a:solidFill>
              </a:defRPr>
            </a:lvl1pPr>
            <a:lvl2pPr>
              <a:defRPr sz="1200">
                <a:solidFill>
                  <a:srgbClr val="3D3C3C"/>
                </a:solidFill>
              </a:defRPr>
            </a:lvl2pPr>
            <a:lvl3pPr marL="698500" indent="-171450">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228602" y="4533506"/>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3276601" y="4568143"/>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6324600"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181299"/>
      </p:ext>
    </p:extLst>
  </p:cSld>
  <p:clrMapOvr>
    <a:masterClrMapping/>
  </p:clrMapOvr>
  <p:extLst>
    <p:ext uri="{DCECCB84-F9BA-43D5-87BE-67443E8EF086}">
      <p15:sldGuideLst xmlns:p15="http://schemas.microsoft.com/office/powerpoint/2012/main"/>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Content w 3 Rows + Number Icons Cloud">
    <p:bg>
      <p:bgPr>
        <a:solidFill>
          <a:srgbClr val="F2F1EE"/>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37381A-FB30-D746-B9AF-A57A9F25DEA9}"/>
              </a:ext>
            </a:extLst>
          </p:cNvPr>
          <p:cNvSpPr>
            <a:spLocks noGrp="1"/>
          </p:cNvSpPr>
          <p:nvPr>
            <p:ph type="pic" sz="quarter" idx="59" hasCustomPrompt="1"/>
          </p:nvPr>
        </p:nvSpPr>
        <p:spPr>
          <a:xfrm>
            <a:off x="6096000" y="0"/>
            <a:ext cx="6096000" cy="6853238"/>
          </a:xfrm>
        </p:spPr>
        <p:txBody>
          <a:bodyPr anchor="ctr"/>
          <a:lstStyle>
            <a:lvl1pPr marL="0" indent="0" algn="ctr">
              <a:buNone/>
              <a:defRPr/>
            </a:lvl1pPr>
          </a:lstStyle>
          <a:p>
            <a:r>
              <a:rPr lang="en-US"/>
              <a:t>ADD PHOTO HERE</a:t>
            </a: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D31BCF95-4828-C34E-A775-48934DDA85DD}"/>
              </a:ext>
            </a:extLst>
          </p:cNvPr>
          <p:cNvSpPr>
            <a:spLocks noGrp="1"/>
          </p:cNvSpPr>
          <p:nvPr>
            <p:ph type="body" sz="quarter" idx="50" hasCustomPrompt="1"/>
          </p:nvPr>
        </p:nvSpPr>
        <p:spPr>
          <a:xfrm>
            <a:off x="1997069" y="1570594"/>
            <a:ext cx="3875726" cy="1073547"/>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11C685EA-27B7-5943-AD52-5E9D250433BF}"/>
              </a:ext>
            </a:extLst>
          </p:cNvPr>
          <p:cNvSpPr>
            <a:spLocks noGrp="1"/>
          </p:cNvSpPr>
          <p:nvPr>
            <p:ph type="body" sz="quarter" idx="52" hasCustomPrompt="1"/>
          </p:nvPr>
        </p:nvSpPr>
        <p:spPr>
          <a:xfrm>
            <a:off x="1991674" y="3295366"/>
            <a:ext cx="3875726" cy="1073547"/>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0" name="Content Placeholder 2">
            <a:extLst>
              <a:ext uri="{FF2B5EF4-FFF2-40B4-BE49-F238E27FC236}">
                <a16:creationId xmlns:a16="http://schemas.microsoft.com/office/drawing/2014/main" id="{6DC45F44-6CD8-7B49-A629-42720605F70A}"/>
              </a:ext>
            </a:extLst>
          </p:cNvPr>
          <p:cNvSpPr>
            <a:spLocks noGrp="1"/>
          </p:cNvSpPr>
          <p:nvPr>
            <p:ph sz="quarter" idx="54" hasCustomPrompt="1"/>
          </p:nvPr>
        </p:nvSpPr>
        <p:spPr>
          <a:xfrm>
            <a:off x="228600" y="1553062"/>
            <a:ext cx="1536700" cy="1100342"/>
          </a:xfrm>
          <a:noFill/>
        </p:spPr>
        <p:txBody>
          <a:bodyPr/>
          <a:lstStyle>
            <a:lvl1pPr marL="0" indent="0">
              <a:buNone/>
              <a:defRPr sz="2400">
                <a:ln>
                  <a:noFill/>
                </a:ln>
                <a:solidFill>
                  <a:srgbClr val="FF462D"/>
                </a:solidFill>
              </a:defRPr>
            </a:lvl1pPr>
          </a:lstStyle>
          <a:p>
            <a:pPr lvl="0"/>
            <a:r>
              <a:rPr lang="en-US"/>
              <a:t>Add icon or text</a:t>
            </a:r>
          </a:p>
        </p:txBody>
      </p:sp>
      <p:sp>
        <p:nvSpPr>
          <p:cNvPr id="21" name="Content Placeholder 2">
            <a:extLst>
              <a:ext uri="{FF2B5EF4-FFF2-40B4-BE49-F238E27FC236}">
                <a16:creationId xmlns:a16="http://schemas.microsoft.com/office/drawing/2014/main" id="{1BBA7945-0BE1-214C-B256-608506718208}"/>
              </a:ext>
            </a:extLst>
          </p:cNvPr>
          <p:cNvSpPr>
            <a:spLocks noGrp="1"/>
          </p:cNvSpPr>
          <p:nvPr>
            <p:ph sz="quarter" idx="56" hasCustomPrompt="1"/>
          </p:nvPr>
        </p:nvSpPr>
        <p:spPr>
          <a:xfrm>
            <a:off x="228600" y="3268571"/>
            <a:ext cx="1536700" cy="1100342"/>
          </a:xfrm>
          <a:noFill/>
        </p:spPr>
        <p:txBody>
          <a:bodyPr/>
          <a:lstStyle>
            <a:lvl1pPr marL="0" indent="0">
              <a:buNone/>
              <a:defRPr sz="2400">
                <a:ln>
                  <a:noFill/>
                </a:ln>
                <a:solidFill>
                  <a:srgbClr val="FF462D"/>
                </a:solidFill>
              </a:defRPr>
            </a:lvl1pPr>
          </a:lstStyle>
          <a:p>
            <a:pPr lvl="0"/>
            <a:r>
              <a:rPr lang="en-US"/>
              <a:t>Add icon or text</a:t>
            </a:r>
          </a:p>
        </p:txBody>
      </p:sp>
      <p:sp>
        <p:nvSpPr>
          <p:cNvPr id="22" name="Text Placeholder 2">
            <a:extLst>
              <a:ext uri="{FF2B5EF4-FFF2-40B4-BE49-F238E27FC236}">
                <a16:creationId xmlns:a16="http://schemas.microsoft.com/office/drawing/2014/main" id="{0DB46209-9729-4840-B4ED-8C84D053EFC7}"/>
              </a:ext>
            </a:extLst>
          </p:cNvPr>
          <p:cNvSpPr>
            <a:spLocks noGrp="1"/>
          </p:cNvSpPr>
          <p:nvPr>
            <p:ph type="body" sz="quarter" idx="57" hasCustomPrompt="1"/>
          </p:nvPr>
        </p:nvSpPr>
        <p:spPr>
          <a:xfrm>
            <a:off x="1991674" y="5035153"/>
            <a:ext cx="3875726" cy="1073547"/>
          </a:xfrm>
        </p:spPr>
        <p:txBody>
          <a:bodyPr/>
          <a:lstStyle>
            <a:lvl1pPr>
              <a:defRPr sz="1200">
                <a:solidFill>
                  <a:srgbClr val="3D3C3C"/>
                </a:solidFill>
              </a:defRPr>
            </a:lvl1pPr>
            <a:lvl2pPr>
              <a:defRPr sz="1200">
                <a:solidFill>
                  <a:srgbClr val="3D3C3C"/>
                </a:solidFill>
              </a:defRPr>
            </a:lvl2pPr>
            <a:lvl3pPr marL="628650" indent="-163513">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3" name="Content Placeholder 2">
            <a:extLst>
              <a:ext uri="{FF2B5EF4-FFF2-40B4-BE49-F238E27FC236}">
                <a16:creationId xmlns:a16="http://schemas.microsoft.com/office/drawing/2014/main" id="{F423BFE5-BAFD-CA41-A643-BCE6075A4485}"/>
              </a:ext>
            </a:extLst>
          </p:cNvPr>
          <p:cNvSpPr>
            <a:spLocks noGrp="1"/>
          </p:cNvSpPr>
          <p:nvPr>
            <p:ph sz="quarter" idx="58" hasCustomPrompt="1"/>
          </p:nvPr>
        </p:nvSpPr>
        <p:spPr>
          <a:xfrm>
            <a:off x="228600" y="5008358"/>
            <a:ext cx="1536700" cy="1100342"/>
          </a:xfrm>
          <a:noFill/>
        </p:spPr>
        <p:txBody>
          <a:bodyPr/>
          <a:lstStyle>
            <a:lvl1pPr marL="0" indent="0">
              <a:buNone/>
              <a:defRPr sz="2400">
                <a:ln>
                  <a:noFill/>
                </a:ln>
                <a:solidFill>
                  <a:srgbClr val="FF462D"/>
                </a:solidFill>
              </a:defRPr>
            </a:lvl1pPr>
          </a:lstStyle>
          <a:p>
            <a:pPr lvl="0"/>
            <a:r>
              <a:rPr lang="en-US"/>
              <a:t>Add icon or text</a:t>
            </a:r>
          </a:p>
        </p:txBody>
      </p:sp>
    </p:spTree>
    <p:extLst>
      <p:ext uri="{BB962C8B-B14F-4D97-AF65-F5344CB8AC3E}">
        <p14:creationId xmlns:p14="http://schemas.microsoft.com/office/powerpoint/2010/main" val="393569525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Content w Icons List ">
    <p:bg>
      <p:bgPr>
        <a:solidFill>
          <a:srgbClr val="F2F1EE"/>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5642" y="145703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6327091" y="145703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9379614" y="145703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3275642" y="372759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6327091" y="372759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9379614" y="372759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49C19F9C-330F-3D44-B788-3B011863FB46}" type="slidenum">
              <a:rPr lang="en-US" smtClean="0"/>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2590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599" y="2292309"/>
            <a:ext cx="2594641"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4600" y="2292309"/>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9614" y="2292309"/>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3276599"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6324600"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9379614"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554106"/>
      </p:ext>
    </p:extLst>
  </p:cSld>
  <p:clrMapOvr>
    <a:masterClrMapping/>
  </p:clrMapOvr>
  <p:extLst>
    <p:ext uri="{DCECCB84-F9BA-43D5-87BE-67443E8EF086}">
      <p15:sldGuideLst xmlns:p15="http://schemas.microsoft.com/office/powerpoint/2012/main"/>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3 Column icons numbers">
    <p:bg>
      <p:bgPr>
        <a:solidFill>
          <a:srgbClr val="F2F1EE"/>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600" y="1338688"/>
            <a:ext cx="2590800" cy="4681111"/>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652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260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DCEB27A4-334A-A14E-ABCB-FF0FE4C45437}"/>
              </a:ext>
            </a:extLst>
          </p:cNvPr>
          <p:cNvSpPr>
            <a:spLocks noGrp="1"/>
          </p:cNvSpPr>
          <p:nvPr>
            <p:ph sz="quarter" idx="54" hasCustomPrompt="1"/>
          </p:nvPr>
        </p:nvSpPr>
        <p:spPr>
          <a:xfrm>
            <a:off x="3276599"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3" name="Content Placeholder 2">
            <a:extLst>
              <a:ext uri="{FF2B5EF4-FFF2-40B4-BE49-F238E27FC236}">
                <a16:creationId xmlns:a16="http://schemas.microsoft.com/office/drawing/2014/main" id="{64DC4447-B143-E64A-B37F-4CA9ECB1087D}"/>
              </a:ext>
            </a:extLst>
          </p:cNvPr>
          <p:cNvSpPr>
            <a:spLocks noGrp="1"/>
          </p:cNvSpPr>
          <p:nvPr>
            <p:ph sz="quarter" idx="55" hasCustomPrompt="1"/>
          </p:nvPr>
        </p:nvSpPr>
        <p:spPr>
          <a:xfrm>
            <a:off x="6326520"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4" name="Content Placeholder 2">
            <a:extLst>
              <a:ext uri="{FF2B5EF4-FFF2-40B4-BE49-F238E27FC236}">
                <a16:creationId xmlns:a16="http://schemas.microsoft.com/office/drawing/2014/main" id="{0E40A1C0-99AC-9E4D-A44D-319D057C0A41}"/>
              </a:ext>
            </a:extLst>
          </p:cNvPr>
          <p:cNvSpPr>
            <a:spLocks noGrp="1"/>
          </p:cNvSpPr>
          <p:nvPr>
            <p:ph sz="quarter" idx="56" hasCustomPrompt="1"/>
          </p:nvPr>
        </p:nvSpPr>
        <p:spPr>
          <a:xfrm>
            <a:off x="9369073"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5" name="Text Placeholder 2">
            <a:extLst>
              <a:ext uri="{FF2B5EF4-FFF2-40B4-BE49-F238E27FC236}">
                <a16:creationId xmlns:a16="http://schemas.microsoft.com/office/drawing/2014/main" id="{52C66027-8C58-2E48-AF9C-F509505FA3B3}"/>
              </a:ext>
            </a:extLst>
          </p:cNvPr>
          <p:cNvSpPr>
            <a:spLocks noGrp="1"/>
          </p:cNvSpPr>
          <p:nvPr>
            <p:ph type="body" sz="quarter" idx="57" hasCustomPrompt="1"/>
          </p:nvPr>
        </p:nvSpPr>
        <p:spPr>
          <a:xfrm>
            <a:off x="327660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19" name="Text Placeholder 2">
            <a:extLst>
              <a:ext uri="{FF2B5EF4-FFF2-40B4-BE49-F238E27FC236}">
                <a16:creationId xmlns:a16="http://schemas.microsoft.com/office/drawing/2014/main" id="{9CC59EC9-E651-6C4B-B488-6E5FFEAB7E55}"/>
              </a:ext>
            </a:extLst>
          </p:cNvPr>
          <p:cNvSpPr>
            <a:spLocks noGrp="1"/>
          </p:cNvSpPr>
          <p:nvPr>
            <p:ph type="body" sz="quarter" idx="58" hasCustomPrompt="1"/>
          </p:nvPr>
        </p:nvSpPr>
        <p:spPr>
          <a:xfrm>
            <a:off x="632652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20" name="Text Placeholder 2">
            <a:extLst>
              <a:ext uri="{FF2B5EF4-FFF2-40B4-BE49-F238E27FC236}">
                <a16:creationId xmlns:a16="http://schemas.microsoft.com/office/drawing/2014/main" id="{0E24D388-4045-7548-AF64-526E9A4406E8}"/>
              </a:ext>
            </a:extLst>
          </p:cNvPr>
          <p:cNvSpPr>
            <a:spLocks noGrp="1"/>
          </p:cNvSpPr>
          <p:nvPr>
            <p:ph type="body" sz="quarter" idx="59" hasCustomPrompt="1"/>
          </p:nvPr>
        </p:nvSpPr>
        <p:spPr>
          <a:xfrm>
            <a:off x="9373643"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Tree>
    <p:extLst>
      <p:ext uri="{BB962C8B-B14F-4D97-AF65-F5344CB8AC3E}">
        <p14:creationId xmlns:p14="http://schemas.microsoft.com/office/powerpoint/2010/main" val="2631086214"/>
      </p:ext>
    </p:extLst>
  </p:cSld>
  <p:clrMapOvr>
    <a:masterClrMapping/>
  </p:clrMapOvr>
  <p:extLst>
    <p:ext uri="{DCECCB84-F9BA-43D5-87BE-67443E8EF086}">
      <p15:sldGuideLst xmlns:p15="http://schemas.microsoft.com/office/powerpoint/2012/main"/>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eam 4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28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3276603" y="1714500"/>
            <a:ext cx="2590792"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6324598" y="171457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9372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28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28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276603" y="4497479"/>
            <a:ext cx="2590792"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276603" y="4822803"/>
            <a:ext cx="2590792"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324598" y="449754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324598" y="482287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372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372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26" name="Picture 25" descr="Logo&#10;&#10;Description automatically generated">
            <a:extLst>
              <a:ext uri="{FF2B5EF4-FFF2-40B4-BE49-F238E27FC236}">
                <a16:creationId xmlns:a16="http://schemas.microsoft.com/office/drawing/2014/main" id="{E6571758-38E8-8443-8E30-CABA2E0B43C7}"/>
              </a:ext>
            </a:extLst>
          </p:cNvPr>
          <p:cNvPicPr>
            <a:picLocks noChangeAspect="1"/>
          </p:cNvPicPr>
          <p:nvPr/>
        </p:nvPicPr>
        <p:blipFill>
          <a:blip r:embed="rId2"/>
          <a:stretch>
            <a:fillRect/>
          </a:stretch>
        </p:blipFill>
        <p:spPr>
          <a:xfrm>
            <a:off x="232558" y="6343599"/>
            <a:ext cx="730344" cy="232383"/>
          </a:xfrm>
          <a:prstGeom prst="rect">
            <a:avLst/>
          </a:prstGeom>
        </p:spPr>
      </p:pic>
      <p:sp>
        <p:nvSpPr>
          <p:cNvPr id="27" name="Slide Number Placeholder 5">
            <a:extLst>
              <a:ext uri="{FF2B5EF4-FFF2-40B4-BE49-F238E27FC236}">
                <a16:creationId xmlns:a16="http://schemas.microsoft.com/office/drawing/2014/main" id="{0B36663A-F467-DB43-B684-1727EE9E424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49C19F9C-330F-3D44-B788-3B011863FB46}" type="slidenum">
              <a:rPr lang="en-US" smtClean="0"/>
              <a:t>‹#›</a:t>
            </a:fld>
            <a:endParaRPr lang="en-US"/>
          </a:p>
        </p:txBody>
      </p:sp>
      <p:sp>
        <p:nvSpPr>
          <p:cNvPr id="31" name="Title 1">
            <a:extLst>
              <a:ext uri="{FF2B5EF4-FFF2-40B4-BE49-F238E27FC236}">
                <a16:creationId xmlns:a16="http://schemas.microsoft.com/office/drawing/2014/main" id="{7D3CF3FA-A4EE-3A4E-94C5-46B3773C1CAB}"/>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9BC898E2-BCBF-4446-BABF-861D604C6793}"/>
              </a:ext>
            </a:extLst>
          </p:cNvPr>
          <p:cNvSpPr>
            <a:spLocks noGrp="1"/>
          </p:cNvSpPr>
          <p:nvPr>
            <p:ph type="body" sz="quarter" idx="40"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67802998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eam 4-8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33819" y="1714499"/>
            <a:ext cx="1512000" cy="1528887"/>
          </a:xfrm>
          <a:prstGeom prst="rect">
            <a:avLst/>
          </a:prstGeom>
        </p:spPr>
        <p:txBody>
          <a:bodyPr anchor="ctr">
            <a:noAutofit/>
          </a:bodyPr>
          <a:lstStyle>
            <a:lvl1pPr marL="0" indent="0" algn="ctr">
              <a:buFont typeface="Arial" panose="020B0604020202020204" pitchFamily="34" charset="0"/>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2819400"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4575437"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7627572"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33820" y="3395323"/>
            <a:ext cx="1512000" cy="277171"/>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33820" y="3734391"/>
            <a:ext cx="1512000" cy="232382"/>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19413"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19413"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4575438"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4575438"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627560"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627560"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hasCustomPrompt="1"/>
          </p:nvPr>
        </p:nvSpPr>
        <p:spPr>
          <a:xfrm>
            <a:off x="9368761"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9368775"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9368775"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hasCustomPrompt="1"/>
          </p:nvPr>
        </p:nvSpPr>
        <p:spPr>
          <a:xfrm>
            <a:off x="28194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hasCustomPrompt="1"/>
          </p:nvPr>
        </p:nvSpPr>
        <p:spPr>
          <a:xfrm>
            <a:off x="45720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hasCustomPrompt="1"/>
          </p:nvPr>
        </p:nvSpPr>
        <p:spPr>
          <a:xfrm>
            <a:off x="7619999"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15987"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15987"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4572000"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4572000"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620013"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620013"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34" name="Picture 33" descr="Logo&#10;&#10;Description automatically generated">
            <a:extLst>
              <a:ext uri="{FF2B5EF4-FFF2-40B4-BE49-F238E27FC236}">
                <a16:creationId xmlns:a16="http://schemas.microsoft.com/office/drawing/2014/main" id="{FF444141-5F5D-0A4B-B3B1-D57987562118}"/>
              </a:ext>
            </a:extLst>
          </p:cNvPr>
          <p:cNvPicPr>
            <a:picLocks noChangeAspect="1"/>
          </p:cNvPicPr>
          <p:nvPr/>
        </p:nvPicPr>
        <p:blipFill>
          <a:blip r:embed="rId2"/>
          <a:stretch>
            <a:fillRect/>
          </a:stretch>
        </p:blipFill>
        <p:spPr>
          <a:xfrm>
            <a:off x="232558" y="6343599"/>
            <a:ext cx="730344" cy="232383"/>
          </a:xfrm>
          <a:prstGeom prst="rect">
            <a:avLst/>
          </a:prstGeom>
        </p:spPr>
      </p:pic>
      <p:sp>
        <p:nvSpPr>
          <p:cNvPr id="31" name="Slide Number Placeholder 5">
            <a:extLst>
              <a:ext uri="{FF2B5EF4-FFF2-40B4-BE49-F238E27FC236}">
                <a16:creationId xmlns:a16="http://schemas.microsoft.com/office/drawing/2014/main" id="{FA9BC06C-D2E7-6D48-8415-2205C0DC841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37" name="Title 1">
            <a:extLst>
              <a:ext uri="{FF2B5EF4-FFF2-40B4-BE49-F238E27FC236}">
                <a16:creationId xmlns:a16="http://schemas.microsoft.com/office/drawing/2014/main" id="{26779BA8-C97F-874A-8BBE-7ACBBB2682F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9B4AF5FC-3E30-3C49-AFCF-90344C8AAF7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144733309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imeline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chemeClr val="tx2"/>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p:nvCxnSpPr>
        <p:spPr>
          <a:xfrm>
            <a:off x="371475" y="4238090"/>
            <a:ext cx="11423256"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A picture containing text, clipart&#10;&#10;Description automatically generated">
            <a:extLst>
              <a:ext uri="{FF2B5EF4-FFF2-40B4-BE49-F238E27FC236}">
                <a16:creationId xmlns:a16="http://schemas.microsoft.com/office/drawing/2014/main" id="{145C3063-15BD-654C-9219-D8942C102CA9}"/>
              </a:ext>
            </a:extLst>
          </p:cNvPr>
          <p:cNvPicPr>
            <a:picLocks noChangeAspect="1"/>
          </p:cNvPicPr>
          <p:nvPr/>
        </p:nvPicPr>
        <p:blipFill>
          <a:blip r:embed="rId2"/>
          <a:stretch>
            <a:fillRect/>
          </a:stretch>
        </p:blipFill>
        <p:spPr>
          <a:xfrm>
            <a:off x="232556" y="6343600"/>
            <a:ext cx="730346" cy="232382"/>
          </a:xfrm>
          <a:prstGeom prst="rect">
            <a:avLst/>
          </a:prstGeom>
        </p:spPr>
      </p:pic>
      <p:sp>
        <p:nvSpPr>
          <p:cNvPr id="35" name="Text Placeholder 4">
            <a:extLst>
              <a:ext uri="{FF2B5EF4-FFF2-40B4-BE49-F238E27FC236}">
                <a16:creationId xmlns:a16="http://schemas.microsoft.com/office/drawing/2014/main" id="{8A4D290C-BEF9-874F-8BBF-1DDB874CC324}"/>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9E3CBA1F-D75D-DD44-9FC9-83187D25CF3F}"/>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5DB25DF3-BBB5-1641-9E31-8ABDBD451F1A}"/>
              </a:ext>
            </a:extLst>
          </p:cNvPr>
          <p:cNvSpPr>
            <a:spLocks noGrp="1"/>
          </p:cNvSpPr>
          <p:nvPr>
            <p:ph type="body" sz="quarter" idx="28" hasCustomPrompt="1"/>
          </p:nvPr>
        </p:nvSpPr>
        <p:spPr>
          <a:xfrm>
            <a:off x="3272475" y="2944525"/>
            <a:ext cx="1299289"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8" name="Text Placeholder 4">
            <a:extLst>
              <a:ext uri="{FF2B5EF4-FFF2-40B4-BE49-F238E27FC236}">
                <a16:creationId xmlns:a16="http://schemas.microsoft.com/office/drawing/2014/main" id="{9FC6793A-E990-1242-BCCE-2EF1D5D853D0}"/>
              </a:ext>
            </a:extLst>
          </p:cNvPr>
          <p:cNvSpPr>
            <a:spLocks noGrp="1"/>
          </p:cNvSpPr>
          <p:nvPr>
            <p:ph type="body" sz="quarter" idx="29" hasCustomPrompt="1"/>
          </p:nvPr>
        </p:nvSpPr>
        <p:spPr>
          <a:xfrm>
            <a:off x="9372599" y="2944525"/>
            <a:ext cx="1303205"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9" name="Text Placeholder 4">
            <a:extLst>
              <a:ext uri="{FF2B5EF4-FFF2-40B4-BE49-F238E27FC236}">
                <a16:creationId xmlns:a16="http://schemas.microsoft.com/office/drawing/2014/main" id="{9CCE9A66-E750-8148-9DDB-9D91DE72E203}"/>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2018</a:t>
            </a:r>
          </a:p>
        </p:txBody>
      </p:sp>
      <p:sp>
        <p:nvSpPr>
          <p:cNvPr id="40" name="Text Placeholder 4">
            <a:extLst>
              <a:ext uri="{FF2B5EF4-FFF2-40B4-BE49-F238E27FC236}">
                <a16:creationId xmlns:a16="http://schemas.microsoft.com/office/drawing/2014/main" id="{C3FE4973-4952-3349-805B-3FA1455D48BD}"/>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2020</a:t>
            </a:r>
          </a:p>
        </p:txBody>
      </p:sp>
      <p:sp>
        <p:nvSpPr>
          <p:cNvPr id="41" name="Text Placeholder 4">
            <a:extLst>
              <a:ext uri="{FF2B5EF4-FFF2-40B4-BE49-F238E27FC236}">
                <a16:creationId xmlns:a16="http://schemas.microsoft.com/office/drawing/2014/main" id="{2EC41A7F-860C-CC4C-B213-895AA10E454F}"/>
              </a:ext>
            </a:extLst>
          </p:cNvPr>
          <p:cNvSpPr>
            <a:spLocks noGrp="1"/>
          </p:cNvSpPr>
          <p:nvPr>
            <p:ph type="body" sz="quarter" idx="34" hasCustomPrompt="1"/>
          </p:nvPr>
        </p:nvSpPr>
        <p:spPr>
          <a:xfrm>
            <a:off x="3272475" y="4562154"/>
            <a:ext cx="1299525"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2019</a:t>
            </a:r>
          </a:p>
        </p:txBody>
      </p:sp>
      <p:sp>
        <p:nvSpPr>
          <p:cNvPr id="42" name="Text Placeholder 4">
            <a:extLst>
              <a:ext uri="{FF2B5EF4-FFF2-40B4-BE49-F238E27FC236}">
                <a16:creationId xmlns:a16="http://schemas.microsoft.com/office/drawing/2014/main" id="{EAC04860-BBA9-2A4B-AC04-7428C5D389AD}"/>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2021</a:t>
            </a:r>
          </a:p>
        </p:txBody>
      </p:sp>
      <p:sp>
        <p:nvSpPr>
          <p:cNvPr id="20" name="Slide Number Placeholder 5">
            <a:extLst>
              <a:ext uri="{FF2B5EF4-FFF2-40B4-BE49-F238E27FC236}">
                <a16:creationId xmlns:a16="http://schemas.microsoft.com/office/drawing/2014/main" id="{A1245DC1-45B0-8541-930E-EFEA1959038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23" name="Title 1">
            <a:extLst>
              <a:ext uri="{FF2B5EF4-FFF2-40B4-BE49-F238E27FC236}">
                <a16:creationId xmlns:a16="http://schemas.microsoft.com/office/drawing/2014/main" id="{9DCF0456-889B-074D-AE66-E88CFF94C69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544D3FE-C889-BD43-88F4-BC1179588CF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1095541934"/>
      </p:ext>
    </p:extLst>
  </p:cSld>
  <p:clrMapOvr>
    <a:masterClrMapping/>
  </p:clrMapOvr>
  <p:extLst>
    <p:ext uri="{DCECCB84-F9BA-43D5-87BE-67443E8EF086}">
      <p15:sldGuideLst xmlns:p15="http://schemas.microsoft.com/office/powerpoint/2012/main"/>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Timelin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p:nvSpPr>
        <p:spPr>
          <a:xfrm>
            <a:off x="0" y="2373330"/>
            <a:ext cx="12192000" cy="4506786"/>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p:nvCxnSpPr>
        <p:spPr>
          <a:xfrm>
            <a:off x="371475" y="4238090"/>
            <a:ext cx="1142325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4">
            <a:extLst>
              <a:ext uri="{FF2B5EF4-FFF2-40B4-BE49-F238E27FC236}">
                <a16:creationId xmlns:a16="http://schemas.microsoft.com/office/drawing/2014/main" id="{F4F25738-2311-D740-B2C6-BE1CD071D2E2}"/>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0" name="Text Placeholder 4">
            <a:extLst>
              <a:ext uri="{FF2B5EF4-FFF2-40B4-BE49-F238E27FC236}">
                <a16:creationId xmlns:a16="http://schemas.microsoft.com/office/drawing/2014/main" id="{71554AD8-46DA-5949-B9F4-86A6FE74E824}"/>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1" name="Text Placeholder 4">
            <a:extLst>
              <a:ext uri="{FF2B5EF4-FFF2-40B4-BE49-F238E27FC236}">
                <a16:creationId xmlns:a16="http://schemas.microsoft.com/office/drawing/2014/main" id="{56EA88FE-AAA6-7A4A-AD45-A304903C5151}"/>
              </a:ext>
            </a:extLst>
          </p:cNvPr>
          <p:cNvSpPr>
            <a:spLocks noGrp="1"/>
          </p:cNvSpPr>
          <p:nvPr>
            <p:ph type="body" sz="quarter" idx="28" hasCustomPrompt="1"/>
          </p:nvPr>
        </p:nvSpPr>
        <p:spPr>
          <a:xfrm>
            <a:off x="3276600" y="2944525"/>
            <a:ext cx="129516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2" name="Text Placeholder 4">
            <a:extLst>
              <a:ext uri="{FF2B5EF4-FFF2-40B4-BE49-F238E27FC236}">
                <a16:creationId xmlns:a16="http://schemas.microsoft.com/office/drawing/2014/main" id="{04893F28-3E47-1B42-A0F2-3648AC289416}"/>
              </a:ext>
            </a:extLst>
          </p:cNvPr>
          <p:cNvSpPr>
            <a:spLocks noGrp="1"/>
          </p:cNvSpPr>
          <p:nvPr>
            <p:ph type="body" sz="quarter" idx="29" hasCustomPrompt="1"/>
          </p:nvPr>
        </p:nvSpPr>
        <p:spPr>
          <a:xfrm>
            <a:off x="9372600" y="2944525"/>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3" name="Text Placeholder 4">
            <a:extLst>
              <a:ext uri="{FF2B5EF4-FFF2-40B4-BE49-F238E27FC236}">
                <a16:creationId xmlns:a16="http://schemas.microsoft.com/office/drawing/2014/main" id="{6468B048-C31D-8A43-A3B0-2F05CB6A5B2E}"/>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2018</a:t>
            </a:r>
          </a:p>
        </p:txBody>
      </p:sp>
      <p:sp>
        <p:nvSpPr>
          <p:cNvPr id="44" name="Text Placeholder 4">
            <a:extLst>
              <a:ext uri="{FF2B5EF4-FFF2-40B4-BE49-F238E27FC236}">
                <a16:creationId xmlns:a16="http://schemas.microsoft.com/office/drawing/2014/main" id="{9BD5E972-A66C-A44A-8BAE-6B3DB96BA0D5}"/>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2020</a:t>
            </a:r>
          </a:p>
        </p:txBody>
      </p:sp>
      <p:sp>
        <p:nvSpPr>
          <p:cNvPr id="45" name="Text Placeholder 4">
            <a:extLst>
              <a:ext uri="{FF2B5EF4-FFF2-40B4-BE49-F238E27FC236}">
                <a16:creationId xmlns:a16="http://schemas.microsoft.com/office/drawing/2014/main" id="{C9A96D1D-4DDD-8A4B-BFAA-3FF018F03F7A}"/>
              </a:ext>
            </a:extLst>
          </p:cNvPr>
          <p:cNvSpPr>
            <a:spLocks noGrp="1"/>
          </p:cNvSpPr>
          <p:nvPr>
            <p:ph type="body" sz="quarter" idx="34" hasCustomPrompt="1"/>
          </p:nvPr>
        </p:nvSpPr>
        <p:spPr>
          <a:xfrm>
            <a:off x="3276600" y="4562154"/>
            <a:ext cx="1295164"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2019</a:t>
            </a:r>
          </a:p>
        </p:txBody>
      </p:sp>
      <p:sp>
        <p:nvSpPr>
          <p:cNvPr id="46" name="Text Placeholder 4">
            <a:extLst>
              <a:ext uri="{FF2B5EF4-FFF2-40B4-BE49-F238E27FC236}">
                <a16:creationId xmlns:a16="http://schemas.microsoft.com/office/drawing/2014/main" id="{EA54360F-73BE-6146-B6A8-15F19C594CE3}"/>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2021</a:t>
            </a:r>
          </a:p>
        </p:txBody>
      </p:sp>
      <p:pic>
        <p:nvPicPr>
          <p:cNvPr id="20" name="Picture 19" descr="Logo&#10;&#10;Description automatically generated">
            <a:extLst>
              <a:ext uri="{FF2B5EF4-FFF2-40B4-BE49-F238E27FC236}">
                <a16:creationId xmlns:a16="http://schemas.microsoft.com/office/drawing/2014/main" id="{96476946-9985-9A4D-B5AF-7FB5D60D175B}"/>
              </a:ext>
            </a:extLst>
          </p:cNvPr>
          <p:cNvPicPr>
            <a:picLocks noChangeAspect="1"/>
          </p:cNvPicPr>
          <p:nvPr/>
        </p:nvPicPr>
        <p:blipFill>
          <a:blip r:embed="rId2"/>
          <a:stretch>
            <a:fillRect/>
          </a:stretch>
        </p:blipFill>
        <p:spPr>
          <a:xfrm>
            <a:off x="232558" y="6343599"/>
            <a:ext cx="730344" cy="232383"/>
          </a:xfrm>
          <a:prstGeom prst="rect">
            <a:avLst/>
          </a:prstGeom>
        </p:spPr>
      </p:pic>
      <p:sp>
        <p:nvSpPr>
          <p:cNvPr id="21" name="Text Placeholder 4">
            <a:extLst>
              <a:ext uri="{FF2B5EF4-FFF2-40B4-BE49-F238E27FC236}">
                <a16:creationId xmlns:a16="http://schemas.microsoft.com/office/drawing/2014/main" id="{85731E03-0FB6-594C-B3AD-74A73B9749D9}"/>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3" name="Slide Number Placeholder 5">
            <a:extLst>
              <a:ext uri="{FF2B5EF4-FFF2-40B4-BE49-F238E27FC236}">
                <a16:creationId xmlns:a16="http://schemas.microsoft.com/office/drawing/2014/main" id="{B6FA4843-5EA9-2646-9CAC-172DC0B1612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FF462D"/>
                </a:solidFill>
                <a:latin typeface="TWK Everett" panose="020B0204000000000000" pitchFamily="34" charset="77"/>
              </a:defRPr>
            </a:lvl1pPr>
          </a:lstStyle>
          <a:p>
            <a:fld id="{49C19F9C-330F-3D44-B788-3B011863FB46}" type="slidenum">
              <a:rPr lang="en-US" smtClean="0"/>
              <a:t>‹#›</a:t>
            </a:fld>
            <a:endParaRPr lang="en-US"/>
          </a:p>
        </p:txBody>
      </p:sp>
      <p:sp>
        <p:nvSpPr>
          <p:cNvPr id="26" name="Title 1">
            <a:extLst>
              <a:ext uri="{FF2B5EF4-FFF2-40B4-BE49-F238E27FC236}">
                <a16:creationId xmlns:a16="http://schemas.microsoft.com/office/drawing/2014/main" id="{64B8027C-5EF9-7C4A-9B0D-1B079AE6267A}"/>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1BF9AC26-FC9D-8545-A80A-3449AE4BDBD2}"/>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798117318"/>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Content w 3 Data Series (Right) Clou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p:nvSpPr>
        <p:spPr>
          <a:xfrm>
            <a:off x="6096000" y="0"/>
            <a:ext cx="6096001"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32" name="Content Placeholder 2">
            <a:extLst>
              <a:ext uri="{FF2B5EF4-FFF2-40B4-BE49-F238E27FC236}">
                <a16:creationId xmlns:a16="http://schemas.microsoft.com/office/drawing/2014/main" id="{1E43EDBF-C7F2-D34C-9A7D-2CB4701F2206}"/>
              </a:ext>
            </a:extLst>
          </p:cNvPr>
          <p:cNvSpPr>
            <a:spLocks noGrp="1"/>
          </p:cNvSpPr>
          <p:nvPr>
            <p:ph idx="1" hasCustomPrompt="1"/>
          </p:nvPr>
        </p:nvSpPr>
        <p:spPr>
          <a:xfrm>
            <a:off x="6610928"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3" name="Content Placeholder 2">
            <a:extLst>
              <a:ext uri="{FF2B5EF4-FFF2-40B4-BE49-F238E27FC236}">
                <a16:creationId xmlns:a16="http://schemas.microsoft.com/office/drawing/2014/main" id="{6074238C-8160-2049-9CB5-36B4F32B666E}"/>
              </a:ext>
            </a:extLst>
          </p:cNvPr>
          <p:cNvSpPr>
            <a:spLocks noGrp="1"/>
          </p:cNvSpPr>
          <p:nvPr>
            <p:ph idx="27" hasCustomPrompt="1"/>
          </p:nvPr>
        </p:nvSpPr>
        <p:spPr>
          <a:xfrm>
            <a:off x="6610928"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4" name="Content Placeholder 2">
            <a:extLst>
              <a:ext uri="{FF2B5EF4-FFF2-40B4-BE49-F238E27FC236}">
                <a16:creationId xmlns:a16="http://schemas.microsoft.com/office/drawing/2014/main" id="{BA20546B-74D7-664A-AEC5-81567BA99A6D}"/>
              </a:ext>
            </a:extLst>
          </p:cNvPr>
          <p:cNvSpPr>
            <a:spLocks noGrp="1"/>
          </p:cNvSpPr>
          <p:nvPr>
            <p:ph idx="28" hasCustomPrompt="1"/>
          </p:nvPr>
        </p:nvSpPr>
        <p:spPr>
          <a:xfrm>
            <a:off x="6610928"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5" name="Text Placeholder 4">
            <a:extLst>
              <a:ext uri="{FF2B5EF4-FFF2-40B4-BE49-F238E27FC236}">
                <a16:creationId xmlns:a16="http://schemas.microsoft.com/office/drawing/2014/main" id="{C7F5C8C4-19DE-3741-811C-580DA2685526}"/>
              </a:ext>
            </a:extLst>
          </p:cNvPr>
          <p:cNvSpPr>
            <a:spLocks noGrp="1"/>
          </p:cNvSpPr>
          <p:nvPr>
            <p:ph type="body" sz="quarter" idx="32" hasCustomPrompt="1"/>
          </p:nvPr>
        </p:nvSpPr>
        <p:spPr>
          <a:xfrm>
            <a:off x="6610928"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EFF18462-2306-9A4F-AA43-F1AF90986DEC}"/>
              </a:ext>
            </a:extLst>
          </p:cNvPr>
          <p:cNvSpPr>
            <a:spLocks noGrp="1"/>
          </p:cNvSpPr>
          <p:nvPr>
            <p:ph type="body" sz="quarter" idx="33" hasCustomPrompt="1"/>
          </p:nvPr>
        </p:nvSpPr>
        <p:spPr>
          <a:xfrm>
            <a:off x="6610928"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F6ABDC22-19AC-AE45-9A2A-DF2146AE0CC5}"/>
              </a:ext>
            </a:extLst>
          </p:cNvPr>
          <p:cNvSpPr>
            <a:spLocks noGrp="1"/>
          </p:cNvSpPr>
          <p:nvPr>
            <p:ph type="body" sz="quarter" idx="34" hasCustomPrompt="1"/>
          </p:nvPr>
        </p:nvSpPr>
        <p:spPr>
          <a:xfrm>
            <a:off x="6610928"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2" name="Picture 21" descr="Logo&#10;&#10;Description automatically generated">
            <a:extLst>
              <a:ext uri="{FF2B5EF4-FFF2-40B4-BE49-F238E27FC236}">
                <a16:creationId xmlns:a16="http://schemas.microsoft.com/office/drawing/2014/main" id="{B105C35A-1449-FE49-B5BE-4BC1AB5D79B8}"/>
              </a:ext>
            </a:extLst>
          </p:cNvPr>
          <p:cNvPicPr>
            <a:picLocks noChangeAspect="1"/>
          </p:cNvPicPr>
          <p:nvPr/>
        </p:nvPicPr>
        <p:blipFill>
          <a:blip r:embed="rId2"/>
          <a:stretch>
            <a:fillRect/>
          </a:stretch>
        </p:blipFill>
        <p:spPr>
          <a:xfrm>
            <a:off x="232558" y="6343599"/>
            <a:ext cx="730344" cy="232383"/>
          </a:xfrm>
          <a:prstGeom prst="rect">
            <a:avLst/>
          </a:prstGeom>
        </p:spPr>
      </p:pic>
      <p:sp>
        <p:nvSpPr>
          <p:cNvPr id="23" name="Slide Number Placeholder 5">
            <a:extLst>
              <a:ext uri="{FF2B5EF4-FFF2-40B4-BE49-F238E27FC236}">
                <a16:creationId xmlns:a16="http://schemas.microsoft.com/office/drawing/2014/main" id="{62E7A7F0-3DA6-7544-8D17-6D264BC7A8F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25" name="Text Placeholder 4">
            <a:extLst>
              <a:ext uri="{FF2B5EF4-FFF2-40B4-BE49-F238E27FC236}">
                <a16:creationId xmlns:a16="http://schemas.microsoft.com/office/drawing/2014/main" id="{7C6E41A1-9410-294A-9B62-24ED3286BA8D}"/>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30" name="Title 1">
            <a:extLst>
              <a:ext uri="{FF2B5EF4-FFF2-40B4-BE49-F238E27FC236}">
                <a16:creationId xmlns:a16="http://schemas.microsoft.com/office/drawing/2014/main" id="{98A5121F-BAA4-6F4A-84C2-849E6A9D7D5D}"/>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7EF89B8-95D8-6540-9368-4EFED80D5274}"/>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6B5337DD-68B3-1441-805E-A5E5D14B595E}"/>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4725251"/>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p:nvSpPr>
        <p:spPr>
          <a:xfrm>
            <a:off x="6096000" y="0"/>
            <a:ext cx="6096001"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3401905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357589141"/>
      </p:ext>
    </p:extLst>
  </p:cSld>
  <p:clrMapOvr>
    <a:masterClrMapping/>
  </p:clrMapOvr>
  <p:extLst>
    <p:ext uri="{DCECCB84-F9BA-43D5-87BE-67443E8EF086}">
      <p15:sldGuideLst xmlns:p15="http://schemas.microsoft.com/office/powerpoint/2012/main"/>
    </p:ext>
  </p:extLs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1_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p:nvSpPr>
        <p:spPr>
          <a:xfrm>
            <a:off x="6096000" y="0"/>
            <a:ext cx="6096001" cy="6858000"/>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solidFill>
                <a:srgbClr val="29707A"/>
              </a:solidFill>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2963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2994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238626671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wo Table">
    <p:bg>
      <p:bgPr>
        <a:solidFill>
          <a:schemeClr val="bg1"/>
        </a:solidFill>
        <a:effectLst/>
      </p:bgPr>
    </p:bg>
    <p:spTree>
      <p:nvGrpSpPr>
        <p:cNvPr id="1" name=""/>
        <p:cNvGrpSpPr/>
        <p:nvPr/>
      </p:nvGrpSpPr>
      <p:grpSpPr>
        <a:xfrm>
          <a:off x="0" y="0"/>
          <a:ext cx="0" cy="0"/>
          <a:chOff x="0" y="0"/>
          <a:chExt cx="0" cy="0"/>
        </a:xfrm>
      </p:grpSpPr>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228434" y="1716860"/>
            <a:ext cx="5638966" cy="4302940"/>
          </a:xfrm>
        </p:spPr>
        <p:txBody>
          <a:bodyPr anchor="ctr"/>
          <a:lstStyle>
            <a:lvl1pPr marL="0" indent="0" algn="ctr">
              <a:buNone/>
              <a:defRPr/>
            </a:lvl1pPr>
          </a:lstStyle>
          <a:p>
            <a:r>
              <a:rPr lang="en-US"/>
              <a:t>ADD TABLE HERE</a:t>
            </a:r>
          </a:p>
        </p:txBody>
      </p:sp>
      <p:sp>
        <p:nvSpPr>
          <p:cNvPr id="8" name="Table Placeholder 2">
            <a:extLst>
              <a:ext uri="{FF2B5EF4-FFF2-40B4-BE49-F238E27FC236}">
                <a16:creationId xmlns:a16="http://schemas.microsoft.com/office/drawing/2014/main" id="{D80F0705-A022-4045-8792-F7E7A9E212B3}"/>
              </a:ext>
            </a:extLst>
          </p:cNvPr>
          <p:cNvSpPr>
            <a:spLocks noGrp="1"/>
          </p:cNvSpPr>
          <p:nvPr>
            <p:ph type="tbl" sz="quarter" idx="57" hasCustomPrompt="1"/>
          </p:nvPr>
        </p:nvSpPr>
        <p:spPr>
          <a:xfrm>
            <a:off x="6337920" y="1716860"/>
            <a:ext cx="5638966" cy="430294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2269868263"/>
      </p:ext>
    </p:extLst>
  </p:cSld>
  <p:clrMapOvr>
    <a:masterClrMapping/>
  </p:clrMapOvr>
  <p:extLst>
    <p:ext uri="{DCECCB84-F9BA-43D5-87BE-67443E8EF086}">
      <p15:sldGuideLst xmlns:p15="http://schemas.microsoft.com/office/powerpoint/2012/main"/>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p:nvSpPr>
        <p:spPr>
          <a:xfrm>
            <a:off x="3276600" y="0"/>
            <a:ext cx="8915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52" name="Picture 51" descr="Logo&#10;&#10;Description automatically generated">
            <a:extLst>
              <a:ext uri="{FF2B5EF4-FFF2-40B4-BE49-F238E27FC236}">
                <a16:creationId xmlns:a16="http://schemas.microsoft.com/office/drawing/2014/main" id="{33AB6C80-2E57-8645-B8FE-95BB17927EC9}"/>
              </a:ext>
            </a:extLst>
          </p:cNvPr>
          <p:cNvPicPr>
            <a:picLocks noChangeAspect="1"/>
          </p:cNvPicPr>
          <p:nvPr/>
        </p:nvPicPr>
        <p:blipFill>
          <a:blip r:embed="rId2"/>
          <a:stretch>
            <a:fillRect/>
          </a:stretch>
        </p:blipFill>
        <p:spPr>
          <a:xfrm>
            <a:off x="232558" y="6343599"/>
            <a:ext cx="730344" cy="232383"/>
          </a:xfrm>
          <a:prstGeom prst="rect">
            <a:avLst/>
          </a:prstGeom>
        </p:spPr>
      </p:pic>
      <p:sp>
        <p:nvSpPr>
          <p:cNvPr id="53" name="Slide Number Placeholder 5">
            <a:extLst>
              <a:ext uri="{FF2B5EF4-FFF2-40B4-BE49-F238E27FC236}">
                <a16:creationId xmlns:a16="http://schemas.microsoft.com/office/drawing/2014/main" id="{A8679A03-5236-3147-AA52-4643289064A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57" name="Title 1">
            <a:extLst>
              <a:ext uri="{FF2B5EF4-FFF2-40B4-BE49-F238E27FC236}">
                <a16:creationId xmlns:a16="http://schemas.microsoft.com/office/drawing/2014/main" id="{084226B9-DFD0-AC4C-9623-2ABBBDEF5F9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58" name="Text Placeholder 57">
            <a:extLst>
              <a:ext uri="{FF2B5EF4-FFF2-40B4-BE49-F238E27FC236}">
                <a16:creationId xmlns:a16="http://schemas.microsoft.com/office/drawing/2014/main" id="{BB274BC4-8559-6840-8EED-14B31B565268}"/>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able Placeholder 2">
            <a:extLst>
              <a:ext uri="{FF2B5EF4-FFF2-40B4-BE49-F238E27FC236}">
                <a16:creationId xmlns:a16="http://schemas.microsoft.com/office/drawing/2014/main" id="{687CC35A-5913-DB48-89E7-73EDB3D06399}"/>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3082647357"/>
      </p:ext>
    </p:extLst>
  </p:cSld>
  <p:clrMapOvr>
    <a:masterClrMapping/>
  </p:clrMapOvr>
  <p:extLst>
    <p:ext uri="{DCECCB84-F9BA-43D5-87BE-67443E8EF086}">
      <p15:sldGuideLst xmlns:p15="http://schemas.microsoft.com/office/powerpoint/2012/main"/>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p:nvSpPr>
        <p:spPr>
          <a:xfrm>
            <a:off x="3276600" y="0"/>
            <a:ext cx="8915400"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2736177274"/>
      </p:ext>
    </p:extLst>
  </p:cSld>
  <p:clrMapOvr>
    <a:masterClrMapping/>
  </p:clrMapOvr>
  <p:extLst>
    <p:ext uri="{DCECCB84-F9BA-43D5-87BE-67443E8EF086}">
      <p15:sldGuideLst xmlns:p15="http://schemas.microsoft.com/office/powerpoint/2012/main"/>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Charted List Blue">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p:nvSpPr>
        <p:spPr>
          <a:xfrm>
            <a:off x="3276600" y="0"/>
            <a:ext cx="89154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484E63CF-6BA0-9E4E-80B5-B3027757A97B}"/>
              </a:ext>
            </a:extLst>
          </p:cNvPr>
          <p:cNvPicPr>
            <a:picLocks noChangeAspect="1"/>
          </p:cNvPicPr>
          <p:nvPr/>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43F9380-EE94-6448-A41D-9DDBA8D4F53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59" name="Title 1">
            <a:extLst>
              <a:ext uri="{FF2B5EF4-FFF2-40B4-BE49-F238E27FC236}">
                <a16:creationId xmlns:a16="http://schemas.microsoft.com/office/drawing/2014/main" id="{A70FD612-8821-EE49-A0C5-77C6111FD9B4}"/>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60" name="Text Placeholder 57">
            <a:extLst>
              <a:ext uri="{FF2B5EF4-FFF2-40B4-BE49-F238E27FC236}">
                <a16:creationId xmlns:a16="http://schemas.microsoft.com/office/drawing/2014/main" id="{3CF5CC65-92EA-304D-B5FD-87FA9451CC64}"/>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5F5CE32C-8106-1248-8E7D-0220696468D6}"/>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2918869736"/>
      </p:ext>
    </p:extLst>
  </p:cSld>
  <p:clrMapOvr>
    <a:masterClrMapping/>
  </p:clrMapOvr>
  <p:extLst>
    <p:ext uri="{DCECCB84-F9BA-43D5-87BE-67443E8EF086}">
      <p15:sldGuideLst xmlns:p15="http://schemas.microsoft.com/office/powerpoint/2012/main"/>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41" name="Picture 40" descr="Logo&#10;&#10;Description automatically generated">
            <a:extLst>
              <a:ext uri="{FF2B5EF4-FFF2-40B4-BE49-F238E27FC236}">
                <a16:creationId xmlns:a16="http://schemas.microsoft.com/office/drawing/2014/main" id="{B7F35B84-2392-CE43-8742-604433B6BC57}"/>
              </a:ext>
            </a:extLst>
          </p:cNvPr>
          <p:cNvPicPr>
            <a:picLocks noChangeAspect="1"/>
          </p:cNvPicPr>
          <p:nvPr/>
        </p:nvPicPr>
        <p:blipFill>
          <a:blip r:embed="rId2"/>
          <a:stretch>
            <a:fillRect/>
          </a:stretch>
        </p:blipFill>
        <p:spPr>
          <a:xfrm>
            <a:off x="232558" y="6343599"/>
            <a:ext cx="730344" cy="232383"/>
          </a:xfrm>
          <a:prstGeom prst="rect">
            <a:avLst/>
          </a:prstGeom>
        </p:spPr>
      </p:pic>
      <p:sp>
        <p:nvSpPr>
          <p:cNvPr id="42" name="Slide Number Placeholder 5">
            <a:extLst>
              <a:ext uri="{FF2B5EF4-FFF2-40B4-BE49-F238E27FC236}">
                <a16:creationId xmlns:a16="http://schemas.microsoft.com/office/drawing/2014/main" id="{634F4663-0B4A-8447-9D6F-40CDA939E66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3" name="Table Placeholder 2">
            <a:extLst>
              <a:ext uri="{FF2B5EF4-FFF2-40B4-BE49-F238E27FC236}">
                <a16:creationId xmlns:a16="http://schemas.microsoft.com/office/drawing/2014/main" id="{743C99B3-5983-A74C-AE34-2CF10800CFFB}"/>
              </a:ext>
            </a:extLst>
          </p:cNvPr>
          <p:cNvSpPr>
            <a:spLocks noGrp="1"/>
          </p:cNvSpPr>
          <p:nvPr>
            <p:ph type="tbl" sz="quarter" idx="27" hasCustomPrompt="1"/>
          </p:nvPr>
        </p:nvSpPr>
        <p:spPr>
          <a:xfrm>
            <a:off x="228600" y="1714500"/>
            <a:ext cx="11734800" cy="4305300"/>
          </a:xfrm>
        </p:spPr>
        <p:txBody>
          <a:bodyPr anchor="ctr"/>
          <a:lstStyle>
            <a:lvl1pPr marL="0" indent="0" algn="ctr">
              <a:buNone/>
              <a:defRPr/>
            </a:lvl1pPr>
          </a:lstStyle>
          <a:p>
            <a:r>
              <a:rPr lang="en-US"/>
              <a:t>TABLE</a:t>
            </a:r>
          </a:p>
        </p:txBody>
      </p:sp>
      <p:sp>
        <p:nvSpPr>
          <p:cNvPr id="39" name="Title 1">
            <a:extLst>
              <a:ext uri="{FF2B5EF4-FFF2-40B4-BE49-F238E27FC236}">
                <a16:creationId xmlns:a16="http://schemas.microsoft.com/office/drawing/2014/main" id="{76F04F07-B6C3-D64A-A8EB-8BD4B16258F3}"/>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40" name="Text Placeholder 57">
            <a:extLst>
              <a:ext uri="{FF2B5EF4-FFF2-40B4-BE49-F238E27FC236}">
                <a16:creationId xmlns:a16="http://schemas.microsoft.com/office/drawing/2014/main" id="{7E2547DE-EE34-4E4C-847E-F8CEB7838917}"/>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335869023"/>
      </p:ext>
    </p:extLst>
  </p:cSld>
  <p:clrMapOvr>
    <a:masterClrMapping/>
  </p:clrMapOvr>
  <p:extLst>
    <p:ext uri="{DCECCB84-F9BA-43D5-87BE-67443E8EF086}">
      <p15:sldGuideLst xmlns:p15="http://schemas.microsoft.com/office/powerpoint/2012/main"/>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p:cSld name="Process Chart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A1A9D-031F-4331-825A-FD1C8B738EFD}"/>
              </a:ext>
            </a:extLst>
          </p:cNvPr>
          <p:cNvSpPr/>
          <p:nvPr/>
        </p:nvSpPr>
        <p:spPr>
          <a:xfrm>
            <a:off x="228600" y="1325418"/>
            <a:ext cx="2819400" cy="619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407F6F4-9E55-4BC4-8704-1D382B6DD33C}"/>
              </a:ext>
            </a:extLst>
          </p:cNvPr>
          <p:cNvSpPr/>
          <p:nvPr/>
        </p:nvSpPr>
        <p:spPr>
          <a:xfrm>
            <a:off x="0" y="1870364"/>
            <a:ext cx="12192000" cy="498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A picture containing text, clipart&#10;&#10;Description automatically generated">
            <a:extLst>
              <a:ext uri="{FF2B5EF4-FFF2-40B4-BE49-F238E27FC236}">
                <a16:creationId xmlns:a16="http://schemas.microsoft.com/office/drawing/2014/main" id="{D744919A-6CC0-D14F-BF22-588EE7513F23}"/>
              </a:ext>
            </a:extLst>
          </p:cNvPr>
          <p:cNvPicPr>
            <a:picLocks noChangeAspect="1"/>
          </p:cNvPicPr>
          <p:nvPr/>
        </p:nvPicPr>
        <p:blipFill>
          <a:blip r:embed="rId2"/>
          <a:stretch>
            <a:fillRect/>
          </a:stretch>
        </p:blipFill>
        <p:spPr>
          <a:xfrm>
            <a:off x="232558" y="6343600"/>
            <a:ext cx="730346" cy="232382"/>
          </a:xfrm>
          <a:prstGeom prst="rect">
            <a:avLst/>
          </a:prstGeom>
        </p:spPr>
      </p:pic>
      <p:sp>
        <p:nvSpPr>
          <p:cNvPr id="22" name="Slide Number Placeholder 5">
            <a:extLst>
              <a:ext uri="{FF2B5EF4-FFF2-40B4-BE49-F238E27FC236}">
                <a16:creationId xmlns:a16="http://schemas.microsoft.com/office/drawing/2014/main" id="{3116FF97-4445-BF40-AE91-BFFEC49483B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23" name="Text Placeholder 17">
            <a:extLst>
              <a:ext uri="{FF2B5EF4-FFF2-40B4-BE49-F238E27FC236}">
                <a16:creationId xmlns:a16="http://schemas.microsoft.com/office/drawing/2014/main" id="{181F1528-7C93-7148-803C-FDD0C36D6117}"/>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6" name="Text Placeholder 17">
            <a:extLst>
              <a:ext uri="{FF2B5EF4-FFF2-40B4-BE49-F238E27FC236}">
                <a16:creationId xmlns:a16="http://schemas.microsoft.com/office/drawing/2014/main" id="{8295ABCC-E89D-B444-82DF-8B0448694500}"/>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8" name="Text Placeholder 17">
            <a:extLst>
              <a:ext uri="{FF2B5EF4-FFF2-40B4-BE49-F238E27FC236}">
                <a16:creationId xmlns:a16="http://schemas.microsoft.com/office/drawing/2014/main" id="{86557ABE-570C-D545-911A-E5C1FBAE419F}"/>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4" name="Text Placeholder 17">
            <a:extLst>
              <a:ext uri="{FF2B5EF4-FFF2-40B4-BE49-F238E27FC236}">
                <a16:creationId xmlns:a16="http://schemas.microsoft.com/office/drawing/2014/main" id="{3A7F10FF-CBA4-7D44-83DC-75C094FECF3C}"/>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6" name="Text Placeholder 17">
            <a:extLst>
              <a:ext uri="{FF2B5EF4-FFF2-40B4-BE49-F238E27FC236}">
                <a16:creationId xmlns:a16="http://schemas.microsoft.com/office/drawing/2014/main" id="{2C699DAB-206F-D643-A70A-B85E8C27A883}"/>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37" name="Text Placeholder 17">
            <a:extLst>
              <a:ext uri="{FF2B5EF4-FFF2-40B4-BE49-F238E27FC236}">
                <a16:creationId xmlns:a16="http://schemas.microsoft.com/office/drawing/2014/main" id="{1BAF056B-960B-664A-8434-DD58A98A2222}"/>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8" name="Text Placeholder 17">
            <a:extLst>
              <a:ext uri="{FF2B5EF4-FFF2-40B4-BE49-F238E27FC236}">
                <a16:creationId xmlns:a16="http://schemas.microsoft.com/office/drawing/2014/main" id="{6FF8F0DC-0B57-2E41-81C2-5F66B8CF510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332D4C44-31E9-574D-A565-23C4B75109BF}"/>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4" name="Title 1">
            <a:extLst>
              <a:ext uri="{FF2B5EF4-FFF2-40B4-BE49-F238E27FC236}">
                <a16:creationId xmlns:a16="http://schemas.microsoft.com/office/drawing/2014/main" id="{96C91E94-E3C6-F441-BE0C-1FE98E6C87B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D4DBD2DA-3AD2-C642-8C55-472AFA14ADD6}"/>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10DDCB49-4846-B146-B0EF-71F476960308}"/>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53" name="Text Placeholder 2">
            <a:extLst>
              <a:ext uri="{FF2B5EF4-FFF2-40B4-BE49-F238E27FC236}">
                <a16:creationId xmlns:a16="http://schemas.microsoft.com/office/drawing/2014/main" id="{E5214661-A1C2-714C-8FD6-F37BA412DA38}"/>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4" name="Text Placeholder 2">
            <a:extLst>
              <a:ext uri="{FF2B5EF4-FFF2-40B4-BE49-F238E27FC236}">
                <a16:creationId xmlns:a16="http://schemas.microsoft.com/office/drawing/2014/main" id="{B302BA0B-8DE8-2447-9102-73B26408E4A8}"/>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5" name="Text Placeholder 2">
            <a:extLst>
              <a:ext uri="{FF2B5EF4-FFF2-40B4-BE49-F238E27FC236}">
                <a16:creationId xmlns:a16="http://schemas.microsoft.com/office/drawing/2014/main" id="{AF2AF5BF-FCB0-4D40-89D7-86A641BF9435}"/>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62551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p:cSld name="Process Chart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233C1-48E2-427E-B2C6-38E32055A963}"/>
              </a:ext>
            </a:extLst>
          </p:cNvPr>
          <p:cNvSpPr/>
          <p:nvPr/>
        </p:nvSpPr>
        <p:spPr>
          <a:xfrm>
            <a:off x="228600" y="1325418"/>
            <a:ext cx="2819400" cy="6191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F5FF190-10F1-4201-AE5D-1C3673291F69}"/>
              </a:ext>
            </a:extLst>
          </p:cNvPr>
          <p:cNvSpPr/>
          <p:nvPr/>
        </p:nvSpPr>
        <p:spPr>
          <a:xfrm>
            <a:off x="0" y="1870364"/>
            <a:ext cx="12192000" cy="49876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CA0ED773-31F7-2247-ABD3-B39BA81F2279}"/>
              </a:ext>
            </a:extLst>
          </p:cNvPr>
          <p:cNvPicPr>
            <a:picLocks noChangeAspect="1"/>
          </p:cNvPicPr>
          <p:nvPr/>
        </p:nvPicPr>
        <p:blipFill>
          <a:blip r:embed="rId2"/>
          <a:stretch>
            <a:fillRect/>
          </a:stretch>
        </p:blipFill>
        <p:spPr>
          <a:xfrm>
            <a:off x="232561" y="6343601"/>
            <a:ext cx="730343" cy="232381"/>
          </a:xfrm>
          <a:prstGeom prst="rect">
            <a:avLst/>
          </a:prstGeom>
        </p:spPr>
      </p:pic>
      <p:sp>
        <p:nvSpPr>
          <p:cNvPr id="20" name="Slide Number Placeholder 5">
            <a:extLst>
              <a:ext uri="{FF2B5EF4-FFF2-40B4-BE49-F238E27FC236}">
                <a16:creationId xmlns:a16="http://schemas.microsoft.com/office/drawing/2014/main" id="{60C23041-45CB-C040-9C5A-DD33E3262E9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23" name="Text Placeholder 17">
            <a:extLst>
              <a:ext uri="{FF2B5EF4-FFF2-40B4-BE49-F238E27FC236}">
                <a16:creationId xmlns:a16="http://schemas.microsoft.com/office/drawing/2014/main" id="{39137709-4275-4140-8465-53BD64A4AEDF}"/>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25" name="Text Placeholder 17">
            <a:extLst>
              <a:ext uri="{FF2B5EF4-FFF2-40B4-BE49-F238E27FC236}">
                <a16:creationId xmlns:a16="http://schemas.microsoft.com/office/drawing/2014/main" id="{0EC246B4-F1D0-754E-B440-28226D2ADC1F}"/>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D01DC6FC-9816-B845-ADAD-84758D8D2735}"/>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8" name="Text Placeholder 17">
            <a:extLst>
              <a:ext uri="{FF2B5EF4-FFF2-40B4-BE49-F238E27FC236}">
                <a16:creationId xmlns:a16="http://schemas.microsoft.com/office/drawing/2014/main" id="{825BF896-F0D4-614F-B330-1F7669890212}"/>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Subheading</a:t>
            </a:r>
          </a:p>
        </p:txBody>
      </p:sp>
      <p:sp>
        <p:nvSpPr>
          <p:cNvPr id="40" name="Text Placeholder 17">
            <a:extLst>
              <a:ext uri="{FF2B5EF4-FFF2-40B4-BE49-F238E27FC236}">
                <a16:creationId xmlns:a16="http://schemas.microsoft.com/office/drawing/2014/main" id="{9D299DA0-65CE-614C-B064-6912719EF7D7}"/>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ext Placeholder 17">
            <a:extLst>
              <a:ext uri="{FF2B5EF4-FFF2-40B4-BE49-F238E27FC236}">
                <a16:creationId xmlns:a16="http://schemas.microsoft.com/office/drawing/2014/main" id="{85BAD7E9-72C8-4044-B630-FC8F601134DD}"/>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50" name="Title 1">
            <a:extLst>
              <a:ext uri="{FF2B5EF4-FFF2-40B4-BE49-F238E27FC236}">
                <a16:creationId xmlns:a16="http://schemas.microsoft.com/office/drawing/2014/main" id="{B54EF588-9AC7-4947-A06B-1CE0E07D150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672A8537-72C1-2E4B-B560-7BDCA4C1CB4C}"/>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65A10F9C-411F-AA4A-9E2C-D8BAEEFCAF25}"/>
              </a:ext>
            </a:extLst>
          </p:cNvPr>
          <p:cNvSpPr>
            <a:spLocks noGrp="1"/>
          </p:cNvSpPr>
          <p:nvPr>
            <p:ph type="body" sz="quarter" idx="48" hasCustomPrompt="1"/>
          </p:nvPr>
        </p:nvSpPr>
        <p:spPr>
          <a:xfrm>
            <a:off x="466642"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0563" indent="-163513">
              <a:buClr>
                <a:srgbClr val="042315"/>
              </a:buClr>
              <a:buFont typeface="Courier New" panose="02070309020205020404" pitchFamily="49" charset="0"/>
              <a:buChar char="o"/>
              <a:tabLst/>
              <a:defRPr sz="1200">
                <a:solidFill>
                  <a:schemeClr val="tx2"/>
                </a:solidFill>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53" name="Text Placeholder 2">
            <a:extLst>
              <a:ext uri="{FF2B5EF4-FFF2-40B4-BE49-F238E27FC236}">
                <a16:creationId xmlns:a16="http://schemas.microsoft.com/office/drawing/2014/main" id="{2DD909CB-E93C-0944-B3AD-BFBF8FC7DDC5}"/>
              </a:ext>
            </a:extLst>
          </p:cNvPr>
          <p:cNvSpPr>
            <a:spLocks noGrp="1"/>
          </p:cNvSpPr>
          <p:nvPr>
            <p:ph type="body" sz="quarter" idx="46" hasCustomPrompt="1"/>
          </p:nvPr>
        </p:nvSpPr>
        <p:spPr>
          <a:xfrm>
            <a:off x="3287390"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smtClean="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54" name="Text Placeholder 2">
            <a:extLst>
              <a:ext uri="{FF2B5EF4-FFF2-40B4-BE49-F238E27FC236}">
                <a16:creationId xmlns:a16="http://schemas.microsoft.com/office/drawing/2014/main" id="{0B7E7D2A-5EB7-4E40-88FC-349939DAE0E2}"/>
              </a:ext>
            </a:extLst>
          </p:cNvPr>
          <p:cNvSpPr>
            <a:spLocks noGrp="1"/>
          </p:cNvSpPr>
          <p:nvPr>
            <p:ph type="body" sz="quarter" idx="49" hasCustomPrompt="1"/>
          </p:nvPr>
        </p:nvSpPr>
        <p:spPr>
          <a:xfrm>
            <a:off x="6329995"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17">
            <a:extLst>
              <a:ext uri="{FF2B5EF4-FFF2-40B4-BE49-F238E27FC236}">
                <a16:creationId xmlns:a16="http://schemas.microsoft.com/office/drawing/2014/main" id="{B39E6ED3-4CD7-49CA-A458-BB6774387EB2}"/>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17" name="Text Placeholder 17">
            <a:extLst>
              <a:ext uri="{FF2B5EF4-FFF2-40B4-BE49-F238E27FC236}">
                <a16:creationId xmlns:a16="http://schemas.microsoft.com/office/drawing/2014/main" id="{AEFC73BE-DDBB-4D8B-9CA4-D050AD207443}"/>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18" name="Text Placeholder 2">
            <a:extLst>
              <a:ext uri="{FF2B5EF4-FFF2-40B4-BE49-F238E27FC236}">
                <a16:creationId xmlns:a16="http://schemas.microsoft.com/office/drawing/2014/main" id="{31B2FF86-28F1-4C18-B526-42934A5F2E6C}"/>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tx2"/>
                </a:solidFill>
              </a:defRPr>
            </a:lvl1pPr>
            <a:lvl2pPr>
              <a:buClr>
                <a:schemeClr val="bg1"/>
              </a:buClr>
              <a:defRPr sz="1200">
                <a:solidFill>
                  <a:schemeClr val="tx2"/>
                </a:solidFill>
              </a:defRPr>
            </a:lvl2pPr>
            <a:lvl3pPr marL="698500" indent="-171450">
              <a:buClr>
                <a:schemeClr val="bg1"/>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tx2"/>
                </a:solidFill>
              </a:defRPr>
            </a:lvl4pPr>
            <a:lvl5pPr>
              <a:buClr>
                <a:schemeClr val="bg1"/>
              </a:buClr>
              <a:defRPr sz="1200">
                <a:solidFill>
                  <a:schemeClr val="tx2"/>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197896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p:cSld name="Process Chart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6AEFE81-BF82-4FA1-B342-B6823A6FA12C}"/>
              </a:ext>
            </a:extLst>
          </p:cNvPr>
          <p:cNvSpPr/>
          <p:nvPr/>
        </p:nvSpPr>
        <p:spPr>
          <a:xfrm>
            <a:off x="228600" y="1325418"/>
            <a:ext cx="2819400" cy="6191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52D97EC-971A-4805-9D10-C3F0AE18C118}"/>
              </a:ext>
            </a:extLst>
          </p:cNvPr>
          <p:cNvSpPr/>
          <p:nvPr/>
        </p:nvSpPr>
        <p:spPr>
          <a:xfrm>
            <a:off x="0" y="1870364"/>
            <a:ext cx="12192000" cy="498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Logo&#10;&#10;Description automatically generated">
            <a:extLst>
              <a:ext uri="{FF2B5EF4-FFF2-40B4-BE49-F238E27FC236}">
                <a16:creationId xmlns:a16="http://schemas.microsoft.com/office/drawing/2014/main" id="{0848920E-B932-2B44-A55F-272B9ABE1F13}"/>
              </a:ext>
            </a:extLst>
          </p:cNvPr>
          <p:cNvPicPr>
            <a:picLocks noChangeAspect="1"/>
          </p:cNvPicPr>
          <p:nvPr/>
        </p:nvPicPr>
        <p:blipFill>
          <a:blip r:embed="rId2"/>
          <a:stretch>
            <a:fillRect/>
          </a:stretch>
        </p:blipFill>
        <p:spPr>
          <a:xfrm>
            <a:off x="232558" y="6343599"/>
            <a:ext cx="730344" cy="232383"/>
          </a:xfrm>
          <a:prstGeom prst="rect">
            <a:avLst/>
          </a:prstGeom>
        </p:spPr>
      </p:pic>
      <p:sp>
        <p:nvSpPr>
          <p:cNvPr id="26" name="Slide Number Placeholder 5">
            <a:extLst>
              <a:ext uri="{FF2B5EF4-FFF2-40B4-BE49-F238E27FC236}">
                <a16:creationId xmlns:a16="http://schemas.microsoft.com/office/drawing/2014/main" id="{F1808E42-71B3-BB49-9A56-CAF0072E426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accent1"/>
                </a:solidFill>
                <a:latin typeface="TWK Everett" panose="020B0204000000000000" pitchFamily="34" charset="77"/>
              </a:defRPr>
            </a:lvl1pPr>
          </a:lstStyle>
          <a:p>
            <a:fld id="{49C19F9C-330F-3D44-B788-3B011863FB46}" type="slidenum">
              <a:rPr lang="en-US" smtClean="0"/>
              <a:t>‹#›</a:t>
            </a:fld>
            <a:endParaRPr lang="en-US"/>
          </a:p>
        </p:txBody>
      </p:sp>
      <p:sp>
        <p:nvSpPr>
          <p:cNvPr id="29" name="Text Placeholder 17">
            <a:extLst>
              <a:ext uri="{FF2B5EF4-FFF2-40B4-BE49-F238E27FC236}">
                <a16:creationId xmlns:a16="http://schemas.microsoft.com/office/drawing/2014/main" id="{F75C68DB-2951-1A44-A054-DCB57397752A}"/>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EBCB5D1A-0C51-C74C-973A-DFE7F04DC47C}"/>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3" name="Text Placeholder 17">
            <a:extLst>
              <a:ext uri="{FF2B5EF4-FFF2-40B4-BE49-F238E27FC236}">
                <a16:creationId xmlns:a16="http://schemas.microsoft.com/office/drawing/2014/main" id="{9923D297-C75B-7C49-BAE4-03E8D0793F87}"/>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5" name="Text Placeholder 17">
            <a:extLst>
              <a:ext uri="{FF2B5EF4-FFF2-40B4-BE49-F238E27FC236}">
                <a16:creationId xmlns:a16="http://schemas.microsoft.com/office/drawing/2014/main" id="{A30F8217-0AB2-5B4E-825A-A317C6984358}"/>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7" name="Text Placeholder 17">
            <a:extLst>
              <a:ext uri="{FF2B5EF4-FFF2-40B4-BE49-F238E27FC236}">
                <a16:creationId xmlns:a16="http://schemas.microsoft.com/office/drawing/2014/main" id="{37023B4A-0693-2342-B901-52D5F3C003F5}"/>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accent1"/>
                </a:solidFill>
                <a:latin typeface="TWK Everett" panose="020B0204000000000000" pitchFamily="34" charset="77"/>
              </a:defRPr>
            </a:lvl1pPr>
          </a:lstStyle>
          <a:p>
            <a:pPr lvl="0"/>
            <a:r>
              <a:rPr lang="en-US"/>
              <a:t>Subheading</a:t>
            </a:r>
          </a:p>
        </p:txBody>
      </p:sp>
      <p:sp>
        <p:nvSpPr>
          <p:cNvPr id="38" name="Text Placeholder 17">
            <a:extLst>
              <a:ext uri="{FF2B5EF4-FFF2-40B4-BE49-F238E27FC236}">
                <a16:creationId xmlns:a16="http://schemas.microsoft.com/office/drawing/2014/main" id="{8EE0D4D9-E606-0D41-B8D6-CB52FB436888}"/>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C37CA248-422C-494E-854B-8921BCC60C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0" name="Text Placeholder 17">
            <a:extLst>
              <a:ext uri="{FF2B5EF4-FFF2-40B4-BE49-F238E27FC236}">
                <a16:creationId xmlns:a16="http://schemas.microsoft.com/office/drawing/2014/main" id="{885A4DC7-074E-D64E-A171-A9D1C3F5C29E}"/>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itle 1">
            <a:extLst>
              <a:ext uri="{FF2B5EF4-FFF2-40B4-BE49-F238E27FC236}">
                <a16:creationId xmlns:a16="http://schemas.microsoft.com/office/drawing/2014/main" id="{5CC07517-49B8-444D-8401-DC29C1F9F8E2}"/>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44" name="Text Placeholder 57">
            <a:extLst>
              <a:ext uri="{FF2B5EF4-FFF2-40B4-BE49-F238E27FC236}">
                <a16:creationId xmlns:a16="http://schemas.microsoft.com/office/drawing/2014/main" id="{5C7CD894-CBF6-0B49-BD1D-03D16B2CD3BD}"/>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5" name="Text Placeholder 2">
            <a:extLst>
              <a:ext uri="{FF2B5EF4-FFF2-40B4-BE49-F238E27FC236}">
                <a16:creationId xmlns:a16="http://schemas.microsoft.com/office/drawing/2014/main" id="{CE26EA23-B799-0445-8AE4-14799534E1A1}"/>
              </a:ext>
            </a:extLst>
          </p:cNvPr>
          <p:cNvSpPr>
            <a:spLocks noGrp="1"/>
          </p:cNvSpPr>
          <p:nvPr>
            <p:ph type="body" sz="quarter" idx="48" hasCustomPrompt="1"/>
          </p:nvPr>
        </p:nvSpPr>
        <p:spPr>
          <a:xfrm>
            <a:off x="46664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0563" indent="-163513">
              <a:buClr>
                <a:schemeClr val="accent1"/>
              </a:buClr>
              <a:buFont typeface="Courier New" panose="02070309020205020404" pitchFamily="49" charset="0"/>
              <a:buChar char="o"/>
              <a:tabLst/>
              <a:defRPr sz="1200">
                <a:solidFill>
                  <a:schemeClr val="accent1"/>
                </a:solidFill>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46" name="Text Placeholder 2">
            <a:extLst>
              <a:ext uri="{FF2B5EF4-FFF2-40B4-BE49-F238E27FC236}">
                <a16:creationId xmlns:a16="http://schemas.microsoft.com/office/drawing/2014/main" id="{8261388D-60A4-8144-B4EC-3E0857C447C5}"/>
              </a:ext>
            </a:extLst>
          </p:cNvPr>
          <p:cNvSpPr>
            <a:spLocks noGrp="1"/>
          </p:cNvSpPr>
          <p:nvPr>
            <p:ph type="body" sz="quarter" idx="46" hasCustomPrompt="1"/>
          </p:nvPr>
        </p:nvSpPr>
        <p:spPr>
          <a:xfrm>
            <a:off x="3287390"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7" name="Text Placeholder 2">
            <a:extLst>
              <a:ext uri="{FF2B5EF4-FFF2-40B4-BE49-F238E27FC236}">
                <a16:creationId xmlns:a16="http://schemas.microsoft.com/office/drawing/2014/main" id="{A7D3D450-1EC9-534F-BCF6-C67D9416FDC2}"/>
              </a:ext>
            </a:extLst>
          </p:cNvPr>
          <p:cNvSpPr>
            <a:spLocks noGrp="1"/>
          </p:cNvSpPr>
          <p:nvPr>
            <p:ph type="body" sz="quarter" idx="49" hasCustomPrompt="1"/>
          </p:nvPr>
        </p:nvSpPr>
        <p:spPr>
          <a:xfrm>
            <a:off x="6329995"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9" name="Text Placeholder 2">
            <a:extLst>
              <a:ext uri="{FF2B5EF4-FFF2-40B4-BE49-F238E27FC236}">
                <a16:creationId xmlns:a16="http://schemas.microsoft.com/office/drawing/2014/main" id="{748C79D5-07F1-9E43-B6CA-0AD37095F021}"/>
              </a:ext>
            </a:extLst>
          </p:cNvPr>
          <p:cNvSpPr>
            <a:spLocks noGrp="1"/>
          </p:cNvSpPr>
          <p:nvPr>
            <p:ph type="body" sz="quarter" idx="50" hasCustomPrompt="1"/>
          </p:nvPr>
        </p:nvSpPr>
        <p:spPr>
          <a:xfrm>
            <a:off x="938069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33631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Process Chart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25B5F8-E196-4D05-AA7A-FD19AA38C644}"/>
              </a:ext>
            </a:extLst>
          </p:cNvPr>
          <p:cNvSpPr/>
          <p:nvPr/>
        </p:nvSpPr>
        <p:spPr>
          <a:xfrm>
            <a:off x="228600" y="1325418"/>
            <a:ext cx="2819400" cy="619171"/>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0899C1A-A880-4D80-BEEA-A1425AFB8A15}"/>
              </a:ext>
            </a:extLst>
          </p:cNvPr>
          <p:cNvSpPr/>
          <p:nvPr/>
        </p:nvSpPr>
        <p:spPr>
          <a:xfrm>
            <a:off x="0" y="1870364"/>
            <a:ext cx="12192000" cy="4987636"/>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 Placeholder 17">
            <a:extLst>
              <a:ext uri="{FF2B5EF4-FFF2-40B4-BE49-F238E27FC236}">
                <a16:creationId xmlns:a16="http://schemas.microsoft.com/office/drawing/2014/main" id="{68422AB4-38AC-E245-95E9-D4EBD4FE1543}"/>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6" name="Text Placeholder 17">
            <a:extLst>
              <a:ext uri="{FF2B5EF4-FFF2-40B4-BE49-F238E27FC236}">
                <a16:creationId xmlns:a16="http://schemas.microsoft.com/office/drawing/2014/main" id="{4EF2367C-A2C2-2A4C-A1BA-998AD4CF95D3}"/>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9" name="Text Placeholder 17">
            <a:extLst>
              <a:ext uri="{FF2B5EF4-FFF2-40B4-BE49-F238E27FC236}">
                <a16:creationId xmlns:a16="http://schemas.microsoft.com/office/drawing/2014/main" id="{AC3943E1-6165-E04A-8A64-6375279C0C43}"/>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62" name="Text Placeholder 17">
            <a:extLst>
              <a:ext uri="{FF2B5EF4-FFF2-40B4-BE49-F238E27FC236}">
                <a16:creationId xmlns:a16="http://schemas.microsoft.com/office/drawing/2014/main" id="{5DD84469-3B96-D541-953A-A77D2F733946}"/>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pic>
        <p:nvPicPr>
          <p:cNvPr id="21" name="Picture 20" descr="A picture containing text, clipart&#10;&#10;Description automatically generated">
            <a:extLst>
              <a:ext uri="{FF2B5EF4-FFF2-40B4-BE49-F238E27FC236}">
                <a16:creationId xmlns:a16="http://schemas.microsoft.com/office/drawing/2014/main" id="{A39DA26E-DC8D-ED40-A66C-D2F430BF086D}"/>
              </a:ext>
            </a:extLst>
          </p:cNvPr>
          <p:cNvPicPr>
            <a:picLocks noChangeAspect="1"/>
          </p:cNvPicPr>
          <p:nvPr/>
        </p:nvPicPr>
        <p:blipFill>
          <a:blip r:embed="rId2"/>
          <a:stretch>
            <a:fillRect/>
          </a:stretch>
        </p:blipFill>
        <p:spPr>
          <a:xfrm>
            <a:off x="232558" y="6343600"/>
            <a:ext cx="730346" cy="232382"/>
          </a:xfrm>
          <a:prstGeom prst="rect">
            <a:avLst/>
          </a:prstGeom>
        </p:spPr>
      </p:pic>
      <p:sp>
        <p:nvSpPr>
          <p:cNvPr id="22" name="Text Placeholder 17">
            <a:extLst>
              <a:ext uri="{FF2B5EF4-FFF2-40B4-BE49-F238E27FC236}">
                <a16:creationId xmlns:a16="http://schemas.microsoft.com/office/drawing/2014/main" id="{CB31445D-8949-F147-B03B-08A7BBBADEB7}"/>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23" name="Text Placeholder 17">
            <a:extLst>
              <a:ext uri="{FF2B5EF4-FFF2-40B4-BE49-F238E27FC236}">
                <a16:creationId xmlns:a16="http://schemas.microsoft.com/office/drawing/2014/main" id="{65260156-A6C9-7F45-AA47-3B158742A32A}"/>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4" name="Text Placeholder 17">
            <a:extLst>
              <a:ext uri="{FF2B5EF4-FFF2-40B4-BE49-F238E27FC236}">
                <a16:creationId xmlns:a16="http://schemas.microsoft.com/office/drawing/2014/main" id="{EE27787B-F07F-6A48-9F01-A11E5B25E8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5" name="Text Placeholder 17">
            <a:extLst>
              <a:ext uri="{FF2B5EF4-FFF2-40B4-BE49-F238E27FC236}">
                <a16:creationId xmlns:a16="http://schemas.microsoft.com/office/drawing/2014/main" id="{AC275A25-09EF-0D49-9C98-A13E944E4AE4}"/>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6" name="Slide Number Placeholder 5">
            <a:extLst>
              <a:ext uri="{FF2B5EF4-FFF2-40B4-BE49-F238E27FC236}">
                <a16:creationId xmlns:a16="http://schemas.microsoft.com/office/drawing/2014/main" id="{D83A7B57-1BBE-624F-9AAA-EEDF3187D49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29" name="Title 1">
            <a:extLst>
              <a:ext uri="{FF2B5EF4-FFF2-40B4-BE49-F238E27FC236}">
                <a16:creationId xmlns:a16="http://schemas.microsoft.com/office/drawing/2014/main" id="{1FBFDA0E-35D5-9848-9648-B18F4E46E51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0" name="Text Placeholder 57">
            <a:extLst>
              <a:ext uri="{FF2B5EF4-FFF2-40B4-BE49-F238E27FC236}">
                <a16:creationId xmlns:a16="http://schemas.microsoft.com/office/drawing/2014/main" id="{64FA7348-CF79-3C47-A078-816D07D28D59}"/>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1" name="Text Placeholder 2">
            <a:extLst>
              <a:ext uri="{FF2B5EF4-FFF2-40B4-BE49-F238E27FC236}">
                <a16:creationId xmlns:a16="http://schemas.microsoft.com/office/drawing/2014/main" id="{F77DEA71-831F-8E4A-849D-60CE3B9BEF93}"/>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11E04F33-9CC2-B64C-AA85-D8C4C72C58C6}"/>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0D58AACB-F794-854A-9587-3A75E2B89451}"/>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00A9CBD2-646C-9644-ACEE-8B75B3DE454A}"/>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22585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pic>
        <p:nvPicPr>
          <p:cNvPr id="2" name="Picture 1">
            <a:extLst>
              <a:ext uri="{FF2B5EF4-FFF2-40B4-BE49-F238E27FC236}">
                <a16:creationId xmlns:a16="http://schemas.microsoft.com/office/drawing/2014/main" id="{E2121BAE-A4D8-B505-11EE-0A79783EE8CE}"/>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356150070"/>
      </p:ext>
    </p:extLst>
  </p:cSld>
  <p:clrMapOvr>
    <a:masterClrMapping/>
  </p:clrMapOvr>
  <p:extLst>
    <p:ext uri="{DCECCB84-F9BA-43D5-87BE-67443E8EF086}">
      <p15:sldGuideLst xmlns:p15="http://schemas.microsoft.com/office/powerpoint/2012/main"/>
    </p:ext>
  </p:extLs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Blank w Header and Footer">
    <p:bg>
      <p:bgPr>
        <a:solidFill>
          <a:schemeClr val="bg1"/>
        </a:solidFill>
        <a:effectLst/>
      </p:bgPr>
    </p:bg>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3738CA75-714F-DA40-A93F-9A4281C96732}"/>
              </a:ext>
            </a:extLst>
          </p:cNvPr>
          <p:cNvPicPr>
            <a:picLocks noChangeAspect="1"/>
          </p:cNvPicPr>
          <p:nvPr/>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2" name="Text Placeholder 57">
            <a:extLst>
              <a:ext uri="{FF2B5EF4-FFF2-40B4-BE49-F238E27FC236}">
                <a16:creationId xmlns:a16="http://schemas.microsoft.com/office/drawing/2014/main" id="{6971B0DC-62D2-2D4D-A70E-3CC614E4426A}"/>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1052592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Blank Warm Red w Header &amp;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339087"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423985044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Blank w Footer">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2A5CE08-B2C8-5A46-ADA5-70DF07294F2B}"/>
              </a:ext>
            </a:extLst>
          </p:cNvPr>
          <p:cNvPicPr>
            <a:picLocks noChangeAspect="1"/>
          </p:cNvPicPr>
          <p:nvPr/>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158089059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Blank-Cloud-w Footer">
    <p:bg>
      <p:bgPr>
        <a:solidFill>
          <a:schemeClr val="bg2"/>
        </a:solid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26CE632E-613D-CD40-8FC5-7FD7842C60A6}"/>
              </a:ext>
            </a:extLst>
          </p:cNvPr>
          <p:cNvPicPr>
            <a:picLocks noChangeAspect="1"/>
          </p:cNvPicPr>
          <p:nvPr/>
        </p:nvPicPr>
        <p:blipFill>
          <a:blip r:embed="rId2"/>
          <a:stretch>
            <a:fillRect/>
          </a:stretch>
        </p:blipFill>
        <p:spPr>
          <a:xfrm>
            <a:off x="232558" y="6343599"/>
            <a:ext cx="730344" cy="232383"/>
          </a:xfrm>
          <a:prstGeom prst="rect">
            <a:avLst/>
          </a:prstGeom>
        </p:spPr>
      </p:pic>
      <p:sp>
        <p:nvSpPr>
          <p:cNvPr id="4" name="Slide Number Placeholder 5">
            <a:extLst>
              <a:ext uri="{FF2B5EF4-FFF2-40B4-BE49-F238E27FC236}">
                <a16:creationId xmlns:a16="http://schemas.microsoft.com/office/drawing/2014/main" id="{6806DA1B-28D9-944B-8727-940F8A8C645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150185903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Blank Warm Red w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409055608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Blank Dark Stone w Footer">
    <p:bg>
      <p:bgPr>
        <a:solidFill>
          <a:srgbClr val="3D3C3C"/>
        </a:solidFill>
        <a:effectLst/>
      </p:bgPr>
    </p:bg>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401BAC5F-4BD7-964A-A778-D42104CA4C41}"/>
              </a:ext>
            </a:extLst>
          </p:cNvPr>
          <p:cNvPicPr>
            <a:picLocks noChangeAspect="1"/>
          </p:cNvPicPr>
          <p:nvPr/>
        </p:nvPicPr>
        <p:blipFill>
          <a:blip r:embed="rId2"/>
          <a:stretch>
            <a:fillRect/>
          </a:stretch>
        </p:blipFill>
        <p:spPr>
          <a:xfrm>
            <a:off x="232558" y="6343600"/>
            <a:ext cx="730346" cy="232382"/>
          </a:xfrm>
          <a:prstGeom prst="rect">
            <a:avLst/>
          </a:prstGeom>
        </p:spPr>
      </p:pic>
      <p:sp>
        <p:nvSpPr>
          <p:cNvPr id="4" name="Slide Number Placeholder 5">
            <a:extLst>
              <a:ext uri="{FF2B5EF4-FFF2-40B4-BE49-F238E27FC236}">
                <a16:creationId xmlns:a16="http://schemas.microsoft.com/office/drawing/2014/main" id="{476B7D36-32ED-4B4E-971E-D7FD3D71FB9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415566633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Grey 1/4, Red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p:nvSpPr>
        <p:spPr>
          <a:xfrm>
            <a:off x="3048000" y="0"/>
            <a:ext cx="9143900" cy="68742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56E7E791-559D-DF46-9A4D-AA548D86E686}"/>
              </a:ext>
            </a:extLst>
          </p:cNvPr>
          <p:cNvPicPr>
            <a:picLocks noChangeAspect="1"/>
          </p:cNvPicPr>
          <p:nvPr/>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773AAFA-CDCB-254C-AB03-2264AF77D03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391297119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1_Cloud 1/4, Dark Stone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p:nvSpPr>
        <p:spPr>
          <a:xfrm>
            <a:off x="3048000" y="-11612"/>
            <a:ext cx="9143900" cy="6874200"/>
          </a:xfrm>
          <a:prstGeom prst="rect">
            <a:avLst/>
          </a:prstGeom>
          <a:solidFill>
            <a:srgbClr val="3D3C3C"/>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762871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1_Cloud 1/4, Spring Green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p:nvSpPr>
        <p:spPr>
          <a:xfrm>
            <a:off x="3048000" y="-11612"/>
            <a:ext cx="9143900" cy="6874200"/>
          </a:xfrm>
          <a:prstGeom prst="rect">
            <a:avLst/>
          </a:prstGeom>
          <a:solidFill>
            <a:srgbClr val="4CDD84"/>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374109353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Grey 1/4, White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p:nvSpPr>
        <p:spPr>
          <a:xfrm>
            <a:off x="3048000" y="0"/>
            <a:ext cx="9143900" cy="685800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69A56F4A-839E-3048-AFFF-AD0F63AC0E3A}"/>
              </a:ext>
            </a:extLst>
          </p:cNvPr>
          <p:cNvPicPr>
            <a:picLocks noChangeAspect="1"/>
          </p:cNvPicPr>
          <p:nvPr/>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F3D35AC5-55CC-E946-8741-7EC0EAA15BE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161369357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kye with red wide trelllis">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2419957385"/>
      </p:ext>
    </p:extLst>
  </p:cSld>
  <p:clrMapOvr>
    <a:masterClrMapping/>
  </p:clrMapOvr>
  <p:extLst>
    <p:ext uri="{DCECCB84-F9BA-43D5-87BE-67443E8EF086}">
      <p15:sldGuideLst xmlns:p15="http://schemas.microsoft.com/office/powerpoint/2012/main"/>
    </p:ext>
  </p:extLs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Blank w page #">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Tree>
    <p:extLst>
      <p:ext uri="{BB962C8B-B14F-4D97-AF65-F5344CB8AC3E}">
        <p14:creationId xmlns:p14="http://schemas.microsoft.com/office/powerpoint/2010/main" val="1068249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Chapter Divider Warm Red">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285413615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Chapter Divider Green">
    <p:bg>
      <p:bgPr>
        <a:solidFill>
          <a:schemeClr val="accent3"/>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042315"/>
                </a:solidFill>
                <a:latin typeface="TWK Everett" panose="020B0204000000000000" pitchFamily="34" charset="77"/>
              </a:defRPr>
            </a:lvl1pPr>
          </a:lstStyle>
          <a:p>
            <a:pPr lvl="0"/>
            <a:r>
              <a:rPr lang="en-US"/>
              <a:t>Insert description here</a:t>
            </a:r>
          </a:p>
        </p:txBody>
      </p:sp>
      <p:pic>
        <p:nvPicPr>
          <p:cNvPr id="10" name="Picture 9">
            <a:extLst>
              <a:ext uri="{FF2B5EF4-FFF2-40B4-BE49-F238E27FC236}">
                <a16:creationId xmlns:a16="http://schemas.microsoft.com/office/drawing/2014/main" id="{C88309BA-99AB-D042-9BA5-FC2F85D9AFF6}"/>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042315"/>
                  </a:solidFill>
                </a:ln>
                <a:noFill/>
                <a:latin typeface="TWK Everett" panose="020B0204000000000000" pitchFamily="34" charset="77"/>
              </a:defRPr>
            </a:lvl1pPr>
          </a:lstStyle>
          <a:p>
            <a:pPr lvl="0"/>
            <a:r>
              <a:rPr lang="en-US"/>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240556016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Chapter Divider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32545996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Chapter Divider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16812886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Divider Cloud">
    <p:bg>
      <p:bgPr>
        <a:solidFill>
          <a:srgbClr val="F2F1EE"/>
        </a:solidFill>
        <a:effectLst/>
      </p:bgPr>
    </p: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6CC754FC-6B1F-0448-97FB-2208D732A01E}"/>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Insert description here</a:t>
            </a:r>
          </a:p>
        </p:txBody>
      </p:sp>
      <p:pic>
        <p:nvPicPr>
          <p:cNvPr id="11" name="Picture 10" descr="Logo&#10;&#10;Description automatically generated">
            <a:extLst>
              <a:ext uri="{FF2B5EF4-FFF2-40B4-BE49-F238E27FC236}">
                <a16:creationId xmlns:a16="http://schemas.microsoft.com/office/drawing/2014/main" id="{61330102-06AC-B845-BAE2-176412377C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6" name="Content Placeholder 2">
            <a:extLst>
              <a:ext uri="{FF2B5EF4-FFF2-40B4-BE49-F238E27FC236}">
                <a16:creationId xmlns:a16="http://schemas.microsoft.com/office/drawing/2014/main" id="{BD6BAC55-8C3C-4599-8C59-20D138865900}"/>
              </a:ext>
            </a:extLst>
          </p:cNvPr>
          <p:cNvSpPr>
            <a:spLocks noGrp="1"/>
          </p:cNvSpPr>
          <p:nvPr>
            <p:ph idx="17" hasCustomPrompt="1"/>
          </p:nvPr>
        </p:nvSpPr>
        <p:spPr>
          <a:xfrm>
            <a:off x="190012" y="224042"/>
            <a:ext cx="1223963" cy="900113"/>
          </a:xfrm>
          <a:prstGeom prst="rect">
            <a:avLst/>
          </a:prstGeom>
          <a:noFill/>
          <a:ln>
            <a:noFill/>
          </a:ln>
        </p:spPr>
        <p:txBody>
          <a:bodyPr lIns="0" tIns="0" rIns="0" bIns="0" anchor="t">
            <a:noAutofit/>
          </a:bodyPr>
          <a:lstStyle>
            <a:lvl1pPr marL="0" indent="0" algn="l">
              <a:lnSpc>
                <a:spcPct val="100000"/>
              </a:lnSpc>
              <a:buNone/>
              <a:defRPr sz="6700" b="0" i="0">
                <a:ln w="12700">
                  <a:solidFill>
                    <a:srgbClr val="3D3C3C"/>
                  </a:solidFill>
                </a:ln>
                <a:noFill/>
                <a:latin typeface="TWK Everett" panose="020B0204000000000000" pitchFamily="34" charset="77"/>
              </a:defRPr>
            </a:lvl1pPr>
          </a:lstStyle>
          <a:p>
            <a:pPr lvl="0"/>
            <a:r>
              <a:rPr lang="en-US"/>
              <a:t>02</a:t>
            </a:r>
          </a:p>
        </p:txBody>
      </p:sp>
      <p:sp>
        <p:nvSpPr>
          <p:cNvPr id="7" name="Content Placeholder 2">
            <a:extLst>
              <a:ext uri="{FF2B5EF4-FFF2-40B4-BE49-F238E27FC236}">
                <a16:creationId xmlns:a16="http://schemas.microsoft.com/office/drawing/2014/main" id="{001581BA-ADBF-4A98-9C93-3741A8616464}"/>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3D3C3C"/>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148150169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ort Title Spruce">
    <p:bg>
      <p:bgPr>
        <a:solidFill>
          <a:srgbClr val="29707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76845734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Divider Blue">
    <p:bg>
      <p:bgPr>
        <a:solidFill>
          <a:srgbClr val="DDEDEA"/>
        </a:solidFill>
        <a:effectLst/>
      </p:bgPr>
    </p:bg>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E5D5053D-7ADF-5D49-BBEB-9C125E50592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Text Placeholder 7">
            <a:extLst>
              <a:ext uri="{FF2B5EF4-FFF2-40B4-BE49-F238E27FC236}">
                <a16:creationId xmlns:a16="http://schemas.microsoft.com/office/drawing/2014/main" id="{4C11FB87-C14F-164F-AA85-F14D4AA3431F}"/>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FF462D"/>
                </a:solidFill>
                <a:latin typeface="TWK Everett" panose="020B0204000000000000" pitchFamily="34" charset="77"/>
              </a:defRPr>
            </a:lvl1pPr>
          </a:lstStyle>
          <a:p>
            <a:pPr lvl="0"/>
            <a:r>
              <a:rPr lang="en-US"/>
              <a:t>Insert description here</a:t>
            </a:r>
          </a:p>
        </p:txBody>
      </p:sp>
      <p:sp>
        <p:nvSpPr>
          <p:cNvPr id="10" name="Content Placeholder 2">
            <a:extLst>
              <a:ext uri="{FF2B5EF4-FFF2-40B4-BE49-F238E27FC236}">
                <a16:creationId xmlns:a16="http://schemas.microsoft.com/office/drawing/2014/main" id="{7BE8EF94-EB7B-AA48-95A2-30B1DAB6AC22}"/>
              </a:ext>
            </a:extLst>
          </p:cNvPr>
          <p:cNvSpPr>
            <a:spLocks noGrp="1"/>
          </p:cNvSpPr>
          <p:nvPr>
            <p:ph idx="16" hasCustomPrompt="1"/>
          </p:nvPr>
        </p:nvSpPr>
        <p:spPr>
          <a:xfrm>
            <a:off x="1497762" y="219885"/>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sp>
        <p:nvSpPr>
          <p:cNvPr id="12" name="Content Placeholder 2">
            <a:extLst>
              <a:ext uri="{FF2B5EF4-FFF2-40B4-BE49-F238E27FC236}">
                <a16:creationId xmlns:a16="http://schemas.microsoft.com/office/drawing/2014/main" id="{3CB874B7-E306-D146-93DB-034442038E2C}"/>
              </a:ext>
            </a:extLst>
          </p:cNvPr>
          <p:cNvSpPr>
            <a:spLocks noGrp="1"/>
          </p:cNvSpPr>
          <p:nvPr>
            <p:ph idx="17" hasCustomPrompt="1"/>
          </p:nvPr>
        </p:nvSpPr>
        <p:spPr>
          <a:xfrm>
            <a:off x="190012" y="219885"/>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FF462D"/>
                  </a:solidFill>
                </a:ln>
                <a:noFill/>
                <a:latin typeface="TWK Everett" panose="020B0204000000000000" pitchFamily="34" charset="77"/>
              </a:defRPr>
            </a:lvl1pPr>
          </a:lstStyle>
          <a:p>
            <a:pPr lvl="0"/>
            <a:r>
              <a:rPr lang="en-US"/>
              <a:t>02</a:t>
            </a:r>
          </a:p>
        </p:txBody>
      </p:sp>
    </p:spTree>
    <p:extLst>
      <p:ext uri="{BB962C8B-B14F-4D97-AF65-F5344CB8AC3E}">
        <p14:creationId xmlns:p14="http://schemas.microsoft.com/office/powerpoint/2010/main" val="322719087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 Divider Image">
    <p:bg>
      <p:bgPr>
        <a:solidFill>
          <a:srgbClr val="3D3C3C"/>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a:prstGeom prst="rect">
            <a:avLst/>
          </a:prstGeom>
          <a:no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 AND SEND TO BACK</a:t>
            </a:r>
          </a:p>
        </p:txBody>
      </p:sp>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descr="A picture containing text, clipart&#10;&#10;Description automatically generated">
            <a:extLst>
              <a:ext uri="{FF2B5EF4-FFF2-40B4-BE49-F238E27FC236}">
                <a16:creationId xmlns:a16="http://schemas.microsoft.com/office/drawing/2014/main" id="{B608B01B-46BA-0247-B48A-299071CE2135}"/>
              </a:ext>
            </a:extLst>
          </p:cNvPr>
          <p:cNvPicPr>
            <a:picLocks noChangeAspect="1"/>
          </p:cNvPicPr>
          <p:nvPr userDrawn="1"/>
        </p:nvPicPr>
        <p:blipFill>
          <a:blip r:embed="rId2"/>
          <a:stretch>
            <a:fillRect/>
          </a:stretch>
        </p:blipFill>
        <p:spPr>
          <a:xfrm>
            <a:off x="239751" y="6333894"/>
            <a:ext cx="730346" cy="232382"/>
          </a:xfrm>
          <a:prstGeom prst="rect">
            <a:avLst/>
          </a:prstGeom>
        </p:spPr>
      </p:pic>
    </p:spTree>
    <p:extLst>
      <p:ext uri="{BB962C8B-B14F-4D97-AF65-F5344CB8AC3E}">
        <p14:creationId xmlns:p14="http://schemas.microsoft.com/office/powerpoint/2010/main" val="240645014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pic>
        <p:nvPicPr>
          <p:cNvPr id="5" name="Picture 4">
            <a:extLst>
              <a:ext uri="{FF2B5EF4-FFF2-40B4-BE49-F238E27FC236}">
                <a16:creationId xmlns:a16="http://schemas.microsoft.com/office/drawing/2014/main" id="{F29BB170-C560-6D47-BE04-7215B1F1BEDE}"/>
              </a:ext>
            </a:extLst>
          </p:cNvPr>
          <p:cNvPicPr>
            <a:picLocks/>
          </p:cNvPicPr>
          <p:nvPr userDrawn="1"/>
        </p:nvPicPr>
        <p:blipFill>
          <a:blip r:embed="rId3"/>
          <a:srcRect l="30404" r="30404"/>
          <a:stretch/>
        </p:blipFill>
        <p:spPr>
          <a:xfrm>
            <a:off x="7409137" y="-6536"/>
            <a:ext cx="4782863" cy="6864536"/>
          </a:xfrm>
          <a:prstGeom prst="rect">
            <a:avLst/>
          </a:prstGeom>
        </p:spPr>
      </p:pic>
    </p:spTree>
    <p:extLst>
      <p:ext uri="{BB962C8B-B14F-4D97-AF65-F5344CB8AC3E}">
        <p14:creationId xmlns:p14="http://schemas.microsoft.com/office/powerpoint/2010/main" val="859382731"/>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pring Green">
    <p:bg>
      <p:bgPr>
        <a:solidFill>
          <a:srgbClr val="4CDD84"/>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a:t>Chapter</a:t>
            </a:r>
          </a:p>
        </p:txBody>
      </p:sp>
      <p:pic>
        <p:nvPicPr>
          <p:cNvPr id="5" name="Picture 4">
            <a:extLst>
              <a:ext uri="{FF2B5EF4-FFF2-40B4-BE49-F238E27FC236}">
                <a16:creationId xmlns:a16="http://schemas.microsoft.com/office/drawing/2014/main" id="{04D4953F-417F-F54A-B77A-F170D3767D0F}"/>
              </a:ext>
            </a:extLst>
          </p:cNvPr>
          <p:cNvPicPr>
            <a:picLocks noChangeAspect="1"/>
          </p:cNvPicPr>
          <p:nvPr userDrawn="1"/>
        </p:nvPicPr>
        <p:blipFill>
          <a:blip r:embed="rId2"/>
          <a:stretch>
            <a:fillRect/>
          </a:stretch>
        </p:blipFill>
        <p:spPr>
          <a:xfrm>
            <a:off x="232561" y="6343601"/>
            <a:ext cx="730343" cy="232381"/>
          </a:xfrm>
          <a:prstGeom prst="rect">
            <a:avLst/>
          </a:prstGeom>
        </p:spPr>
      </p:pic>
      <p:pic>
        <p:nvPicPr>
          <p:cNvPr id="8" name="Picture 7">
            <a:extLst>
              <a:ext uri="{FF2B5EF4-FFF2-40B4-BE49-F238E27FC236}">
                <a16:creationId xmlns:a16="http://schemas.microsoft.com/office/drawing/2014/main" id="{DB8DFD8F-EF20-1F67-F7FC-11C0BF987F8C}"/>
              </a:ext>
            </a:extLst>
          </p:cNvPr>
          <p:cNvPicPr>
            <a:picLocks/>
          </p:cNvPicPr>
          <p:nvPr userDrawn="1"/>
        </p:nvPicPr>
        <p:blipFill rotWithShape="1">
          <a:blip r:embed="rId3"/>
          <a:srcRect l="198" r="18826"/>
          <a:stretch/>
        </p:blipFill>
        <p:spPr>
          <a:xfrm>
            <a:off x="7443995" y="0"/>
            <a:ext cx="4968139" cy="6858000"/>
          </a:xfrm>
          <a:prstGeom prst="rect">
            <a:avLst/>
          </a:prstGeom>
        </p:spPr>
      </p:pic>
    </p:spTree>
    <p:extLst>
      <p:ext uri="{BB962C8B-B14F-4D97-AF65-F5344CB8AC3E}">
        <p14:creationId xmlns:p14="http://schemas.microsoft.com/office/powerpoint/2010/main" val="338945860"/>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pruce">
    <p:bg>
      <p:bgPr>
        <a:solidFill>
          <a:srgbClr val="29707A"/>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A0733665-B5FA-4BFE-A8A0-860EAB727A95}"/>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10" name="Picture 9">
            <a:extLst>
              <a:ext uri="{FF2B5EF4-FFF2-40B4-BE49-F238E27FC236}">
                <a16:creationId xmlns:a16="http://schemas.microsoft.com/office/drawing/2014/main" id="{F07C94A8-5005-5268-2AF8-F2AE71C69F4C}"/>
              </a:ext>
            </a:extLst>
          </p:cNvPr>
          <p:cNvPicPr>
            <a:picLocks/>
          </p:cNvPicPr>
          <p:nvPr userDrawn="1"/>
        </p:nvPicPr>
        <p:blipFill rotWithShape="1">
          <a:blip r:embed="rId3"/>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425169658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Dark Stone">
    <p:bg>
      <p:bgPr>
        <a:solidFill>
          <a:srgbClr val="3D3C3C"/>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402DA3-C165-49D0-AFF1-BE1A3104A856}"/>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a:extLst>
              <a:ext uri="{FF2B5EF4-FFF2-40B4-BE49-F238E27FC236}">
                <a16:creationId xmlns:a16="http://schemas.microsoft.com/office/drawing/2014/main" id="{B6EC1E95-6239-53A3-732A-02A9068D0F4D}"/>
              </a:ext>
            </a:extLst>
          </p:cNvPr>
          <p:cNvPicPr>
            <a:picLocks/>
          </p:cNvPicPr>
          <p:nvPr userDrawn="1"/>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63738313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Digital Dark Earth">
    <p:bg>
      <p:bgPr>
        <a:solidFill>
          <a:srgbClr val="565049"/>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a:extLst>
              <a:ext uri="{FF2B5EF4-FFF2-40B4-BE49-F238E27FC236}">
                <a16:creationId xmlns:a16="http://schemas.microsoft.com/office/drawing/2014/main" id="{2531BFE6-FC6B-4852-1256-CA06F4A8B78C}"/>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73200785"/>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pring Green">
    <p:bg>
      <p:bgPr>
        <a:solidFill>
          <a:srgbClr val="F2F1EE"/>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36871475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kye">
    <p:bg>
      <p:bgPr>
        <a:solidFill>
          <a:srgbClr val="E4F4F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271290403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22E15C3-C2A6-DC48-80F6-132467E90B39}"/>
              </a:ext>
            </a:extLst>
          </p:cNvPr>
          <p:cNvSpPr>
            <a:spLocks noGrp="1"/>
          </p:cNvSpPr>
          <p:nvPr>
            <p:ph idx="1" hasCustomPrompt="1"/>
          </p:nvPr>
        </p:nvSpPr>
        <p:spPr>
          <a:xfrm>
            <a:off x="217449" y="1169900"/>
            <a:ext cx="1042290" cy="2971902"/>
          </a:xfrm>
          <a:prstGeom prst="rect">
            <a:avLst/>
          </a:prstGeom>
        </p:spPr>
        <p:txBody>
          <a:bodyPr lIns="0" tIns="0" rIns="0" bIns="0" anchor="t">
            <a:noAutofit/>
          </a:bodyPr>
          <a:lstStyle>
            <a:lvl1pPr marL="0" indent="0">
              <a:lnSpc>
                <a:spcPct val="100000"/>
              </a:lnSpc>
              <a:buNone/>
              <a:defRPr sz="4400" b="0" i="0">
                <a:ln w="12700">
                  <a:solidFill>
                    <a:srgbClr val="042315"/>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8" name="Content Placeholder 2">
            <a:extLst>
              <a:ext uri="{FF2B5EF4-FFF2-40B4-BE49-F238E27FC236}">
                <a16:creationId xmlns:a16="http://schemas.microsoft.com/office/drawing/2014/main" id="{68351100-00A3-BB45-901F-81B0F8E8E0ED}"/>
              </a:ext>
            </a:extLst>
          </p:cNvPr>
          <p:cNvSpPr>
            <a:spLocks noGrp="1"/>
          </p:cNvSpPr>
          <p:nvPr>
            <p:ph idx="13" hasCustomPrompt="1"/>
          </p:nvPr>
        </p:nvSpPr>
        <p:spPr>
          <a:xfrm>
            <a:off x="1512849"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042315"/>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7" name="Picture 6" descr="Logo&#10;&#10;Description automatically generated">
            <a:extLst>
              <a:ext uri="{FF2B5EF4-FFF2-40B4-BE49-F238E27FC236}">
                <a16:creationId xmlns:a16="http://schemas.microsoft.com/office/drawing/2014/main" id="{16B62E10-C52F-FD49-B291-720A2576A45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Title Placeholder 1">
            <a:extLst>
              <a:ext uri="{FF2B5EF4-FFF2-40B4-BE49-F238E27FC236}">
                <a16:creationId xmlns:a16="http://schemas.microsoft.com/office/drawing/2014/main" id="{88451C69-4432-45D6-BB5C-72DFA0297BCE}"/>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042315"/>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7882990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Title Dark Stone">
    <p:bg>
      <p:bgPr>
        <a:solidFill>
          <a:srgbClr val="3D3C3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02079311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2">
    <p:bg>
      <p:bgPr>
        <a:solidFill>
          <a:srgbClr val="F2F1EE"/>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5CDD57-D1A6-D140-B3A1-649C3BED6ACE}"/>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rgbClr val="3D3C3C"/>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49B6D032-5AFE-C842-B1D6-D212C39ED609}"/>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3D3C3C"/>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472CD8C4-0A34-E143-B218-38214025F08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2337892B-8722-4084-BE4B-618522AA50BF}"/>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3D3C3C"/>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51215892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3">
    <p:bg>
      <p:bgPr>
        <a:solidFill>
          <a:srgbClr val="DDEDEA"/>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CAEB9F49-EEFB-174B-A4D2-63CE4B73D390}"/>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chemeClr val="accent1"/>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3" name="Content Placeholder 2">
            <a:extLst>
              <a:ext uri="{FF2B5EF4-FFF2-40B4-BE49-F238E27FC236}">
                <a16:creationId xmlns:a16="http://schemas.microsoft.com/office/drawing/2014/main" id="{A3606B28-53C4-C149-A5FD-DC39EC1569C5}"/>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chemeClr val="accent1"/>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D8F8A693-D9D2-D042-8649-15F2C0B509C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C63CC257-99FA-4AE1-ADB7-A1565E4EDD32}"/>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chemeClr val="accent1"/>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33700031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or Statement - Half Image">
    <p:bg>
      <p:bgPr>
        <a:solidFill>
          <a:schemeClr val="accent3"/>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20000" y="0"/>
            <a:ext cx="4557712"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7162" y="1528647"/>
            <a:ext cx="7019926" cy="3619500"/>
          </a:xfrm>
          <a:prstGeom prst="rect">
            <a:avLst/>
          </a:prstGeom>
        </p:spPr>
        <p:txBody>
          <a:bodyPr lIns="0" tIns="0" rIns="0" bIns="0">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a:t>Quote or statement</a:t>
            </a:r>
          </a:p>
        </p:txBody>
      </p:sp>
      <p:sp>
        <p:nvSpPr>
          <p:cNvPr id="10" name="Slide Number Placeholder 5">
            <a:extLst>
              <a:ext uri="{FF2B5EF4-FFF2-40B4-BE49-F238E27FC236}">
                <a16:creationId xmlns:a16="http://schemas.microsoft.com/office/drawing/2014/main" id="{33D2F460-B831-3F4D-B439-F9CC8036DA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630B31AA-5271-7F45-90C7-D043A42015D7}"/>
              </a:ext>
            </a:extLst>
          </p:cNvPr>
          <p:cNvSpPr>
            <a:spLocks noGrp="1"/>
          </p:cNvSpPr>
          <p:nvPr>
            <p:ph type="title" hasCustomPrompt="1"/>
          </p:nvPr>
        </p:nvSpPr>
        <p:spPr>
          <a:xfrm>
            <a:off x="228599" y="294417"/>
            <a:ext cx="2819401"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2DD52D0F-13FB-4843-AAA6-1D8F14BAD6D8}"/>
              </a:ext>
            </a:extLst>
          </p:cNvPr>
          <p:cNvSpPr>
            <a:spLocks noGrp="1"/>
          </p:cNvSpPr>
          <p:nvPr>
            <p:ph type="body" sz="quarter" idx="26"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11" name="Picture 10">
            <a:extLst>
              <a:ext uri="{FF2B5EF4-FFF2-40B4-BE49-F238E27FC236}">
                <a16:creationId xmlns:a16="http://schemas.microsoft.com/office/drawing/2014/main" id="{47D22A43-CEC1-A447-AA6A-E343DCB2210C}"/>
              </a:ext>
            </a:extLst>
          </p:cNvPr>
          <p:cNvPicPr>
            <a:picLocks noChangeAspect="1"/>
          </p:cNvPicPr>
          <p:nvPr userDrawn="1"/>
        </p:nvPicPr>
        <p:blipFill>
          <a:blip r:embed="rId2"/>
          <a:stretch>
            <a:fillRect/>
          </a:stretch>
        </p:blipFill>
        <p:spPr>
          <a:xfrm>
            <a:off x="232561" y="6343601"/>
            <a:ext cx="730343" cy="232381"/>
          </a:xfrm>
          <a:prstGeom prst="rect">
            <a:avLst/>
          </a:prstGeom>
        </p:spPr>
      </p:pic>
    </p:spTree>
    <p:extLst>
      <p:ext uri="{BB962C8B-B14F-4D97-AF65-F5344CB8AC3E}">
        <p14:creationId xmlns:p14="http://schemas.microsoft.com/office/powerpoint/2010/main" val="2167991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or Statement Full Image">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12192"/>
            <a:ext cx="12192000"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 AND SEND TO BACK</a:t>
            </a:r>
          </a:p>
        </p:txBody>
      </p:sp>
      <p:sp>
        <p:nvSpPr>
          <p:cNvPr id="7" name="Text Placeholder 4">
            <a:extLst>
              <a:ext uri="{FF2B5EF4-FFF2-40B4-BE49-F238E27FC236}">
                <a16:creationId xmlns:a16="http://schemas.microsoft.com/office/drawing/2014/main" id="{01667CA7-79BC-5E48-BDE0-776E99AFF118}"/>
              </a:ext>
            </a:extLst>
          </p:cNvPr>
          <p:cNvSpPr>
            <a:spLocks noGrp="1"/>
          </p:cNvSpPr>
          <p:nvPr>
            <p:ph type="body" sz="quarter" idx="23" hasCustomPrompt="1"/>
          </p:nvPr>
        </p:nvSpPr>
        <p:spPr>
          <a:xfrm>
            <a:off x="197162" y="1528647"/>
            <a:ext cx="5069782" cy="3619500"/>
          </a:xfrm>
          <a:prstGeom prst="rect">
            <a:avLst/>
          </a:prstGeom>
        </p:spPr>
        <p:txBody>
          <a:bodyPr lIns="0" tIns="0" rIns="0" bIns="0">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8" name="Slide Number Placeholder 5">
            <a:extLst>
              <a:ext uri="{FF2B5EF4-FFF2-40B4-BE49-F238E27FC236}">
                <a16:creationId xmlns:a16="http://schemas.microsoft.com/office/drawing/2014/main" id="{1639BBFD-7D67-0149-BBF4-BC38D780C7E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9539848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r Statement - Cloud - Vital K">
    <p:bg>
      <p:bgPr>
        <a:solidFill>
          <a:srgbClr val="F2F1EE"/>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2590" y="153318"/>
            <a:ext cx="7019925" cy="4605480"/>
          </a:xfrm>
          <a:prstGeom prst="rect">
            <a:avLst/>
          </a:prstGeom>
        </p:spPr>
        <p:txBody>
          <a:bodyPr lIns="0" tIns="0" rIns="0" bIns="0" anchor="t">
            <a:noAutofit/>
          </a:bodyPr>
          <a:lstStyle>
            <a:lvl1pPr marL="0" indent="0">
              <a:lnSpc>
                <a:spcPct val="100000"/>
              </a:lnSpc>
              <a:buNone/>
              <a:defRPr sz="7200" b="0" i="0">
                <a:solidFill>
                  <a:schemeClr val="accent1"/>
                </a:solidFill>
                <a:latin typeface="TWK Everett" panose="020B0204000000000000" pitchFamily="34" charset="77"/>
              </a:defRPr>
            </a:lvl1pPr>
          </a:lstStyle>
          <a:p>
            <a:pPr lvl="0"/>
            <a:r>
              <a:rPr lang="en-US"/>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userDrawn="1"/>
        </p:nvPicPr>
        <p:blipFill rotWithShape="1">
          <a:blip r:embed="rId2"/>
          <a:srcRect l="1" r="47580" b="47410"/>
          <a:stretch/>
        </p:blipFill>
        <p:spPr>
          <a:xfrm>
            <a:off x="7643813" y="354709"/>
            <a:ext cx="2264275" cy="3074291"/>
          </a:xfrm>
          <a:prstGeom prst="rect">
            <a:avLst/>
          </a:prstGeom>
        </p:spPr>
      </p:pic>
      <p:pic>
        <p:nvPicPr>
          <p:cNvPr id="6" name="Picture 5" descr="Logo&#10;&#10;Description automatically generated">
            <a:extLst>
              <a:ext uri="{FF2B5EF4-FFF2-40B4-BE49-F238E27FC236}">
                <a16:creationId xmlns:a16="http://schemas.microsoft.com/office/drawing/2014/main" id="{804EC2BF-DBF8-A04A-8C6C-BD9B3C631F5D}"/>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7" name="Slide Number Placeholder 5">
            <a:extLst>
              <a:ext uri="{FF2B5EF4-FFF2-40B4-BE49-F238E27FC236}">
                <a16:creationId xmlns:a16="http://schemas.microsoft.com/office/drawing/2014/main" id="{B7D3F953-AAA5-7545-AE20-48383DE9849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9" name="Picture 8">
            <a:extLst>
              <a:ext uri="{FF2B5EF4-FFF2-40B4-BE49-F238E27FC236}">
                <a16:creationId xmlns:a16="http://schemas.microsoft.com/office/drawing/2014/main" id="{2397DB1B-FE1E-E448-9143-FC5C6346E9E6}"/>
              </a:ext>
            </a:extLst>
          </p:cNvPr>
          <p:cNvPicPr>
            <a:picLocks noChangeAspect="1"/>
          </p:cNvPicPr>
          <p:nvPr userDrawn="1"/>
        </p:nvPicPr>
        <p:blipFill rotWithShape="1">
          <a:blip r:embed="rId2"/>
          <a:srcRect l="42944" t="37307"/>
          <a:stretch/>
        </p:blipFill>
        <p:spPr>
          <a:xfrm>
            <a:off x="9507255" y="2704605"/>
            <a:ext cx="2464580" cy="3664892"/>
          </a:xfrm>
          <a:prstGeom prst="rect">
            <a:avLst/>
          </a:prstGeom>
        </p:spPr>
      </p:pic>
    </p:spTree>
    <p:extLst>
      <p:ext uri="{BB962C8B-B14F-4D97-AF65-F5344CB8AC3E}">
        <p14:creationId xmlns:p14="http://schemas.microsoft.com/office/powerpoint/2010/main" val="1390785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r Statment Spring Green - Vital K">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userDrawn="1"/>
        </p:nvPicPr>
        <p:blipFill rotWithShape="1">
          <a:blip r:embed="rId2"/>
          <a:srcRect r="47728" b="44362"/>
          <a:stretch/>
        </p:blipFill>
        <p:spPr>
          <a:xfrm>
            <a:off x="7648461" y="354710"/>
            <a:ext cx="2251002" cy="3242506"/>
          </a:xfrm>
          <a:prstGeom prst="rect">
            <a:avLst/>
          </a:prstGeom>
        </p:spPr>
      </p:pic>
      <p:pic>
        <p:nvPicPr>
          <p:cNvPr id="10" name="Picture 9">
            <a:extLst>
              <a:ext uri="{FF2B5EF4-FFF2-40B4-BE49-F238E27FC236}">
                <a16:creationId xmlns:a16="http://schemas.microsoft.com/office/drawing/2014/main" id="{C0157CC1-5343-204C-A4BE-4F94CF2C7DE5}"/>
              </a:ext>
            </a:extLst>
          </p:cNvPr>
          <p:cNvPicPr>
            <a:picLocks noChangeAspect="1"/>
          </p:cNvPicPr>
          <p:nvPr userDrawn="1"/>
        </p:nvPicPr>
        <p:blipFill rotWithShape="1">
          <a:blip r:embed="rId2"/>
          <a:srcRect l="46347" t="42760"/>
          <a:stretch/>
        </p:blipFill>
        <p:spPr>
          <a:xfrm>
            <a:off x="9652958" y="3033687"/>
            <a:ext cx="2310441" cy="3335810"/>
          </a:xfrm>
          <a:prstGeom prst="rect">
            <a:avLst/>
          </a:prstGeom>
        </p:spPr>
      </p:pic>
      <p:pic>
        <p:nvPicPr>
          <p:cNvPr id="6" name="Picture 5">
            <a:extLst>
              <a:ext uri="{FF2B5EF4-FFF2-40B4-BE49-F238E27FC236}">
                <a16:creationId xmlns:a16="http://schemas.microsoft.com/office/drawing/2014/main" id="{28961CB1-90B9-AC42-9FFF-57092875E258}"/>
              </a:ext>
            </a:extLst>
          </p:cNvPr>
          <p:cNvPicPr>
            <a:picLocks noChangeAspect="1"/>
          </p:cNvPicPr>
          <p:nvPr userDrawn="1"/>
        </p:nvPicPr>
        <p:blipFill>
          <a:blip r:embed="rId3"/>
          <a:stretch>
            <a:fillRect/>
          </a:stretch>
        </p:blipFill>
        <p:spPr>
          <a:xfrm>
            <a:off x="232561" y="6343601"/>
            <a:ext cx="730343" cy="232381"/>
          </a:xfrm>
          <a:prstGeom prst="rect">
            <a:avLst/>
          </a:prstGeom>
        </p:spPr>
      </p:pic>
      <p:sp>
        <p:nvSpPr>
          <p:cNvPr id="11" name="Text Placeholder 4">
            <a:extLst>
              <a:ext uri="{FF2B5EF4-FFF2-40B4-BE49-F238E27FC236}">
                <a16:creationId xmlns:a16="http://schemas.microsoft.com/office/drawing/2014/main" id="{A3097A11-4D17-2E43-A878-096101EDF80E}"/>
              </a:ext>
            </a:extLst>
          </p:cNvPr>
          <p:cNvSpPr>
            <a:spLocks noGrp="1"/>
          </p:cNvSpPr>
          <p:nvPr>
            <p:ph type="body" sz="quarter" idx="23" hasCustomPrompt="1"/>
          </p:nvPr>
        </p:nvSpPr>
        <p:spPr>
          <a:xfrm>
            <a:off x="188057" y="151679"/>
            <a:ext cx="7019925" cy="4605480"/>
          </a:xfrm>
          <a:prstGeom prst="rect">
            <a:avLst/>
          </a:prstGeom>
        </p:spPr>
        <p:txBody>
          <a:bodyPr lIns="0" tIns="0" rIns="0" bIns="0" anchor="t">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FDDC77D9-FE3E-294B-A9F4-0AAD8E3DBB1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982688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or Statment Spruce - Vital K">
    <p:bg>
      <p:bgPr>
        <a:solidFill>
          <a:srgbClr val="29707A"/>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1DCC84-DA1E-1F44-94A6-435D1A421E9C}"/>
              </a:ext>
            </a:extLst>
          </p:cNvPr>
          <p:cNvPicPr>
            <a:picLocks noChangeAspect="1"/>
          </p:cNvPicPr>
          <p:nvPr userDrawn="1"/>
        </p:nvPicPr>
        <p:blipFill rotWithShape="1">
          <a:blip r:embed="rId2"/>
          <a:srcRect l="43139" t="44975"/>
          <a:stretch/>
        </p:blipFill>
        <p:spPr>
          <a:xfrm>
            <a:off x="9515690" y="3161495"/>
            <a:ext cx="2456145" cy="3216628"/>
          </a:xfrm>
          <a:prstGeom prst="rect">
            <a:avLst/>
          </a:prstGeom>
        </p:spPr>
      </p:pic>
      <p:pic>
        <p:nvPicPr>
          <p:cNvPr id="9" name="Picture 8">
            <a:extLst>
              <a:ext uri="{FF2B5EF4-FFF2-40B4-BE49-F238E27FC236}">
                <a16:creationId xmlns:a16="http://schemas.microsoft.com/office/drawing/2014/main" id="{EC813B77-D11D-9F4C-B80E-BB2CEC44BAAB}"/>
              </a:ext>
            </a:extLst>
          </p:cNvPr>
          <p:cNvPicPr>
            <a:picLocks noChangeAspect="1"/>
          </p:cNvPicPr>
          <p:nvPr userDrawn="1"/>
        </p:nvPicPr>
        <p:blipFill rotWithShape="1">
          <a:blip r:embed="rId2"/>
          <a:srcRect r="48095" b="46156"/>
          <a:stretch/>
        </p:blipFill>
        <p:spPr>
          <a:xfrm>
            <a:off x="7643813" y="354710"/>
            <a:ext cx="2242059" cy="3147616"/>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3"/>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192590" y="145569"/>
            <a:ext cx="7019925" cy="4605480"/>
          </a:xfrm>
          <a:prstGeom prst="rect">
            <a:avLst/>
          </a:prstGeom>
        </p:spPr>
        <p:txBody>
          <a:bodyPr lIns="0" tIns="0" rIns="0" bIns="0" anchor="t">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2319307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or Statment - Warm Red -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D4395F-3F20-C24B-919A-8D414FBD263F}"/>
              </a:ext>
            </a:extLst>
          </p:cNvPr>
          <p:cNvSpPr>
            <a:spLocks noGrp="1"/>
          </p:cNvSpPr>
          <p:nvPr>
            <p:ph type="pic" sz="quarter" idx="24" hasCustomPrompt="1"/>
          </p:nvPr>
        </p:nvSpPr>
        <p:spPr>
          <a:xfrm>
            <a:off x="6096000" y="0"/>
            <a:ext cx="6096000" cy="6858000"/>
          </a:xfrm>
        </p:spPr>
        <p:txBody>
          <a:bodyPr anchor="ctr"/>
          <a:lstStyle>
            <a:lvl1pPr marL="0" indent="0" algn="ctr">
              <a:buNone/>
              <a:defRPr>
                <a:solidFill>
                  <a:schemeClr val="bg1"/>
                </a:solidFill>
              </a:defRPr>
            </a:lvl1pPr>
          </a:lstStyle>
          <a:p>
            <a:r>
              <a:rPr lang="en-US"/>
              <a:t>ADD PHOTO HERE</a:t>
            </a:r>
          </a:p>
        </p:txBody>
      </p:sp>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211736" y="287072"/>
            <a:ext cx="5424477" cy="4931931"/>
          </a:xfrm>
          <a:prstGeom prst="rect">
            <a:avLst/>
          </a:prstGeom>
        </p:spPr>
        <p:txBody>
          <a:bodyPr lIns="0" tIns="0" rIns="0" bIns="0" anchor="t">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7797819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 Bio &amp; Headsho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276600" y="1714500"/>
            <a:ext cx="8343900" cy="2552700"/>
          </a:xfrm>
          <a:prstGeom prst="rect">
            <a:avLst/>
          </a:prstGeom>
        </p:spPr>
        <p:txBody>
          <a:bodyPr lIns="0" tIns="0" rIns="0" bIns="0">
            <a:noAutofit/>
          </a:bodyPr>
          <a:lstStyle>
            <a:lvl1pPr marL="0" indent="0">
              <a:buNone/>
              <a:defRPr sz="4400" b="0" i="0">
                <a:solidFill>
                  <a:srgbClr val="3D3C3C"/>
                </a:solidFill>
                <a:latin typeface="TWK Everett" panose="020B0204000000000000" pitchFamily="34" charset="77"/>
              </a:defRPr>
            </a:lvl1pPr>
          </a:lstStyle>
          <a:p>
            <a:pPr lvl="0"/>
            <a:r>
              <a:rPr lang="en-US"/>
              <a:t>Add quote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276600" y="4986748"/>
            <a:ext cx="2933698" cy="328612"/>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228600" y="1714499"/>
            <a:ext cx="2590800" cy="25527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pic>
        <p:nvPicPr>
          <p:cNvPr id="16" name="Picture 15" descr="Logo&#10;&#10;Description automatically generated">
            <a:extLst>
              <a:ext uri="{FF2B5EF4-FFF2-40B4-BE49-F238E27FC236}">
                <a16:creationId xmlns:a16="http://schemas.microsoft.com/office/drawing/2014/main" id="{481D5449-74DE-A94F-B85E-ABC3AC96D4C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42B41FB8-9A6B-504A-99EB-068E8A2DF04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AF34D7E2-E0D9-6E49-AB65-D1B04488496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006231EF-8E10-424C-A594-67CA70BB1789}"/>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8610015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rgbClr val="F2F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228600" y="1321724"/>
            <a:ext cx="7011974" cy="4698076"/>
          </a:xfrm>
          <a:prstGeom prst="rect">
            <a:avLst/>
          </a:prstGeo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a:solidFill>
                  <a:srgbClr val="FF462D"/>
                </a:solidFill>
                <a:latin typeface="TWK Everett" panose="020B0204000000000000" pitchFamily="34" charset="77"/>
              </a:defRPr>
            </a:lvl1pPr>
          </a:lstStyle>
          <a:p>
            <a:pPr>
              <a:lnSpc>
                <a:spcPct val="100000"/>
              </a:lnSpc>
            </a:pPr>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p:txBody>
      </p:sp>
      <p:pic>
        <p:nvPicPr>
          <p:cNvPr id="11" name="Picture 10" descr="Logo&#10;&#10;Description automatically generated">
            <a:extLst>
              <a:ext uri="{FF2B5EF4-FFF2-40B4-BE49-F238E27FC236}">
                <a16:creationId xmlns:a16="http://schemas.microsoft.com/office/drawing/2014/main" id="{99743382-E4AD-9A43-9E24-1AB8F81B7FA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AE56B890-508D-894E-9ED0-A18663506A2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44383610-D668-8544-B7D6-2F1AACA3E523}"/>
              </a:ext>
            </a:extLst>
          </p:cNvPr>
          <p:cNvSpPr>
            <a:spLocks noGrp="1"/>
          </p:cNvSpPr>
          <p:nvPr>
            <p:ph type="title" hasCustomPrompt="1"/>
          </p:nvPr>
        </p:nvSpPr>
        <p:spPr>
          <a:xfrm>
            <a:off x="228600" y="293125"/>
            <a:ext cx="73910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A0CA2C9B-4F75-0446-9529-6658799FB934}"/>
              </a:ext>
            </a:extLst>
          </p:cNvPr>
          <p:cNvSpPr>
            <a:spLocks noGrp="1"/>
          </p:cNvSpPr>
          <p:nvPr>
            <p:ph type="body" sz="quarter" idx="28" hasCustomPrompt="1"/>
          </p:nvPr>
        </p:nvSpPr>
        <p:spPr>
          <a:xfrm>
            <a:off x="228600" y="712673"/>
            <a:ext cx="7391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9810084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Title Digital Dark Earth">
    <p:bg>
      <p:bgPr>
        <a:solidFill>
          <a:srgbClr val="56504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029854690"/>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224040" y="1877234"/>
            <a:ext cx="8919959" cy="3519811"/>
          </a:xfrm>
          <a:prstGeom prst="rect">
            <a:avLst/>
          </a:prstGeom>
        </p:spPr>
        <p:txBody>
          <a:bodyPr lIns="0" tIns="0" rIns="0" bIns="0">
            <a:noAutofit/>
          </a:bodyPr>
          <a:lstStyle>
            <a:lvl1pPr marL="0" indent="0">
              <a:lnSpc>
                <a:spcPct val="100000"/>
              </a:lnSpc>
              <a:buNone/>
              <a:defRPr sz="1800" b="0" i="0">
                <a:solidFill>
                  <a:srgbClr val="3D3C3C"/>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547793"/>
            <a:ext cx="8915400" cy="269093"/>
          </a:xfrm>
          <a:prstGeom prst="rect">
            <a:avLst/>
          </a:prstGeom>
        </p:spPr>
        <p:txBody>
          <a:bodyPr lIns="0" tIns="0" rIns="0" bIns="0">
            <a:noAutofit/>
          </a:bodyPr>
          <a:lstStyle>
            <a:lvl1pPr marL="0" indent="0" algn="l">
              <a:lnSpc>
                <a:spcPct val="100000"/>
              </a:lnSpc>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en-MX"/>
          </a:p>
        </p:txBody>
      </p:sp>
      <p:pic>
        <p:nvPicPr>
          <p:cNvPr id="10" name="Picture 9" descr="Logo&#10;&#10;Description automatically generated">
            <a:extLst>
              <a:ext uri="{FF2B5EF4-FFF2-40B4-BE49-F238E27FC236}">
                <a16:creationId xmlns:a16="http://schemas.microsoft.com/office/drawing/2014/main" id="{D5C7BB17-3FA7-9C41-B0D9-7038E333EB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FF83831B-2B67-404C-B3E8-D5CB13190CA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18062FC2-ABE4-C34F-8AFD-7A1011E7D3B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6" name="Text Placeholder 57">
            <a:extLst>
              <a:ext uri="{FF2B5EF4-FFF2-40B4-BE49-F238E27FC236}">
                <a16:creationId xmlns:a16="http://schemas.microsoft.com/office/drawing/2014/main" id="{289E4EDC-BD74-4448-ADE2-7D000BA8CB74}"/>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338566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201E37A0-70AA-D848-AB2D-6A28A283760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B332EC71-5381-9148-8B96-16902554417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8ABD51D-894D-544C-B7DD-8BE9E145D2F8}"/>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5542637F-F685-BC43-8125-94FB9084AD66}"/>
              </a:ext>
            </a:extLst>
          </p:cNvPr>
          <p:cNvSpPr>
            <a:spLocks noGrp="1"/>
          </p:cNvSpPr>
          <p:nvPr>
            <p:ph type="body" sz="quarter" idx="28"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B73BBD54-FD2A-DC49-B88D-D4A899116E2A}"/>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0" name="Text Placeholder 2">
            <a:extLst>
              <a:ext uri="{FF2B5EF4-FFF2-40B4-BE49-F238E27FC236}">
                <a16:creationId xmlns:a16="http://schemas.microsoft.com/office/drawing/2014/main" id="{C4AD8D1B-3F60-EC44-A487-7E5D890DA5DF}"/>
              </a:ext>
            </a:extLst>
          </p:cNvPr>
          <p:cNvSpPr>
            <a:spLocks noGrp="1"/>
          </p:cNvSpPr>
          <p:nvPr>
            <p:ph type="body" sz="quarter" idx="30" hasCustomPrompt="1"/>
          </p:nvPr>
        </p:nvSpPr>
        <p:spPr>
          <a:xfrm>
            <a:off x="6324599"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31803481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st Colo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2" name="Picture 11" descr="Logo&#10;&#10;Description automatically generated">
            <a:extLst>
              <a:ext uri="{FF2B5EF4-FFF2-40B4-BE49-F238E27FC236}">
                <a16:creationId xmlns:a16="http://schemas.microsoft.com/office/drawing/2014/main" id="{9A0DBACC-5B54-7647-BCA1-0D1C48AB2CE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4" name="Slide Number Placeholder 5">
            <a:extLst>
              <a:ext uri="{FF2B5EF4-FFF2-40B4-BE49-F238E27FC236}">
                <a16:creationId xmlns:a16="http://schemas.microsoft.com/office/drawing/2014/main" id="{213C8B34-2353-FD4D-9E71-B8BBEDA3192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29C24D1B-EF41-5446-89DF-2CEC95D00F24}"/>
              </a:ext>
            </a:extLst>
          </p:cNvPr>
          <p:cNvSpPr>
            <a:spLocks noGrp="1"/>
          </p:cNvSpPr>
          <p:nvPr>
            <p:ph type="title" hasCustomPrompt="1"/>
          </p:nvPr>
        </p:nvSpPr>
        <p:spPr>
          <a:xfrm>
            <a:off x="228599" y="293125"/>
            <a:ext cx="5720788"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9" name="Text Placeholder 57">
            <a:extLst>
              <a:ext uri="{FF2B5EF4-FFF2-40B4-BE49-F238E27FC236}">
                <a16:creationId xmlns:a16="http://schemas.microsoft.com/office/drawing/2014/main" id="{952D4BB9-D82E-9642-B6B5-59FB16BBDC79}"/>
              </a:ext>
            </a:extLst>
          </p:cNvPr>
          <p:cNvSpPr>
            <a:spLocks noGrp="1"/>
          </p:cNvSpPr>
          <p:nvPr>
            <p:ph type="body" sz="quarter" idx="27" hasCustomPrompt="1"/>
          </p:nvPr>
        </p:nvSpPr>
        <p:spPr>
          <a:xfrm>
            <a:off x="228600"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4" name="Text Placeholder 2">
            <a:extLst>
              <a:ext uri="{FF2B5EF4-FFF2-40B4-BE49-F238E27FC236}">
                <a16:creationId xmlns:a16="http://schemas.microsoft.com/office/drawing/2014/main" id="{B00C743D-E04D-CF43-AEE0-46389738794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5" name="Text Placeholder 2">
            <a:extLst>
              <a:ext uri="{FF2B5EF4-FFF2-40B4-BE49-F238E27FC236}">
                <a16:creationId xmlns:a16="http://schemas.microsoft.com/office/drawing/2014/main" id="{16134537-B4C0-FC49-AA11-C6E48C51A668}"/>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042315"/>
                </a:solidFill>
              </a:defRPr>
            </a:lvl1pPr>
            <a:lvl2pPr marL="288925" indent="0">
              <a:buFontTx/>
              <a:buNone/>
              <a:defRPr sz="1600">
                <a:solidFill>
                  <a:srgbClr val="042315"/>
                </a:solidFill>
              </a:defRPr>
            </a:lvl2pPr>
            <a:lvl3pPr>
              <a:buFontTx/>
              <a:buNone/>
              <a:defRPr sz="1600">
                <a:solidFill>
                  <a:srgbClr val="042315"/>
                </a:solidFill>
              </a:defRPr>
            </a:lvl3pPr>
            <a:lvl4pPr marL="741363" indent="0">
              <a:buFontTx/>
              <a:buNone/>
              <a:defRPr sz="1600">
                <a:solidFill>
                  <a:srgbClr val="042315"/>
                </a:solidFill>
              </a:defRPr>
            </a:lvl4pPr>
            <a:lvl5pPr marL="1042987" indent="0">
              <a:buFontTx/>
              <a:buNone/>
              <a:defRPr sz="1600">
                <a:solidFill>
                  <a:srgbClr val="042315"/>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0" name="Text Placeholder 57">
            <a:extLst>
              <a:ext uri="{FF2B5EF4-FFF2-40B4-BE49-F238E27FC236}">
                <a16:creationId xmlns:a16="http://schemas.microsoft.com/office/drawing/2014/main" id="{DA45B32F-A542-7546-9A2C-E0AC157A748E}"/>
              </a:ext>
            </a:extLst>
          </p:cNvPr>
          <p:cNvSpPr>
            <a:spLocks noGrp="1"/>
          </p:cNvSpPr>
          <p:nvPr>
            <p:ph type="body" sz="quarter" idx="31" hasCustomPrompt="1"/>
          </p:nvPr>
        </p:nvSpPr>
        <p:spPr>
          <a:xfrm>
            <a:off x="6324601"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E1A7E6CF-FAB7-F975-DCAC-C3FE04E92F1D}"/>
              </a:ext>
            </a:extLst>
          </p:cNvPr>
          <p:cNvSpPr>
            <a:spLocks noGrp="1"/>
          </p:cNvSpPr>
          <p:nvPr>
            <p:ph type="body" sz="quarter" idx="32" hasCustomPrompt="1"/>
          </p:nvPr>
        </p:nvSpPr>
        <p:spPr>
          <a:xfrm>
            <a:off x="6338455" y="290948"/>
            <a:ext cx="5756275" cy="304797"/>
          </a:xfrm>
        </p:spPr>
        <p:txBody>
          <a:bodyPr/>
          <a:lstStyle>
            <a:lvl1pPr marL="0" indent="0">
              <a:buFontTx/>
              <a:buNone/>
              <a:defRPr lang="en-US" sz="24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11132083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s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9" name="Picture 8" descr="Logo&#10;&#10;Description automatically generated">
            <a:extLst>
              <a:ext uri="{FF2B5EF4-FFF2-40B4-BE49-F238E27FC236}">
                <a16:creationId xmlns:a16="http://schemas.microsoft.com/office/drawing/2014/main" id="{46B0EC0C-0931-6540-B074-F78FEAD8BC2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909A0609-1D06-D04F-8D52-4E39B928528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0D36F16E-3725-F848-BDDF-7907B81F7F7D}"/>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1" name="Text Placeholder 57">
            <a:extLst>
              <a:ext uri="{FF2B5EF4-FFF2-40B4-BE49-F238E27FC236}">
                <a16:creationId xmlns:a16="http://schemas.microsoft.com/office/drawing/2014/main" id="{96C633BB-2E79-974A-87F1-594562487DF7}"/>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2" name="Text Placeholder 2">
            <a:extLst>
              <a:ext uri="{FF2B5EF4-FFF2-40B4-BE49-F238E27FC236}">
                <a16:creationId xmlns:a16="http://schemas.microsoft.com/office/drawing/2014/main" id="{F33B21BD-65B1-BA47-A141-F8C12A42C73A}"/>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4" name="Text Placeholder 2">
            <a:extLst>
              <a:ext uri="{FF2B5EF4-FFF2-40B4-BE49-F238E27FC236}">
                <a16:creationId xmlns:a16="http://schemas.microsoft.com/office/drawing/2014/main" id="{38F5560B-4933-DB43-8C17-077668E24EF2}"/>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11" name="Text Placeholder 57">
            <a:extLst>
              <a:ext uri="{FF2B5EF4-FFF2-40B4-BE49-F238E27FC236}">
                <a16:creationId xmlns:a16="http://schemas.microsoft.com/office/drawing/2014/main" id="{C39711F2-9070-F843-A056-A93C6BB0D393}"/>
              </a:ext>
            </a:extLst>
          </p:cNvPr>
          <p:cNvSpPr>
            <a:spLocks noGrp="1"/>
          </p:cNvSpPr>
          <p:nvPr>
            <p:ph type="body" sz="quarter" idx="31" hasCustomPrompt="1"/>
          </p:nvPr>
        </p:nvSpPr>
        <p:spPr>
          <a:xfrm>
            <a:off x="6324601"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AFD5663B-43AB-DD96-F6E3-CF91231D1ED4}"/>
              </a:ext>
            </a:extLst>
          </p:cNvPr>
          <p:cNvSpPr>
            <a:spLocks noGrp="1"/>
          </p:cNvSpPr>
          <p:nvPr>
            <p:ph type="body" sz="quarter" idx="32" hasCustomPrompt="1"/>
          </p:nvPr>
        </p:nvSpPr>
        <p:spPr>
          <a:xfrm>
            <a:off x="6324600" y="293125"/>
            <a:ext cx="5638800" cy="254000"/>
          </a:xfrm>
        </p:spPr>
        <p:txBody>
          <a:bodyPr wrap="none"/>
          <a:lstStyle>
            <a:lvl1pPr marL="0" indent="0" algn="l" defTabSz="914400" rtl="0" eaLnBrk="1" latinLnBrk="0" hangingPunct="1">
              <a:lnSpc>
                <a:spcPct val="100000"/>
              </a:lnSpc>
              <a:spcBef>
                <a:spcPct val="0"/>
              </a:spcBef>
              <a:buNone/>
              <a:defRPr lang="en-US" sz="24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1741703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st Colo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2" name="Text Placeholder 2">
            <a:extLst>
              <a:ext uri="{FF2B5EF4-FFF2-40B4-BE49-F238E27FC236}">
                <a16:creationId xmlns:a16="http://schemas.microsoft.com/office/drawing/2014/main" id="{037AC11C-34D5-1245-961A-397EAB59DFB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3" name="Text Placeholder 2">
            <a:extLst>
              <a:ext uri="{FF2B5EF4-FFF2-40B4-BE49-F238E27FC236}">
                <a16:creationId xmlns:a16="http://schemas.microsoft.com/office/drawing/2014/main" id="{A79627F6-2087-4E45-BE52-0BCE13073F2A}"/>
              </a:ext>
            </a:extLst>
          </p:cNvPr>
          <p:cNvSpPr>
            <a:spLocks noGrp="1"/>
          </p:cNvSpPr>
          <p:nvPr>
            <p:ph type="body" sz="quarter" idx="30" hasCustomPrompt="1"/>
          </p:nvPr>
        </p:nvSpPr>
        <p:spPr>
          <a:xfrm>
            <a:off x="6324599" y="1528763"/>
            <a:ext cx="5638800" cy="3652837"/>
          </a:xfrm>
        </p:spPr>
        <p:txBody>
          <a:bodyPr/>
          <a:lstStyle>
            <a:lvl1pPr marL="0" indent="0">
              <a:buClr>
                <a:schemeClr val="bg1"/>
              </a:buClr>
              <a:buFontTx/>
              <a:buNone/>
              <a:defRPr sz="1600">
                <a:solidFill>
                  <a:schemeClr val="bg1"/>
                </a:solidFill>
              </a:defRPr>
            </a:lvl1pPr>
            <a:lvl2pPr marL="288925" indent="0">
              <a:buClr>
                <a:schemeClr val="bg1"/>
              </a:buClr>
              <a:buFontTx/>
              <a:buNone/>
              <a:defRPr sz="1600">
                <a:solidFill>
                  <a:schemeClr val="bg1"/>
                </a:solidFill>
              </a:defRPr>
            </a:lvl2pPr>
            <a:lvl3pPr>
              <a:buClr>
                <a:schemeClr val="bg1"/>
              </a:buClr>
              <a:buFontTx/>
              <a:buNone/>
              <a:defRPr sz="1600">
                <a:solidFill>
                  <a:schemeClr val="bg1"/>
                </a:solidFill>
              </a:defRPr>
            </a:lvl3pPr>
            <a:lvl4pPr marL="741363" indent="0">
              <a:buClr>
                <a:schemeClr val="bg1"/>
              </a:buClr>
              <a:buFontTx/>
              <a:buNone/>
              <a:defRPr sz="1600">
                <a:solidFill>
                  <a:schemeClr val="bg1"/>
                </a:solidFill>
              </a:defRPr>
            </a:lvl4pPr>
            <a:lvl5pPr marL="1042987" indent="0">
              <a:buClr>
                <a:schemeClr val="bg1"/>
              </a:buClr>
              <a:buFontTx/>
              <a:buNone/>
              <a:defRPr sz="160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3" name="Text Placeholder 2">
            <a:extLst>
              <a:ext uri="{FF2B5EF4-FFF2-40B4-BE49-F238E27FC236}">
                <a16:creationId xmlns:a16="http://schemas.microsoft.com/office/drawing/2014/main" id="{72F0F4F8-1ADA-C284-ED16-DC4C79226C59}"/>
              </a:ext>
            </a:extLst>
          </p:cNvPr>
          <p:cNvSpPr>
            <a:spLocks noGrp="1"/>
          </p:cNvSpPr>
          <p:nvPr>
            <p:ph type="body" sz="quarter" idx="31" hasCustomPrompt="1"/>
          </p:nvPr>
        </p:nvSpPr>
        <p:spPr>
          <a:xfrm>
            <a:off x="6324600" y="271464"/>
            <a:ext cx="5638800" cy="385763"/>
          </a:xfrm>
        </p:spPr>
        <p:txBody>
          <a:bodyPr/>
          <a:lstStyle>
            <a:lvl1pPr marL="0" indent="0">
              <a:buFontTx/>
              <a:buNone/>
              <a:defRPr lang="en-US" sz="2400" b="0" i="0" kern="1200" dirty="0">
                <a:solidFill>
                  <a:srgbClr val="FFFFFF"/>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a:t>Add heading here</a:t>
            </a:r>
          </a:p>
        </p:txBody>
      </p:sp>
    </p:spTree>
    <p:extLst>
      <p:ext uri="{BB962C8B-B14F-4D97-AF65-F5344CB8AC3E}">
        <p14:creationId xmlns:p14="http://schemas.microsoft.com/office/powerpoint/2010/main" val="3478168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hart Pull quot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6A460F7-C4DF-1649-A79C-B0036650A821}"/>
              </a:ext>
            </a:extLst>
          </p:cNvPr>
          <p:cNvSpPr>
            <a:spLocks noGrp="1"/>
          </p:cNvSpPr>
          <p:nvPr>
            <p:ph type="body" sz="quarter" idx="37" hasCustomPrompt="1"/>
          </p:nvPr>
        </p:nvSpPr>
        <p:spPr>
          <a:xfrm>
            <a:off x="228600" y="4067939"/>
            <a:ext cx="4343164" cy="1951861"/>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1" name="Text Placeholder 57">
            <a:extLst>
              <a:ext uri="{FF2B5EF4-FFF2-40B4-BE49-F238E27FC236}">
                <a16:creationId xmlns:a16="http://schemas.microsoft.com/office/drawing/2014/main" id="{A058DD17-2E23-BC40-A026-8858F9BE5659}"/>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 name="Content Placeholder 3">
            <a:extLst>
              <a:ext uri="{FF2B5EF4-FFF2-40B4-BE49-F238E27FC236}">
                <a16:creationId xmlns:a16="http://schemas.microsoft.com/office/drawing/2014/main" id="{58A79913-9831-2C46-96EF-35A1AAFB6AE5}"/>
              </a:ext>
            </a:extLst>
          </p:cNvPr>
          <p:cNvSpPr>
            <a:spLocks noGrp="1"/>
          </p:cNvSpPr>
          <p:nvPr>
            <p:ph sz="quarter" idx="34" hasCustomPrompt="1"/>
          </p:nvPr>
        </p:nvSpPr>
        <p:spPr>
          <a:xfrm>
            <a:off x="7620000" y="876300"/>
            <a:ext cx="3048000" cy="5143500"/>
          </a:xfrm>
        </p:spPr>
        <p:txBody>
          <a:bodyPr/>
          <a:lstStyle>
            <a:lvl1pPr marL="0" indent="0">
              <a:buNone/>
              <a:defRPr>
                <a:solidFill>
                  <a:schemeClr val="bg1"/>
                </a:solidFill>
              </a:defRPr>
            </a:lvl1pPr>
          </a:lstStyle>
          <a:p>
            <a:pPr lvl="0"/>
            <a:r>
              <a:rPr lang="en-US"/>
              <a:t>Add chart here</a:t>
            </a:r>
          </a:p>
        </p:txBody>
      </p:sp>
      <p:sp>
        <p:nvSpPr>
          <p:cNvPr id="10" name="Text Placeholder 9">
            <a:extLst>
              <a:ext uri="{FF2B5EF4-FFF2-40B4-BE49-F238E27FC236}">
                <a16:creationId xmlns:a16="http://schemas.microsoft.com/office/drawing/2014/main" id="{807A97B0-5987-F143-A781-7C143274D885}"/>
              </a:ext>
            </a:extLst>
          </p:cNvPr>
          <p:cNvSpPr>
            <a:spLocks noGrp="1"/>
          </p:cNvSpPr>
          <p:nvPr>
            <p:ph type="body" sz="quarter" idx="35"/>
          </p:nvPr>
        </p:nvSpPr>
        <p:spPr>
          <a:xfrm>
            <a:off x="10851418" y="5052128"/>
            <a:ext cx="1111981" cy="838200"/>
          </a:xfrm>
        </p:spPr>
        <p:txBody>
          <a:bodyPr/>
          <a:lstStyle>
            <a:lvl1pPr>
              <a:buClr>
                <a:schemeClr val="bg1"/>
              </a:buClr>
              <a:defRPr sz="1000">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a:extLst>
              <a:ext uri="{FF2B5EF4-FFF2-40B4-BE49-F238E27FC236}">
                <a16:creationId xmlns:a16="http://schemas.microsoft.com/office/drawing/2014/main" id="{D3BD8E0E-AB41-0A43-BD41-1C5E50C4C077}"/>
              </a:ext>
            </a:extLst>
          </p:cNvPr>
          <p:cNvSpPr>
            <a:spLocks noGrp="1"/>
          </p:cNvSpPr>
          <p:nvPr>
            <p:ph type="body" sz="quarter" idx="36" hasCustomPrompt="1"/>
          </p:nvPr>
        </p:nvSpPr>
        <p:spPr>
          <a:xfrm>
            <a:off x="10851418" y="4121544"/>
            <a:ext cx="1111981" cy="838200"/>
          </a:xfrm>
        </p:spPr>
        <p:txBody>
          <a:bodyPr/>
          <a:lstStyle>
            <a:lvl1pPr marL="0" indent="0">
              <a:buNone/>
              <a:defRPr sz="4800">
                <a:ln>
                  <a:solidFill>
                    <a:schemeClr val="bg1"/>
                  </a:solidFill>
                </a:ln>
                <a:no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a:t>01</a:t>
            </a:r>
          </a:p>
        </p:txBody>
      </p:sp>
    </p:spTree>
    <p:extLst>
      <p:ext uri="{BB962C8B-B14F-4D97-AF65-F5344CB8AC3E}">
        <p14:creationId xmlns:p14="http://schemas.microsoft.com/office/powerpoint/2010/main" val="9155024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1">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EB9BDDA6-CF9D-284B-AE6B-08FD6D9B684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3C9F2814-2A42-8747-86C6-18C297A7962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F32B6308-FC5C-7F40-92A6-CE736A7B7BA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35761AD7-5E66-4446-BAD2-3EC71AA2C75B}"/>
              </a:ext>
            </a:extLst>
          </p:cNvPr>
          <p:cNvSpPr>
            <a:spLocks noGrp="1"/>
          </p:cNvSpPr>
          <p:nvPr>
            <p:ph type="body" sz="quarter" idx="31"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21D09163-64E4-724E-BD9C-63AEC08EB9B9}"/>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5181DA9B-DA3F-584E-A9F0-D45472FFF5A5}"/>
              </a:ext>
            </a:extLst>
          </p:cNvPr>
          <p:cNvSpPr>
            <a:spLocks noGrp="1"/>
          </p:cNvSpPr>
          <p:nvPr>
            <p:ph type="body" sz="quarter" idx="30" hasCustomPrompt="1"/>
          </p:nvPr>
        </p:nvSpPr>
        <p:spPr>
          <a:xfrm>
            <a:off x="6324599"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3" name="Text Placeholder 2">
            <a:extLst>
              <a:ext uri="{FF2B5EF4-FFF2-40B4-BE49-F238E27FC236}">
                <a16:creationId xmlns:a16="http://schemas.microsoft.com/office/drawing/2014/main" id="{B7107E20-457F-884D-971B-B57AD13E53FD}"/>
              </a:ext>
            </a:extLst>
          </p:cNvPr>
          <p:cNvSpPr>
            <a:spLocks noGrp="1"/>
          </p:cNvSpPr>
          <p:nvPr>
            <p:ph type="body" sz="quarter" idx="32" hasCustomPrompt="1"/>
          </p:nvPr>
        </p:nvSpPr>
        <p:spPr>
          <a:xfrm>
            <a:off x="9367205"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31546172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6096000" y="0"/>
            <a:ext cx="609600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1714500"/>
            <a:ext cx="2590801" cy="3467100"/>
          </a:xfrm>
        </p:spPr>
        <p:txBody>
          <a:bodyPr/>
          <a:lstStyle>
            <a:lvl1pPr marL="0" indent="0">
              <a:buNone/>
              <a:defRPr sz="1600"/>
            </a:lvl1pPr>
            <a:lvl2pPr>
              <a:defRPr sz="1600"/>
            </a:lvl2pPr>
            <a:lvl3pPr>
              <a:defRPr sz="1600"/>
            </a:lvl3pPr>
            <a:lvl4pPr>
              <a:defRPr sz="1600"/>
            </a:lvl4pPr>
            <a:lvl5pPr>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3276600" y="1714500"/>
            <a:ext cx="2590800" cy="3467100"/>
          </a:xfrm>
        </p:spPr>
        <p:txBody>
          <a:bodyPr/>
          <a:lstStyle>
            <a:lvl1pPr marL="0" indent="0">
              <a:buFontTx/>
              <a:buNone/>
              <a:defRPr sz="1600"/>
            </a:lvl1pPr>
            <a:lvl2pPr>
              <a:defRPr sz="1600"/>
            </a:lvl2pPr>
            <a:lvl3pPr>
              <a:defRPr sz="1600"/>
            </a:lvl3pPr>
            <a:lvl4pPr>
              <a:defRPr sz="1600"/>
            </a:lvl4pPr>
            <a:lvl5pPr>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21143776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Two Image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0165"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6324599"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
        <p:nvSpPr>
          <p:cNvPr id="11" name="Picture Placeholder 7">
            <a:extLst>
              <a:ext uri="{FF2B5EF4-FFF2-40B4-BE49-F238E27FC236}">
                <a16:creationId xmlns:a16="http://schemas.microsoft.com/office/drawing/2014/main" id="{9B3291A2-618A-D34A-9F60-34F932C21163}"/>
              </a:ext>
            </a:extLst>
          </p:cNvPr>
          <p:cNvSpPr>
            <a:spLocks noGrp="1"/>
          </p:cNvSpPr>
          <p:nvPr>
            <p:ph type="pic" sz="quarter" idx="36" hasCustomPrompt="1"/>
          </p:nvPr>
        </p:nvSpPr>
        <p:spPr>
          <a:xfrm>
            <a:off x="6337743"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Text Placeholder 11">
            <a:extLst>
              <a:ext uri="{FF2B5EF4-FFF2-40B4-BE49-F238E27FC236}">
                <a16:creationId xmlns:a16="http://schemas.microsoft.com/office/drawing/2014/main" id="{764F239B-FC19-6A44-81DB-18C9D7976C8C}"/>
              </a:ext>
            </a:extLst>
          </p:cNvPr>
          <p:cNvSpPr>
            <a:spLocks noGrp="1"/>
          </p:cNvSpPr>
          <p:nvPr>
            <p:ph type="body" sz="quarter" idx="37" hasCustomPrompt="1"/>
          </p:nvPr>
        </p:nvSpPr>
        <p:spPr>
          <a:xfrm>
            <a:off x="228600" y="5522967"/>
            <a:ext cx="11743235" cy="496833"/>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cxnSp>
        <p:nvCxnSpPr>
          <p:cNvPr id="3" name="Straight Connector 2">
            <a:extLst>
              <a:ext uri="{FF2B5EF4-FFF2-40B4-BE49-F238E27FC236}">
                <a16:creationId xmlns:a16="http://schemas.microsoft.com/office/drawing/2014/main" id="{88143259-7705-1443-9A6F-DBEC48437FE7}"/>
              </a:ext>
            </a:extLst>
          </p:cNvPr>
          <p:cNvCxnSpPr/>
          <p:nvPr userDrawn="1"/>
        </p:nvCxnSpPr>
        <p:spPr>
          <a:xfrm>
            <a:off x="6096000" y="1238081"/>
            <a:ext cx="0" cy="40541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658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Column 2 row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315983"/>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28599" y="2435703"/>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3278955" y="1315983"/>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3278954" y="2435703"/>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6" name="Picture Placeholder 7">
            <a:extLst>
              <a:ext uri="{FF2B5EF4-FFF2-40B4-BE49-F238E27FC236}">
                <a16:creationId xmlns:a16="http://schemas.microsoft.com/office/drawing/2014/main" id="{C548CB3D-9B84-574E-885C-FE1F744C417D}"/>
              </a:ext>
            </a:extLst>
          </p:cNvPr>
          <p:cNvSpPr>
            <a:spLocks noGrp="1"/>
          </p:cNvSpPr>
          <p:nvPr>
            <p:ph type="pic" sz="quarter" idx="38" hasCustomPrompt="1"/>
          </p:nvPr>
        </p:nvSpPr>
        <p:spPr>
          <a:xfrm>
            <a:off x="6329651" y="1315983"/>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7" name="Text Placeholder 2">
            <a:extLst>
              <a:ext uri="{FF2B5EF4-FFF2-40B4-BE49-F238E27FC236}">
                <a16:creationId xmlns:a16="http://schemas.microsoft.com/office/drawing/2014/main" id="{6B5EA021-0173-634F-911F-DF1E746534B2}"/>
              </a:ext>
            </a:extLst>
          </p:cNvPr>
          <p:cNvSpPr>
            <a:spLocks noGrp="1"/>
          </p:cNvSpPr>
          <p:nvPr>
            <p:ph type="body" sz="quarter" idx="39" hasCustomPrompt="1"/>
          </p:nvPr>
        </p:nvSpPr>
        <p:spPr>
          <a:xfrm>
            <a:off x="6329651" y="2435703"/>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8" name="Picture Placeholder 7">
            <a:extLst>
              <a:ext uri="{FF2B5EF4-FFF2-40B4-BE49-F238E27FC236}">
                <a16:creationId xmlns:a16="http://schemas.microsoft.com/office/drawing/2014/main" id="{F7943D42-7EE2-DA40-A1D9-F914DDD8C888}"/>
              </a:ext>
            </a:extLst>
          </p:cNvPr>
          <p:cNvSpPr>
            <a:spLocks noGrp="1"/>
          </p:cNvSpPr>
          <p:nvPr>
            <p:ph type="pic" sz="quarter" idx="40" hasCustomPrompt="1"/>
          </p:nvPr>
        </p:nvSpPr>
        <p:spPr>
          <a:xfrm>
            <a:off x="9372258" y="1315983"/>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3" name="Text Placeholder 2">
            <a:extLst>
              <a:ext uri="{FF2B5EF4-FFF2-40B4-BE49-F238E27FC236}">
                <a16:creationId xmlns:a16="http://schemas.microsoft.com/office/drawing/2014/main" id="{1617F172-2F05-B94E-AFAD-9E8E6F40C791}"/>
              </a:ext>
            </a:extLst>
          </p:cNvPr>
          <p:cNvSpPr>
            <a:spLocks noGrp="1"/>
          </p:cNvSpPr>
          <p:nvPr>
            <p:ph type="body" sz="quarter" idx="41" hasCustomPrompt="1"/>
          </p:nvPr>
        </p:nvSpPr>
        <p:spPr>
          <a:xfrm>
            <a:off x="9372257" y="2435703"/>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864974"/>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228599" y="4984694"/>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3278955" y="3864974"/>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3278954" y="4984694"/>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28" name="Picture Placeholder 7">
            <a:extLst>
              <a:ext uri="{FF2B5EF4-FFF2-40B4-BE49-F238E27FC236}">
                <a16:creationId xmlns:a16="http://schemas.microsoft.com/office/drawing/2014/main" id="{469C8122-40A6-AC4F-B228-B46DF4AA4968}"/>
              </a:ext>
            </a:extLst>
          </p:cNvPr>
          <p:cNvSpPr>
            <a:spLocks noGrp="1"/>
          </p:cNvSpPr>
          <p:nvPr>
            <p:ph type="pic" sz="quarter" idx="46" hasCustomPrompt="1"/>
          </p:nvPr>
        </p:nvSpPr>
        <p:spPr>
          <a:xfrm>
            <a:off x="6329651" y="3864974"/>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9" name="Text Placeholder 2">
            <a:extLst>
              <a:ext uri="{FF2B5EF4-FFF2-40B4-BE49-F238E27FC236}">
                <a16:creationId xmlns:a16="http://schemas.microsoft.com/office/drawing/2014/main" id="{9C07F3FD-607C-5645-B83E-9BA9ABD7D3D4}"/>
              </a:ext>
            </a:extLst>
          </p:cNvPr>
          <p:cNvSpPr>
            <a:spLocks noGrp="1"/>
          </p:cNvSpPr>
          <p:nvPr>
            <p:ph type="body" sz="quarter" idx="47" hasCustomPrompt="1"/>
          </p:nvPr>
        </p:nvSpPr>
        <p:spPr>
          <a:xfrm>
            <a:off x="6329651" y="4984694"/>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30" name="Picture Placeholder 7">
            <a:extLst>
              <a:ext uri="{FF2B5EF4-FFF2-40B4-BE49-F238E27FC236}">
                <a16:creationId xmlns:a16="http://schemas.microsoft.com/office/drawing/2014/main" id="{C55632ED-F088-FF49-851A-25B32D353EFC}"/>
              </a:ext>
            </a:extLst>
          </p:cNvPr>
          <p:cNvSpPr>
            <a:spLocks noGrp="1"/>
          </p:cNvSpPr>
          <p:nvPr>
            <p:ph type="pic" sz="quarter" idx="48" hasCustomPrompt="1"/>
          </p:nvPr>
        </p:nvSpPr>
        <p:spPr>
          <a:xfrm>
            <a:off x="9372258" y="3864974"/>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1" name="Text Placeholder 2">
            <a:extLst>
              <a:ext uri="{FF2B5EF4-FFF2-40B4-BE49-F238E27FC236}">
                <a16:creationId xmlns:a16="http://schemas.microsoft.com/office/drawing/2014/main" id="{16C54EE8-524C-A143-B9F3-2572B4B4436A}"/>
              </a:ext>
            </a:extLst>
          </p:cNvPr>
          <p:cNvSpPr>
            <a:spLocks noGrp="1"/>
          </p:cNvSpPr>
          <p:nvPr>
            <p:ph type="body" sz="quarter" idx="49" hasCustomPrompt="1"/>
          </p:nvPr>
        </p:nvSpPr>
        <p:spPr>
          <a:xfrm>
            <a:off x="9372257" y="4984694"/>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Tree>
    <p:extLst>
      <p:ext uri="{BB962C8B-B14F-4D97-AF65-F5344CB8AC3E}">
        <p14:creationId xmlns:p14="http://schemas.microsoft.com/office/powerpoint/2010/main" val="326411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rt Title -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7" name="Picture 16">
            <a:extLst>
              <a:ext uri="{FF2B5EF4-FFF2-40B4-BE49-F238E27FC236}">
                <a16:creationId xmlns:a16="http://schemas.microsoft.com/office/drawing/2014/main" id="{0FF1D9E4-49B9-FD59-E6A9-BC27828EBF09}"/>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43046872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lumn 3 Row Icon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561995"/>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1213472" y="1564581"/>
            <a:ext cx="2599236" cy="87371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4572000" y="1562100"/>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5556872" y="1564686"/>
            <a:ext cx="2599236" cy="87371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273909"/>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1213472" y="3276496"/>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4572000" y="3274014"/>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5556872" y="3276601"/>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2" name="Picture Placeholder 7">
            <a:extLst>
              <a:ext uri="{FF2B5EF4-FFF2-40B4-BE49-F238E27FC236}">
                <a16:creationId xmlns:a16="http://schemas.microsoft.com/office/drawing/2014/main" id="{F0203FBC-FB8C-F94A-A317-F50AD9F7409B}"/>
              </a:ext>
            </a:extLst>
          </p:cNvPr>
          <p:cNvSpPr>
            <a:spLocks noGrp="1"/>
          </p:cNvSpPr>
          <p:nvPr>
            <p:ph type="pic" sz="quarter" idx="46" hasCustomPrompt="1"/>
          </p:nvPr>
        </p:nvSpPr>
        <p:spPr>
          <a:xfrm>
            <a:off x="228600" y="5029881"/>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2" name="Text Placeholder 2">
            <a:extLst>
              <a:ext uri="{FF2B5EF4-FFF2-40B4-BE49-F238E27FC236}">
                <a16:creationId xmlns:a16="http://schemas.microsoft.com/office/drawing/2014/main" id="{8C7D9D11-353D-9048-9564-37A684BF6807}"/>
              </a:ext>
            </a:extLst>
          </p:cNvPr>
          <p:cNvSpPr>
            <a:spLocks noGrp="1"/>
          </p:cNvSpPr>
          <p:nvPr>
            <p:ph type="body" sz="quarter" idx="47" hasCustomPrompt="1"/>
          </p:nvPr>
        </p:nvSpPr>
        <p:spPr>
          <a:xfrm>
            <a:off x="1213472" y="5032468"/>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Picture Placeholder 7">
            <a:extLst>
              <a:ext uri="{FF2B5EF4-FFF2-40B4-BE49-F238E27FC236}">
                <a16:creationId xmlns:a16="http://schemas.microsoft.com/office/drawing/2014/main" id="{B2EA5CB2-F295-E346-9340-B2E11080602C}"/>
              </a:ext>
            </a:extLst>
          </p:cNvPr>
          <p:cNvSpPr>
            <a:spLocks noGrp="1"/>
          </p:cNvSpPr>
          <p:nvPr>
            <p:ph type="pic" sz="quarter" idx="48" hasCustomPrompt="1"/>
          </p:nvPr>
        </p:nvSpPr>
        <p:spPr>
          <a:xfrm>
            <a:off x="4572000" y="5029986"/>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4" name="Text Placeholder 2">
            <a:extLst>
              <a:ext uri="{FF2B5EF4-FFF2-40B4-BE49-F238E27FC236}">
                <a16:creationId xmlns:a16="http://schemas.microsoft.com/office/drawing/2014/main" id="{6765B797-6F7F-7345-80FA-1A94CA24E699}"/>
              </a:ext>
            </a:extLst>
          </p:cNvPr>
          <p:cNvSpPr>
            <a:spLocks noGrp="1"/>
          </p:cNvSpPr>
          <p:nvPr>
            <p:ph type="body" sz="quarter" idx="49" hasCustomPrompt="1"/>
          </p:nvPr>
        </p:nvSpPr>
        <p:spPr>
          <a:xfrm>
            <a:off x="5556872" y="5032573"/>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26653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Compariso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386530"/>
            <a:ext cx="4343164" cy="538259"/>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7620000" y="1386530"/>
            <a:ext cx="4343163" cy="538259"/>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BF878012-C8AC-8944-9C8F-566AE38AAA8B}"/>
              </a:ext>
            </a:extLst>
          </p:cNvPr>
          <p:cNvSpPr>
            <a:spLocks noGrp="1"/>
          </p:cNvSpPr>
          <p:nvPr>
            <p:ph type="body" sz="quarter" idx="35"/>
          </p:nvPr>
        </p:nvSpPr>
        <p:spPr>
          <a:xfrm>
            <a:off x="228600" y="2233612"/>
            <a:ext cx="4343400" cy="3786187"/>
          </a:xfrm>
        </p:spPr>
        <p:txBody>
          <a:bodyPr/>
          <a:lstStyle>
            <a:lvl1pPr>
              <a:defRPr>
                <a:solidFill>
                  <a:srgbClr val="3D3C3C"/>
                </a:solidFill>
              </a:defRPr>
            </a:lvl1pPr>
            <a:lvl2pPr>
              <a:defRPr>
                <a:solidFill>
                  <a:srgbClr val="3D3C3C"/>
                </a:solidFill>
              </a:defRPr>
            </a:lvl2pPr>
            <a:lvl3pPr marL="800100" indent="-2857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278F8ADB-2953-A64A-97B3-AB59AE4A7D2B}"/>
              </a:ext>
            </a:extLst>
          </p:cNvPr>
          <p:cNvSpPr>
            <a:spLocks noGrp="1"/>
          </p:cNvSpPr>
          <p:nvPr>
            <p:ph type="body" sz="quarter" idx="36"/>
          </p:nvPr>
        </p:nvSpPr>
        <p:spPr>
          <a:xfrm>
            <a:off x="7632813" y="2233613"/>
            <a:ext cx="4330350" cy="3786186"/>
          </a:xfrm>
        </p:spPr>
        <p:txBody>
          <a:bodyPr/>
          <a:lstStyle>
            <a:lvl1pPr>
              <a:defRPr>
                <a:solidFill>
                  <a:srgbClr val="3D3C3C"/>
                </a:solidFill>
              </a:defRPr>
            </a:lvl1pPr>
            <a:lvl2pPr>
              <a:defRPr>
                <a:solidFill>
                  <a:srgbClr val="3D3C3C"/>
                </a:solidFill>
              </a:defRPr>
            </a:lvl2pPr>
            <a:lvl3pPr marL="742950" indent="-228600">
              <a:buFont typeface="Courier New" panose="02070309020205020404" pitchFamily="49" charset="0"/>
              <a:buChar char="o"/>
              <a:tabLst/>
              <a:defRPr>
                <a:solidFill>
                  <a:srgbClr val="3D3C3C"/>
                </a:solidFill>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ight Arrow 3">
            <a:extLst>
              <a:ext uri="{FF2B5EF4-FFF2-40B4-BE49-F238E27FC236}">
                <a16:creationId xmlns:a16="http://schemas.microsoft.com/office/drawing/2014/main" id="{8D096CDA-242D-D948-869B-FB5A126D191B}"/>
              </a:ext>
            </a:extLst>
          </p:cNvPr>
          <p:cNvSpPr/>
          <p:nvPr userDrawn="1"/>
        </p:nvSpPr>
        <p:spPr>
          <a:xfrm>
            <a:off x="5440545" y="1337404"/>
            <a:ext cx="1310910" cy="6493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8139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770766" y="1214132"/>
            <a:ext cx="3045303" cy="86687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566599" y="1214132"/>
            <a:ext cx="3045303" cy="86687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367839" y="1214132"/>
            <a:ext cx="3045303" cy="86687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776159"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4566603"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8370537"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4" name="Text Placeholder 11">
            <a:extLst>
              <a:ext uri="{FF2B5EF4-FFF2-40B4-BE49-F238E27FC236}">
                <a16:creationId xmlns:a16="http://schemas.microsoft.com/office/drawing/2014/main" id="{F2351650-0AF5-7B41-8717-C63444B9D1EB}"/>
              </a:ext>
            </a:extLst>
          </p:cNvPr>
          <p:cNvSpPr>
            <a:spLocks noGrp="1"/>
          </p:cNvSpPr>
          <p:nvPr>
            <p:ph type="body" sz="quarter" idx="37" hasCustomPrompt="1"/>
          </p:nvPr>
        </p:nvSpPr>
        <p:spPr>
          <a:xfrm>
            <a:off x="770767" y="5530474"/>
            <a:ext cx="10642376" cy="489326"/>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3754573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3282241" y="1714500"/>
            <a:ext cx="2593494" cy="87630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6335630" y="1714500"/>
            <a:ext cx="2579770" cy="87630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9375295" y="1714500"/>
            <a:ext cx="2593841" cy="87630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3287634" y="2715236"/>
            <a:ext cx="2579766"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6335633" y="2715236"/>
            <a:ext cx="2574127"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9377993" y="2715236"/>
            <a:ext cx="2593842"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0CCFC44E-C6B5-0540-A29E-F342F4B86B7B}"/>
              </a:ext>
            </a:extLst>
          </p:cNvPr>
          <p:cNvSpPr>
            <a:spLocks noGrp="1"/>
          </p:cNvSpPr>
          <p:nvPr>
            <p:ph type="body" sz="quarter" idx="37" hasCustomPrompt="1"/>
          </p:nvPr>
        </p:nvSpPr>
        <p:spPr>
          <a:xfrm>
            <a:off x="239631" y="1714500"/>
            <a:ext cx="2579770" cy="4305300"/>
          </a:xfrm>
          <a:noFill/>
        </p:spPr>
        <p:txBody>
          <a:bodyPr lIns="0" tIns="0" rIns="0" bIns="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4507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3276597"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6324599"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8" name="Text Placeholder 11">
            <a:extLst>
              <a:ext uri="{FF2B5EF4-FFF2-40B4-BE49-F238E27FC236}">
                <a16:creationId xmlns:a16="http://schemas.microsoft.com/office/drawing/2014/main" id="{35B1A441-818E-2042-B9D2-1725279087FC}"/>
              </a:ext>
            </a:extLst>
          </p:cNvPr>
          <p:cNvSpPr>
            <a:spLocks noGrp="1"/>
          </p:cNvSpPr>
          <p:nvPr>
            <p:ph type="body" sz="quarter" idx="33" hasCustomPrompt="1"/>
          </p:nvPr>
        </p:nvSpPr>
        <p:spPr>
          <a:xfrm>
            <a:off x="9372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233993" y="1933365"/>
            <a:ext cx="2590801" cy="324823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3276600"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6327296"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2">
            <a:extLst>
              <a:ext uri="{FF2B5EF4-FFF2-40B4-BE49-F238E27FC236}">
                <a16:creationId xmlns:a16="http://schemas.microsoft.com/office/drawing/2014/main" id="{72440BF4-40CE-3A4D-91C2-BCCF11E0F885}"/>
              </a:ext>
            </a:extLst>
          </p:cNvPr>
          <p:cNvSpPr>
            <a:spLocks noGrp="1"/>
          </p:cNvSpPr>
          <p:nvPr>
            <p:ph type="body" sz="quarter" idx="37" hasCustomPrompt="1"/>
          </p:nvPr>
        </p:nvSpPr>
        <p:spPr>
          <a:xfrm>
            <a:off x="9369903"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77196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 section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228600" y="1557103"/>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273893"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9372599" y="1549321"/>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6320709"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228600" y="3719237"/>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3273893"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4" name="Text Placeholder 13">
            <a:extLst>
              <a:ext uri="{FF2B5EF4-FFF2-40B4-BE49-F238E27FC236}">
                <a16:creationId xmlns:a16="http://schemas.microsoft.com/office/drawing/2014/main" id="{7C39C1A6-7460-C14B-83D4-33C9C6C4BE9C}"/>
              </a:ext>
            </a:extLst>
          </p:cNvPr>
          <p:cNvSpPr>
            <a:spLocks noGrp="1"/>
          </p:cNvSpPr>
          <p:nvPr>
            <p:ph type="body" sz="quarter" idx="37" hasCustomPrompt="1"/>
          </p:nvPr>
        </p:nvSpPr>
        <p:spPr>
          <a:xfrm>
            <a:off x="9372599" y="3711455"/>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6320709"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228600" y="1898033"/>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3287390"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6329995"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4CC2B804-C5D8-5A48-81B7-5713C7B60E20}"/>
              </a:ext>
            </a:extLst>
          </p:cNvPr>
          <p:cNvSpPr>
            <a:spLocks noGrp="1"/>
          </p:cNvSpPr>
          <p:nvPr>
            <p:ph type="body" sz="quarter" idx="44" hasCustomPrompt="1"/>
          </p:nvPr>
        </p:nvSpPr>
        <p:spPr>
          <a:xfrm>
            <a:off x="9380692"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22860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328739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6329995"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7" name="Text Placeholder 2">
            <a:extLst>
              <a:ext uri="{FF2B5EF4-FFF2-40B4-BE49-F238E27FC236}">
                <a16:creationId xmlns:a16="http://schemas.microsoft.com/office/drawing/2014/main" id="{A6C4C6A1-C28C-3C49-87BE-83DCC38A488C}"/>
              </a:ext>
            </a:extLst>
          </p:cNvPr>
          <p:cNvSpPr>
            <a:spLocks noGrp="1"/>
          </p:cNvSpPr>
          <p:nvPr>
            <p:ph type="body" sz="quarter" idx="48" hasCustomPrompt="1"/>
          </p:nvPr>
        </p:nvSpPr>
        <p:spPr>
          <a:xfrm>
            <a:off x="9380692"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46150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530598" y="1557103"/>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7613401" y="1542911"/>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1530608" y="5015406"/>
            <a:ext cx="3033977"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1530598" y="3274175"/>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7613401" y="3259983"/>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7613401" y="5015406"/>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1530598" y="1898033"/>
            <a:ext cx="3032115" cy="113108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7613401" y="189803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smtClean="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1530598" y="5370528"/>
            <a:ext cx="3032115"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1530598" y="3605453"/>
            <a:ext cx="3032115"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7613401" y="360545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7613401" y="5360876"/>
            <a:ext cx="3048000"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2" name="Text Placeholder 13">
            <a:extLst>
              <a:ext uri="{FF2B5EF4-FFF2-40B4-BE49-F238E27FC236}">
                <a16:creationId xmlns:a16="http://schemas.microsoft.com/office/drawing/2014/main" id="{0038B1A7-E95E-3C4D-8B65-1DC93655092F}"/>
              </a:ext>
            </a:extLst>
          </p:cNvPr>
          <p:cNvSpPr>
            <a:spLocks noGrp="1"/>
          </p:cNvSpPr>
          <p:nvPr>
            <p:ph type="body" sz="quarter" idx="48" hasCustomPrompt="1"/>
          </p:nvPr>
        </p:nvSpPr>
        <p:spPr>
          <a:xfrm>
            <a:off x="763349"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3" name="Text Placeholder 13">
            <a:extLst>
              <a:ext uri="{FF2B5EF4-FFF2-40B4-BE49-F238E27FC236}">
                <a16:creationId xmlns:a16="http://schemas.microsoft.com/office/drawing/2014/main" id="{D7FBA33F-457B-9A44-B7DB-E88B05396B3D}"/>
              </a:ext>
            </a:extLst>
          </p:cNvPr>
          <p:cNvSpPr>
            <a:spLocks noGrp="1"/>
          </p:cNvSpPr>
          <p:nvPr>
            <p:ph type="body" sz="quarter" idx="49" hasCustomPrompt="1"/>
          </p:nvPr>
        </p:nvSpPr>
        <p:spPr>
          <a:xfrm>
            <a:off x="763349"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4" name="Text Placeholder 13">
            <a:extLst>
              <a:ext uri="{FF2B5EF4-FFF2-40B4-BE49-F238E27FC236}">
                <a16:creationId xmlns:a16="http://schemas.microsoft.com/office/drawing/2014/main" id="{3EACCA0E-54DF-5545-8611-264EC0B9B273}"/>
              </a:ext>
            </a:extLst>
          </p:cNvPr>
          <p:cNvSpPr>
            <a:spLocks noGrp="1"/>
          </p:cNvSpPr>
          <p:nvPr>
            <p:ph type="body" sz="quarter" idx="50" hasCustomPrompt="1"/>
          </p:nvPr>
        </p:nvSpPr>
        <p:spPr>
          <a:xfrm>
            <a:off x="763349"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7" name="Text Placeholder 13">
            <a:extLst>
              <a:ext uri="{FF2B5EF4-FFF2-40B4-BE49-F238E27FC236}">
                <a16:creationId xmlns:a16="http://schemas.microsoft.com/office/drawing/2014/main" id="{4DB0FA13-C54A-684F-944E-EAE89AF8521F}"/>
              </a:ext>
            </a:extLst>
          </p:cNvPr>
          <p:cNvSpPr>
            <a:spLocks noGrp="1"/>
          </p:cNvSpPr>
          <p:nvPr>
            <p:ph type="body" sz="quarter" idx="51" hasCustomPrompt="1"/>
          </p:nvPr>
        </p:nvSpPr>
        <p:spPr>
          <a:xfrm>
            <a:off x="6856651"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9" name="Text Placeholder 13">
            <a:extLst>
              <a:ext uri="{FF2B5EF4-FFF2-40B4-BE49-F238E27FC236}">
                <a16:creationId xmlns:a16="http://schemas.microsoft.com/office/drawing/2014/main" id="{2A9471F6-7209-B74C-93EE-ADE8EE5C3E26}"/>
              </a:ext>
            </a:extLst>
          </p:cNvPr>
          <p:cNvSpPr>
            <a:spLocks noGrp="1"/>
          </p:cNvSpPr>
          <p:nvPr>
            <p:ph type="body" sz="quarter" idx="52" hasCustomPrompt="1"/>
          </p:nvPr>
        </p:nvSpPr>
        <p:spPr>
          <a:xfrm>
            <a:off x="6856651"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36" name="Text Placeholder 13">
            <a:extLst>
              <a:ext uri="{FF2B5EF4-FFF2-40B4-BE49-F238E27FC236}">
                <a16:creationId xmlns:a16="http://schemas.microsoft.com/office/drawing/2014/main" id="{D290A8D4-25E0-2A4A-A5BB-4F9AC29D1ECE}"/>
              </a:ext>
            </a:extLst>
          </p:cNvPr>
          <p:cNvSpPr>
            <a:spLocks noGrp="1"/>
          </p:cNvSpPr>
          <p:nvPr>
            <p:ph type="body" sz="quarter" idx="53" hasCustomPrompt="1"/>
          </p:nvPr>
        </p:nvSpPr>
        <p:spPr>
          <a:xfrm>
            <a:off x="6856651"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Tree>
    <p:extLst>
      <p:ext uri="{BB962C8B-B14F-4D97-AF65-F5344CB8AC3E}">
        <p14:creationId xmlns:p14="http://schemas.microsoft.com/office/powerpoint/2010/main" val="1837020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228600" y="1324207"/>
            <a:ext cx="5409901" cy="1983905"/>
          </a:xfrm>
          <a:prstGeom prst="rect">
            <a:avLst/>
          </a:prstGeom>
        </p:spPr>
        <p:txBody>
          <a:bodyPr lIns="0" tIns="0" rIns="0" bIns="0">
            <a:noAutofit/>
          </a:bodyPr>
          <a:lstStyle>
            <a:lvl1pPr marL="0" indent="0">
              <a:lnSpc>
                <a:spcPct val="100000"/>
              </a:lnSpc>
              <a:buNone/>
              <a:defRPr sz="3200" b="0" i="0">
                <a:solidFill>
                  <a:srgbClr val="042315"/>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pic>
        <p:nvPicPr>
          <p:cNvPr id="13" name="Picture 12">
            <a:extLst>
              <a:ext uri="{FF2B5EF4-FFF2-40B4-BE49-F238E27FC236}">
                <a16:creationId xmlns:a16="http://schemas.microsoft.com/office/drawing/2014/main" id="{901262A7-8C01-3247-86F3-20AFC51BA18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2" name="Slide Number Placeholder 5">
            <a:extLst>
              <a:ext uri="{FF2B5EF4-FFF2-40B4-BE49-F238E27FC236}">
                <a16:creationId xmlns:a16="http://schemas.microsoft.com/office/drawing/2014/main" id="{93EEF68C-1B1A-8646-8CCC-05086C10767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4" name="Title 1">
            <a:extLst>
              <a:ext uri="{FF2B5EF4-FFF2-40B4-BE49-F238E27FC236}">
                <a16:creationId xmlns:a16="http://schemas.microsoft.com/office/drawing/2014/main" id="{BCCE7C15-0676-9343-AA28-66396C737996}"/>
              </a:ext>
            </a:extLst>
          </p:cNvPr>
          <p:cNvSpPr>
            <a:spLocks noGrp="1"/>
          </p:cNvSpPr>
          <p:nvPr>
            <p:ph type="title" hasCustomPrompt="1"/>
          </p:nvPr>
        </p:nvSpPr>
        <p:spPr>
          <a:xfrm>
            <a:off x="228599" y="294417"/>
            <a:ext cx="5404508"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5" name="Text Placeholder 57">
            <a:extLst>
              <a:ext uri="{FF2B5EF4-FFF2-40B4-BE49-F238E27FC236}">
                <a16:creationId xmlns:a16="http://schemas.microsoft.com/office/drawing/2014/main" id="{542C4BC2-AF38-2F4B-B584-42E2EC3A8BA4}"/>
              </a:ext>
            </a:extLst>
          </p:cNvPr>
          <p:cNvSpPr>
            <a:spLocks noGrp="1"/>
          </p:cNvSpPr>
          <p:nvPr>
            <p:ph type="body" sz="quarter" idx="32" hasCustomPrompt="1"/>
          </p:nvPr>
        </p:nvSpPr>
        <p:spPr>
          <a:xfrm>
            <a:off x="228600" y="712673"/>
            <a:ext cx="54048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2BD0F517-AEAE-094F-9FEF-07077F569232}"/>
              </a:ext>
            </a:extLst>
          </p:cNvPr>
          <p:cNvSpPr>
            <a:spLocks noGrp="1"/>
          </p:cNvSpPr>
          <p:nvPr>
            <p:ph type="body" sz="quarter" idx="35" hasCustomPrompt="1"/>
          </p:nvPr>
        </p:nvSpPr>
        <p:spPr>
          <a:xfrm>
            <a:off x="233993" y="3621085"/>
            <a:ext cx="5404508" cy="2398715"/>
          </a:xfrm>
        </p:spPr>
        <p:txBody>
          <a:bodyPr/>
          <a:lstStyle>
            <a:lvl1pPr>
              <a:defRPr sz="1600">
                <a:solidFill>
                  <a:srgbClr val="042315"/>
                </a:solidFill>
              </a:defRPr>
            </a:lvl1pPr>
            <a:lvl2pPr>
              <a:defRPr sz="1600">
                <a:solidFill>
                  <a:srgbClr val="042315"/>
                </a:solidFill>
              </a:defRPr>
            </a:lvl2pPr>
            <a:lvl3pPr marL="742950" indent="-228600">
              <a:buFont typeface="Courier New" panose="02070309020205020404" pitchFamily="49" charset="0"/>
              <a:buChar char="o"/>
              <a:tabLst/>
              <a:defRPr sz="1600">
                <a:solidFill>
                  <a:srgbClr val="042315"/>
                </a:solidFill>
              </a:defRPr>
            </a:lvl3pPr>
            <a:lvl4pPr>
              <a:defRPr sz="1600">
                <a:solidFill>
                  <a:srgbClr val="042315"/>
                </a:solidFill>
              </a:defRPr>
            </a:lvl4pPr>
            <a:lvl5pPr>
              <a:defRPr sz="1600">
                <a:solidFill>
                  <a:srgbClr val="042315"/>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8247899"/>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rge 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506526"/>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228600" y="1655115"/>
            <a:ext cx="5410200" cy="3526486"/>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pic>
        <p:nvPicPr>
          <p:cNvPr id="13" name="Picture 12" descr="Logo&#10;&#10;Description automatically generated">
            <a:extLst>
              <a:ext uri="{FF2B5EF4-FFF2-40B4-BE49-F238E27FC236}">
                <a16:creationId xmlns:a16="http://schemas.microsoft.com/office/drawing/2014/main" id="{288FBC1C-9839-D947-98D7-456B672566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50AAAA15-AAFD-3441-81B3-29C7FC7F81C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83E462E2-8F77-744A-9EA3-B06C21622FA2}"/>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5CB77C58-1442-CD4F-B09A-E4C3C0A4BF3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D0323FFB-0571-EE48-AB6D-FD97A544B1C5}"/>
              </a:ext>
            </a:extLst>
          </p:cNvPr>
          <p:cNvSpPr>
            <a:spLocks noGrp="1"/>
          </p:cNvSpPr>
          <p:nvPr>
            <p:ph type="body" sz="quarter" idx="30" hasCustomPrompt="1"/>
          </p:nvPr>
        </p:nvSpPr>
        <p:spPr>
          <a:xfrm>
            <a:off x="6096000" y="1683598"/>
            <a:ext cx="5867400" cy="3498002"/>
          </a:xfrm>
        </p:spPr>
        <p:txBody>
          <a:bodyPr/>
          <a:lstStyle>
            <a:lvl1pPr>
              <a:defRPr sz="1600">
                <a:solidFill>
                  <a:srgbClr val="3D3C3C"/>
                </a:solidFill>
              </a:defRPr>
            </a:lvl1pPr>
            <a:lvl2pPr>
              <a:defRPr sz="1600">
                <a:solidFill>
                  <a:srgbClr val="3D3C3C"/>
                </a:solidFill>
              </a:defRPr>
            </a:lvl2pPr>
            <a:lvl3pPr marL="742950" indent="-228600">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083922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 3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228600" y="342900"/>
            <a:ext cx="5638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4103402"/>
            <a:ext cx="5638800" cy="1382998"/>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6324600"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8" name="Picture 7" descr="Logo&#10;&#10;Description automatically generated">
            <a:extLst>
              <a:ext uri="{FF2B5EF4-FFF2-40B4-BE49-F238E27FC236}">
                <a16:creationId xmlns:a16="http://schemas.microsoft.com/office/drawing/2014/main" id="{B16D5EF2-90FE-0743-9161-0A6E956C8C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EF60A5AE-250D-4E49-B021-1C521BCDC50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Picture Placeholder 3">
            <a:extLst>
              <a:ext uri="{FF2B5EF4-FFF2-40B4-BE49-F238E27FC236}">
                <a16:creationId xmlns:a16="http://schemas.microsoft.com/office/drawing/2014/main" id="{5B66687D-5BC4-3E4E-A68A-2BDE83E23A85}"/>
              </a:ext>
            </a:extLst>
          </p:cNvPr>
          <p:cNvSpPr>
            <a:spLocks noGrp="1"/>
          </p:cNvSpPr>
          <p:nvPr>
            <p:ph type="pic" sz="quarter" idx="43" hasCustomPrompt="1"/>
          </p:nvPr>
        </p:nvSpPr>
        <p:spPr>
          <a:xfrm>
            <a:off x="9367205"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Text Placeholder 2">
            <a:extLst>
              <a:ext uri="{FF2B5EF4-FFF2-40B4-BE49-F238E27FC236}">
                <a16:creationId xmlns:a16="http://schemas.microsoft.com/office/drawing/2014/main" id="{B8521467-5A4D-DC4C-8410-4F4BA6EC8F21}"/>
              </a:ext>
            </a:extLst>
          </p:cNvPr>
          <p:cNvSpPr>
            <a:spLocks noGrp="1"/>
          </p:cNvSpPr>
          <p:nvPr>
            <p:ph type="body" sz="quarter" idx="47" hasCustomPrompt="1"/>
          </p:nvPr>
        </p:nvSpPr>
        <p:spPr>
          <a:xfrm>
            <a:off x="6329995" y="4103402"/>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8BCD9262-AFB5-7745-9C49-6EED75D3C688}"/>
              </a:ext>
            </a:extLst>
          </p:cNvPr>
          <p:cNvSpPr>
            <a:spLocks noGrp="1"/>
          </p:cNvSpPr>
          <p:nvPr>
            <p:ph type="body" sz="quarter" idx="48" hasCustomPrompt="1"/>
          </p:nvPr>
        </p:nvSpPr>
        <p:spPr>
          <a:xfrm>
            <a:off x="9380692" y="4103402"/>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88282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hort Title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5" name="Picture 14">
            <a:extLst>
              <a:ext uri="{FF2B5EF4-FFF2-40B4-BE49-F238E27FC236}">
                <a16:creationId xmlns:a16="http://schemas.microsoft.com/office/drawing/2014/main" id="{25EFC5E5-B593-5C6D-1C35-2216FEFAA8BF}"/>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2948359646"/>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Right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5638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82357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ight Column w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2">
            <a:extLst>
              <a:ext uri="{FF2B5EF4-FFF2-40B4-BE49-F238E27FC236}">
                <a16:creationId xmlns:a16="http://schemas.microsoft.com/office/drawing/2014/main" id="{65B3D50F-8A60-FE4D-B79F-87494D7256E3}"/>
              </a:ext>
            </a:extLst>
          </p:cNvPr>
          <p:cNvSpPr>
            <a:spLocks noGrp="1"/>
          </p:cNvSpPr>
          <p:nvPr>
            <p:ph type="body" sz="quarter" idx="41" hasCustomPrompt="1"/>
          </p:nvPr>
        </p:nvSpPr>
        <p:spPr>
          <a:xfrm>
            <a:off x="3276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5270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 5/8 Image on Righ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572000" y="0"/>
            <a:ext cx="7620001"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2" name="Picture 11" descr="Logo&#10;&#10;Description automatically generated">
            <a:extLst>
              <a:ext uri="{FF2B5EF4-FFF2-40B4-BE49-F238E27FC236}">
                <a16:creationId xmlns:a16="http://schemas.microsoft.com/office/drawing/2014/main" id="{C9120F30-EC12-5140-BF58-E40715C1948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812B99E8-4214-D34A-9777-9881FE3AAF6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89C5ED5A-85E8-1949-97FD-5763222807C4}"/>
              </a:ext>
            </a:extLst>
          </p:cNvPr>
          <p:cNvSpPr>
            <a:spLocks noGrp="1"/>
          </p:cNvSpPr>
          <p:nvPr>
            <p:ph type="title" hasCustomPrompt="1"/>
          </p:nvPr>
        </p:nvSpPr>
        <p:spPr>
          <a:xfrm>
            <a:off x="228599" y="293125"/>
            <a:ext cx="4135057"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76AFAA7E-B539-7E4A-83D2-34621A7B4E0C}"/>
              </a:ext>
            </a:extLst>
          </p:cNvPr>
          <p:cNvSpPr>
            <a:spLocks noGrp="1"/>
          </p:cNvSpPr>
          <p:nvPr>
            <p:ph type="body" sz="quarter" idx="40" hasCustomPrompt="1"/>
          </p:nvPr>
        </p:nvSpPr>
        <p:spPr>
          <a:xfrm>
            <a:off x="228600" y="712673"/>
            <a:ext cx="4135281"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8" name="Text Placeholder 2">
            <a:extLst>
              <a:ext uri="{FF2B5EF4-FFF2-40B4-BE49-F238E27FC236}">
                <a16:creationId xmlns:a16="http://schemas.microsoft.com/office/drawing/2014/main" id="{6BC99E50-AF54-4A43-BD6F-CE5EA52E5ABA}"/>
              </a:ext>
            </a:extLst>
          </p:cNvPr>
          <p:cNvSpPr>
            <a:spLocks noGrp="1"/>
          </p:cNvSpPr>
          <p:nvPr>
            <p:ph type="body" sz="quarter" idx="30" hasCustomPrompt="1"/>
          </p:nvPr>
        </p:nvSpPr>
        <p:spPr>
          <a:xfrm>
            <a:off x="228600" y="1527048"/>
            <a:ext cx="4135055" cy="4113767"/>
          </a:xfrm>
        </p:spPr>
        <p:txBody>
          <a:bodyPr/>
          <a:lstStyle>
            <a:lvl1pPr>
              <a:defRPr sz="1400">
                <a:solidFill>
                  <a:srgbClr val="3D3C3C"/>
                </a:solidFill>
              </a:defRPr>
            </a:lvl1pPr>
            <a:lvl2pPr>
              <a:defRPr sz="1400">
                <a:solidFill>
                  <a:srgbClr val="3D3C3C"/>
                </a:solidFill>
              </a:defRPr>
            </a:lvl2pPr>
            <a:lvl3pPr marL="754063" indent="-2270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20113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Header w 3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userDrawn="1"/>
        </p:nvSpPr>
        <p:spPr>
          <a:xfrm>
            <a:off x="9149394" y="4267200"/>
            <a:ext cx="3042606" cy="259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hasCustomPrompt="1"/>
          </p:nvPr>
        </p:nvSpPr>
        <p:spPr>
          <a:xfrm>
            <a:off x="9149394" y="0"/>
            <a:ext cx="3042606" cy="42672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endParaRPr lang="en-MX"/>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247302"/>
            <a:ext cx="5508625" cy="1257995"/>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pic>
        <p:nvPicPr>
          <p:cNvPr id="9" name="Picture 8" descr="A picture containing text, clipart&#10;&#10;Description automatically generated">
            <a:extLst>
              <a:ext uri="{FF2B5EF4-FFF2-40B4-BE49-F238E27FC236}">
                <a16:creationId xmlns:a16="http://schemas.microsoft.com/office/drawing/2014/main" id="{0F246527-7CA0-5B4D-86E9-3A271DD75E75}"/>
              </a:ext>
            </a:extLst>
          </p:cNvPr>
          <p:cNvPicPr>
            <a:picLocks noChangeAspect="1"/>
          </p:cNvPicPr>
          <p:nvPr userDrawn="1"/>
        </p:nvPicPr>
        <p:blipFill>
          <a:blip r:embed="rId2"/>
          <a:stretch>
            <a:fillRect/>
          </a:stretch>
        </p:blipFill>
        <p:spPr>
          <a:xfrm>
            <a:off x="232558" y="6343600"/>
            <a:ext cx="730346" cy="232382"/>
          </a:xfrm>
          <a:prstGeom prst="rect">
            <a:avLst/>
          </a:prstGeom>
        </p:spPr>
      </p:pic>
      <p:pic>
        <p:nvPicPr>
          <p:cNvPr id="11" name="Picture 10" descr="Logo&#10;&#10;Description automatically generated">
            <a:extLst>
              <a:ext uri="{FF2B5EF4-FFF2-40B4-BE49-F238E27FC236}">
                <a16:creationId xmlns:a16="http://schemas.microsoft.com/office/drawing/2014/main" id="{AD1A1224-2892-B041-99D4-C5045FE65941}"/>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131CABF7-D828-314C-A892-4D805CF925C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4" name="Text Placeholder 2">
            <a:extLst>
              <a:ext uri="{FF2B5EF4-FFF2-40B4-BE49-F238E27FC236}">
                <a16:creationId xmlns:a16="http://schemas.microsoft.com/office/drawing/2014/main" id="{FFD87D3C-216A-894E-A218-6C4DE93114DB}"/>
              </a:ext>
            </a:extLst>
          </p:cNvPr>
          <p:cNvSpPr>
            <a:spLocks noGrp="1"/>
          </p:cNvSpPr>
          <p:nvPr>
            <p:ph type="body" sz="quarter" idx="30" hasCustomPrompt="1"/>
          </p:nvPr>
        </p:nvSpPr>
        <p:spPr>
          <a:xfrm>
            <a:off x="228601" y="1527048"/>
            <a:ext cx="2590800" cy="3582536"/>
          </a:xfrm>
        </p:spPr>
        <p:txBody>
          <a:bodyPr/>
          <a:lstStyle>
            <a:lvl1pPr>
              <a:defRPr sz="1400">
                <a:solidFill>
                  <a:srgbClr val="3D3C3C"/>
                </a:solidFill>
              </a:defRPr>
            </a:lvl1pPr>
            <a:lvl2pPr>
              <a:defRPr sz="1400">
                <a:solidFill>
                  <a:srgbClr val="3D3C3C"/>
                </a:solidFill>
              </a:defRPr>
            </a:lvl2pPr>
            <a:lvl3pPr marL="690563" indent="-1635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2B6635BF-3AE8-384B-B98F-BB5B2DD4AE84}"/>
              </a:ext>
            </a:extLst>
          </p:cNvPr>
          <p:cNvSpPr>
            <a:spLocks noGrp="1"/>
          </p:cNvSpPr>
          <p:nvPr>
            <p:ph type="body" sz="quarter" idx="43" hasCustomPrompt="1"/>
          </p:nvPr>
        </p:nvSpPr>
        <p:spPr>
          <a:xfrm>
            <a:off x="3284304" y="1527048"/>
            <a:ext cx="2583096"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81A47BF4-9246-BB41-A64D-AD21AD38259C}"/>
              </a:ext>
            </a:extLst>
          </p:cNvPr>
          <p:cNvSpPr>
            <a:spLocks noGrp="1"/>
          </p:cNvSpPr>
          <p:nvPr>
            <p:ph type="body" sz="quarter" idx="44" hasCustomPrompt="1"/>
          </p:nvPr>
        </p:nvSpPr>
        <p:spPr>
          <a:xfrm>
            <a:off x="6331527" y="1527048"/>
            <a:ext cx="2590800"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6024436"/>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pic>
        <p:nvPicPr>
          <p:cNvPr id="14" name="Picture 13">
            <a:extLst>
              <a:ext uri="{FF2B5EF4-FFF2-40B4-BE49-F238E27FC236}">
                <a16:creationId xmlns:a16="http://schemas.microsoft.com/office/drawing/2014/main" id="{8CFD9EED-E73E-BA4A-A54B-31BB3063D1C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904722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tx2"/>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endParaRPr lang="en-US"/>
          </a:p>
        </p:txBody>
      </p:sp>
      <p:pic>
        <p:nvPicPr>
          <p:cNvPr id="14" name="Picture 13">
            <a:extLst>
              <a:ext uri="{FF2B5EF4-FFF2-40B4-BE49-F238E27FC236}">
                <a16:creationId xmlns:a16="http://schemas.microsoft.com/office/drawing/2014/main" id="{E4A39C16-71DE-FC41-BCE1-4B0A8A4D43BA}"/>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6061198"/>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rgbClr val="042315"/>
                </a:solidFill>
              </a:defRPr>
            </a:lvl1pPr>
            <a:lvl2pPr>
              <a:defRPr sz="1200">
                <a:solidFill>
                  <a:srgbClr val="042315"/>
                </a:solidFill>
              </a:defRPr>
            </a:lvl2pPr>
            <a:lvl3pPr marL="690563" indent="-163513">
              <a:buFont typeface="Courier New" panose="02070309020205020404" pitchFamily="49" charset="0"/>
              <a:buChar char="o"/>
              <a:tabLst/>
              <a:defRPr sz="1200">
                <a:solidFill>
                  <a:srgbClr val="042315"/>
                </a:solidFill>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itle 1">
            <a:extLst>
              <a:ext uri="{FF2B5EF4-FFF2-40B4-BE49-F238E27FC236}">
                <a16:creationId xmlns:a16="http://schemas.microsoft.com/office/drawing/2014/main" id="{E94D75FA-3AE9-FC4C-A49E-066D99CE4213}"/>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A5BB4E20-DF6B-C747-B076-731C7445A345}"/>
              </a:ext>
            </a:extLst>
          </p:cNvPr>
          <p:cNvSpPr>
            <a:spLocks noGrp="1"/>
          </p:cNvSpPr>
          <p:nvPr>
            <p:ph type="body" sz="quarter" idx="40"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493308205"/>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rgbClr val="FFFFFF"/>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solidFill>
                  <a:schemeClr val="bg1"/>
                </a:solidFill>
              </a:defRPr>
            </a:lvl1pPr>
            <a:lvl2pPr>
              <a:defRPr sz="1600">
                <a:solidFill>
                  <a:schemeClr val="bg1"/>
                </a:solidFill>
              </a:defRPr>
            </a:lvl2pPr>
            <a:lvl3pPr marL="800100" indent="-285750">
              <a:defRPr lang="en-US" sz="16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chemeClr val="bg1"/>
                </a:solidFill>
              </a:defRPr>
            </a:lvl4pPr>
            <a:lvl5pPr>
              <a:defRPr sz="1600">
                <a:solidFill>
                  <a:schemeClr val="bg1"/>
                </a:solidFill>
              </a:defRPr>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16" name="Picture 15" descr="A picture containing text, clipart&#10;&#10;Description automatically generated">
            <a:extLst>
              <a:ext uri="{FF2B5EF4-FFF2-40B4-BE49-F238E27FC236}">
                <a16:creationId xmlns:a16="http://schemas.microsoft.com/office/drawing/2014/main" id="{38874556-CB25-C04A-ACF6-BABE93E19EE6}"/>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311008805"/>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Sections Content Spring Green">
    <p:bg>
      <p:bgPr>
        <a:solidFill>
          <a:srgbClr val="3D3C3C"/>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bg1"/>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pic>
        <p:nvPicPr>
          <p:cNvPr id="11" name="Picture 10" descr="A picture containing text, clipart&#10;&#10;Description automatically generated">
            <a:extLst>
              <a:ext uri="{FF2B5EF4-FFF2-40B4-BE49-F238E27FC236}">
                <a16:creationId xmlns:a16="http://schemas.microsoft.com/office/drawing/2014/main" id="{42A89384-3C2D-3947-9BCB-183B1A776F23}"/>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745080500"/>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Arial" panose="020B0604020202020204" pitchFamily="34" charset="0"/>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chemeClr val="bg1"/>
                </a:solidFill>
              </a:defRPr>
            </a:lvl1pPr>
            <a:lvl2pPr>
              <a:defRPr sz="1200">
                <a:solidFill>
                  <a:schemeClr val="bg1"/>
                </a:solidFill>
              </a:defRPr>
            </a:lvl2pPr>
            <a:lvl3pPr marL="690563" indent="-163513">
              <a:buFont typeface="Courier New" panose="02070309020205020404" pitchFamily="49" charset="0"/>
              <a:buChar char="o"/>
              <a:tabLst/>
              <a:defRPr sz="1200">
                <a:solidFill>
                  <a:schemeClr val="bg1"/>
                </a:solidFill>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1" name="Title 1">
            <a:extLst>
              <a:ext uri="{FF2B5EF4-FFF2-40B4-BE49-F238E27FC236}">
                <a16:creationId xmlns:a16="http://schemas.microsoft.com/office/drawing/2014/main" id="{778AB207-C065-1044-8FC3-FC2B3B849B31}"/>
              </a:ext>
            </a:extLst>
          </p:cNvPr>
          <p:cNvSpPr>
            <a:spLocks noGrp="1"/>
          </p:cNvSpPr>
          <p:nvPr>
            <p:ph type="title" hasCustomPrompt="1"/>
          </p:nvPr>
        </p:nvSpPr>
        <p:spPr>
          <a:xfrm>
            <a:off x="228599" y="266131"/>
            <a:ext cx="4343165" cy="281078"/>
          </a:xfrm>
        </p:spPr>
        <p:txBody>
          <a:bodyPr>
            <a:noAutofit/>
          </a:bodyPr>
          <a:lstStyle>
            <a:lvl1pPr>
              <a:lnSpc>
                <a:spcPct val="100000"/>
              </a:lnSpc>
              <a:defRPr sz="2400" b="0" i="0">
                <a:solidFill>
                  <a:srgbClr val="FF462D"/>
                </a:solidFill>
                <a:latin typeface="Arial" panose="020B0604020202020204" pitchFamily="34" charset="0"/>
              </a:defRPr>
            </a:lvl1pPr>
          </a:lstStyle>
          <a:p>
            <a:r>
              <a:rPr lang="en-US"/>
              <a:t>Add heading here</a:t>
            </a:r>
          </a:p>
        </p:txBody>
      </p:sp>
      <p:sp>
        <p:nvSpPr>
          <p:cNvPr id="22" name="Text Placeholder 57">
            <a:extLst>
              <a:ext uri="{FF2B5EF4-FFF2-40B4-BE49-F238E27FC236}">
                <a16:creationId xmlns:a16="http://schemas.microsoft.com/office/drawing/2014/main" id="{01F606AC-C408-FB45-A037-89CBCC5F5C87}"/>
              </a:ext>
            </a:extLst>
          </p:cNvPr>
          <p:cNvSpPr>
            <a:spLocks noGrp="1"/>
          </p:cNvSpPr>
          <p:nvPr>
            <p:ph type="body" sz="quarter" idx="27" hasCustomPrompt="1"/>
          </p:nvPr>
        </p:nvSpPr>
        <p:spPr>
          <a:xfrm>
            <a:off x="228600" y="705999"/>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40703683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Title skye with red wide trellis">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userDrawn="1"/>
        </p:nvPicPr>
        <p:blipFill rotWithShape="1">
          <a:blip r:embed="rId2"/>
          <a:srcRect r="52528"/>
          <a:stretch/>
        </p:blipFill>
        <p:spPr>
          <a:xfrm>
            <a:off x="6240464" y="0"/>
            <a:ext cx="5951536" cy="685800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4122610934"/>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lumn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B7000-1525-9D40-B881-051F187F6406}"/>
              </a:ext>
            </a:extLst>
          </p:cNvPr>
          <p:cNvSpPr/>
          <p:nvPr userDrawn="1"/>
        </p:nvSpPr>
        <p:spPr>
          <a:xfrm>
            <a:off x="9143999" y="0"/>
            <a:ext cx="3048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Text Placeholder 11">
            <a:extLst>
              <a:ext uri="{FF2B5EF4-FFF2-40B4-BE49-F238E27FC236}">
                <a16:creationId xmlns:a16="http://schemas.microsoft.com/office/drawing/2014/main" id="{373A9760-9DB0-3E44-BA65-46626A8F9048}"/>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pic>
        <p:nvPicPr>
          <p:cNvPr id="14" name="Picture 13" descr="Logo&#10;&#10;Description automatically generated">
            <a:extLst>
              <a:ext uri="{FF2B5EF4-FFF2-40B4-BE49-F238E27FC236}">
                <a16:creationId xmlns:a16="http://schemas.microsoft.com/office/drawing/2014/main" id="{88909EB9-8AA5-D14D-8354-DC27C26D3641}"/>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7C910DDF-AB17-C149-9180-790A86F06A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2" name="Text Placeholder 2">
            <a:extLst>
              <a:ext uri="{FF2B5EF4-FFF2-40B4-BE49-F238E27FC236}">
                <a16:creationId xmlns:a16="http://schemas.microsoft.com/office/drawing/2014/main" id="{011CD3D8-86B6-9E42-A92C-E3853CE7DEB0}"/>
              </a:ext>
            </a:extLst>
          </p:cNvPr>
          <p:cNvSpPr>
            <a:spLocks noGrp="1"/>
          </p:cNvSpPr>
          <p:nvPr>
            <p:ph type="body" sz="quarter" idx="49" hasCustomPrompt="1"/>
          </p:nvPr>
        </p:nvSpPr>
        <p:spPr>
          <a:xfrm>
            <a:off x="228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3" name="Text Placeholder 2">
            <a:extLst>
              <a:ext uri="{FF2B5EF4-FFF2-40B4-BE49-F238E27FC236}">
                <a16:creationId xmlns:a16="http://schemas.microsoft.com/office/drawing/2014/main" id="{5019070F-D07D-5A43-82D3-8B5D5C73380A}"/>
              </a:ext>
            </a:extLst>
          </p:cNvPr>
          <p:cNvSpPr>
            <a:spLocks noGrp="1"/>
          </p:cNvSpPr>
          <p:nvPr>
            <p:ph type="body" sz="quarter" idx="50" hasCustomPrompt="1"/>
          </p:nvPr>
        </p:nvSpPr>
        <p:spPr>
          <a:xfrm>
            <a:off x="4800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AC7D98CE-AED7-0044-B0AC-A73C2D22EE37}"/>
              </a:ext>
            </a:extLst>
          </p:cNvPr>
          <p:cNvSpPr>
            <a:spLocks noGrp="1"/>
          </p:cNvSpPr>
          <p:nvPr>
            <p:ph type="body" sz="quarter" idx="51" hasCustomPrompt="1"/>
          </p:nvPr>
        </p:nvSpPr>
        <p:spPr>
          <a:xfrm>
            <a:off x="9380692" y="1943101"/>
            <a:ext cx="2582708" cy="4076700"/>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9AA48CA4-03D3-41D1-985F-8A6131B22B0C}"/>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3" name="Text Placeholder 57">
            <a:extLst>
              <a:ext uri="{FF2B5EF4-FFF2-40B4-BE49-F238E27FC236}">
                <a16:creationId xmlns:a16="http://schemas.microsoft.com/office/drawing/2014/main" id="{7661925A-A314-4EC5-8001-2296B870FFAD}"/>
              </a:ext>
            </a:extLst>
          </p:cNvPr>
          <p:cNvSpPr>
            <a:spLocks noGrp="1"/>
          </p:cNvSpPr>
          <p:nvPr>
            <p:ph type="body" sz="quarter" idx="40" hasCustomPrompt="1"/>
          </p:nvPr>
        </p:nvSpPr>
        <p:spPr>
          <a:xfrm>
            <a:off x="228599" y="714025"/>
            <a:ext cx="868679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718550321"/>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1224" userDrawn="1">
          <p15:clr>
            <a:srgbClr val="FBAE40"/>
          </p15:clr>
        </p15:guide>
        <p15:guide id="4" orient="horz" pos="936"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hasCustomPrompt="1"/>
          </p:nvPr>
        </p:nvSpPr>
        <p:spPr>
          <a:xfrm>
            <a:off x="9144000" y="1"/>
            <a:ext cx="3048000" cy="3429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 name="Rectangle 1">
            <a:extLst>
              <a:ext uri="{FF2B5EF4-FFF2-40B4-BE49-F238E27FC236}">
                <a16:creationId xmlns:a16="http://schemas.microsoft.com/office/drawing/2014/main" id="{435B7000-1525-9D40-B881-051F187F6406}"/>
              </a:ext>
            </a:extLst>
          </p:cNvPr>
          <p:cNvSpPr/>
          <p:nvPr userDrawn="1"/>
        </p:nvSpPr>
        <p:spPr>
          <a:xfrm>
            <a:off x="9143999" y="3429000"/>
            <a:ext cx="3048001" cy="3429000"/>
          </a:xfrm>
          <a:prstGeom prst="rect">
            <a:avLst/>
          </a:prstGeom>
          <a:solidFill>
            <a:srgbClr val="FF4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4" name="Picture 13" descr="Logo&#10;&#10;Description automatically generated">
            <a:extLst>
              <a:ext uri="{FF2B5EF4-FFF2-40B4-BE49-F238E27FC236}">
                <a16:creationId xmlns:a16="http://schemas.microsoft.com/office/drawing/2014/main" id="{351F7529-2B40-C449-ACE3-99A38B7B0F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6" name="Text Placeholder 11">
            <a:extLst>
              <a:ext uri="{FF2B5EF4-FFF2-40B4-BE49-F238E27FC236}">
                <a16:creationId xmlns:a16="http://schemas.microsoft.com/office/drawing/2014/main" id="{75BC7E2B-E8DF-C94A-9A1E-99A4EE5AF693}"/>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8" name="Slide Number Placeholder 5">
            <a:extLst>
              <a:ext uri="{FF2B5EF4-FFF2-40B4-BE49-F238E27FC236}">
                <a16:creationId xmlns:a16="http://schemas.microsoft.com/office/drawing/2014/main" id="{EA35FC36-AD3B-B148-B5B0-DCBA6ADED4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3367E2EE-40BC-864B-BC29-94AE865A63C4}"/>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554CA73C-F0CA-3D41-9DD0-B5C1C818FFCD}"/>
              </a:ext>
            </a:extLst>
          </p:cNvPr>
          <p:cNvSpPr>
            <a:spLocks noGrp="1"/>
          </p:cNvSpPr>
          <p:nvPr>
            <p:ph type="body" sz="quarter" idx="40" hasCustomPrompt="1"/>
          </p:nvPr>
        </p:nvSpPr>
        <p:spPr>
          <a:xfrm>
            <a:off x="228600" y="714025"/>
            <a:ext cx="8687272"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A060A8EF-09BD-DE42-8C97-9E987936F9F0}"/>
              </a:ext>
            </a:extLst>
          </p:cNvPr>
          <p:cNvSpPr>
            <a:spLocks noGrp="1"/>
          </p:cNvSpPr>
          <p:nvPr>
            <p:ph type="body" sz="quarter" idx="49" hasCustomPrompt="1"/>
          </p:nvPr>
        </p:nvSpPr>
        <p:spPr>
          <a:xfrm>
            <a:off x="228600" y="1943101"/>
            <a:ext cx="4114800" cy="4076700"/>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1BEF47F6-FA94-AD4B-ACE1-9B449C9BF43E}"/>
              </a:ext>
            </a:extLst>
          </p:cNvPr>
          <p:cNvSpPr>
            <a:spLocks noGrp="1"/>
          </p:cNvSpPr>
          <p:nvPr>
            <p:ph type="body" sz="quarter" idx="50" hasCustomPrompt="1"/>
          </p:nvPr>
        </p:nvSpPr>
        <p:spPr>
          <a:xfrm>
            <a:off x="4800600" y="1943101"/>
            <a:ext cx="4114800" cy="4076700"/>
          </a:xfrm>
        </p:spPr>
        <p:txBody>
          <a:bodyPr/>
          <a:lstStyle>
            <a:lvl1pPr>
              <a:defRPr sz="1600">
                <a:solidFill>
                  <a:srgbClr val="3D3C3C"/>
                </a:solidFill>
              </a:defRPr>
            </a:lvl1pPr>
            <a:lvl2pPr>
              <a:defRPr sz="1600">
                <a:solidFill>
                  <a:srgbClr val="3D3C3C"/>
                </a:solidFill>
              </a:defRPr>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rgbClr val="3D3C3C"/>
                </a:solidFill>
              </a:defRPr>
            </a:lvl4pPr>
            <a:lvl5pPr>
              <a:defRPr sz="1600">
                <a:solidFill>
                  <a:srgbClr val="3D3C3C"/>
                </a:solidFill>
              </a:defRPr>
            </a:lvl5pPr>
          </a:lstStyle>
          <a:p>
            <a:pPr lvl="0"/>
            <a:r>
              <a:rPr lang="en-US"/>
              <a:t>Add body text</a:t>
            </a:r>
          </a:p>
          <a:p>
            <a:pPr lvl="1"/>
            <a:r>
              <a:rPr lang="en-US"/>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0770120"/>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936" userDrawn="1">
          <p15:clr>
            <a:srgbClr val="FBAE40"/>
          </p15:clr>
        </p15:guide>
        <p15:guide id="4" orient="horz" pos="1224"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lage Content + Imag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4B7933-C5EF-5346-A1EA-62BC3520BDE6}"/>
              </a:ext>
            </a:extLst>
          </p:cNvPr>
          <p:cNvSpPr/>
          <p:nvPr userDrawn="1"/>
        </p:nvSpPr>
        <p:spPr>
          <a:xfrm>
            <a:off x="0" y="0"/>
            <a:ext cx="3048000" cy="6879102"/>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6599" y="342900"/>
            <a:ext cx="4225049" cy="19044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1" name="Picture 10" descr="Logo&#10;&#10;Description automatically generated">
            <a:extLst>
              <a:ext uri="{FF2B5EF4-FFF2-40B4-BE49-F238E27FC236}">
                <a16:creationId xmlns:a16="http://schemas.microsoft.com/office/drawing/2014/main" id="{EC224597-8715-D34F-A07C-F9AE1EF2A1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5AED7C1-57C7-EB42-B60B-97603D06780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A33EFBCC-431C-6443-AA33-6CFDC8F1C973}"/>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05D81803-BCDE-3B4B-A55B-F229C7C660CF}"/>
              </a:ext>
            </a:extLst>
          </p:cNvPr>
          <p:cNvSpPr>
            <a:spLocks noGrp="1"/>
          </p:cNvSpPr>
          <p:nvPr>
            <p:ph type="body" sz="quarter" idx="40"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F66EC57E-ED10-0940-9F4F-D9F535242F8F}"/>
              </a:ext>
            </a:extLst>
          </p:cNvPr>
          <p:cNvSpPr>
            <a:spLocks noGrp="1"/>
          </p:cNvSpPr>
          <p:nvPr>
            <p:ph type="body" sz="quarter" idx="49" hasCustomPrompt="1"/>
          </p:nvPr>
        </p:nvSpPr>
        <p:spPr>
          <a:xfrm>
            <a:off x="228600" y="1568173"/>
            <a:ext cx="2590800" cy="363770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DC05E58-74B0-0247-AC01-1C047754F4F9}"/>
              </a:ext>
            </a:extLst>
          </p:cNvPr>
          <p:cNvSpPr>
            <a:spLocks noGrp="1"/>
          </p:cNvSpPr>
          <p:nvPr>
            <p:ph type="body" sz="quarter" idx="50" hasCustomPrompt="1"/>
          </p:nvPr>
        </p:nvSpPr>
        <p:spPr>
          <a:xfrm>
            <a:off x="7730246" y="347005"/>
            <a:ext cx="4241586"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6" name="Picture Placeholder 7">
            <a:extLst>
              <a:ext uri="{FF2B5EF4-FFF2-40B4-BE49-F238E27FC236}">
                <a16:creationId xmlns:a16="http://schemas.microsoft.com/office/drawing/2014/main" id="{0ABA2B2D-70FB-2747-9758-85261B5F9944}"/>
              </a:ext>
            </a:extLst>
          </p:cNvPr>
          <p:cNvSpPr>
            <a:spLocks noGrp="1"/>
          </p:cNvSpPr>
          <p:nvPr>
            <p:ph type="pic" sz="quarter" idx="51" hasCustomPrompt="1"/>
          </p:nvPr>
        </p:nvSpPr>
        <p:spPr>
          <a:xfrm>
            <a:off x="7730245" y="2479236"/>
            <a:ext cx="4241587" cy="189619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2ACC1EC-9F0D-5943-8F6A-19905B790751}"/>
              </a:ext>
            </a:extLst>
          </p:cNvPr>
          <p:cNvSpPr>
            <a:spLocks noGrp="1"/>
          </p:cNvSpPr>
          <p:nvPr>
            <p:ph type="body" sz="quarter" idx="52" hasCustomPrompt="1"/>
          </p:nvPr>
        </p:nvSpPr>
        <p:spPr>
          <a:xfrm>
            <a:off x="3276599" y="2479236"/>
            <a:ext cx="4225045"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8" name="Picture Placeholder 7">
            <a:extLst>
              <a:ext uri="{FF2B5EF4-FFF2-40B4-BE49-F238E27FC236}">
                <a16:creationId xmlns:a16="http://schemas.microsoft.com/office/drawing/2014/main" id="{D5734C4E-11C3-B746-885D-E15253270F1A}"/>
              </a:ext>
            </a:extLst>
          </p:cNvPr>
          <p:cNvSpPr>
            <a:spLocks noGrp="1"/>
          </p:cNvSpPr>
          <p:nvPr>
            <p:ph type="pic" sz="quarter" idx="53" hasCustomPrompt="1"/>
          </p:nvPr>
        </p:nvSpPr>
        <p:spPr>
          <a:xfrm>
            <a:off x="3276600" y="4607363"/>
            <a:ext cx="4225044" cy="192041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3" name="Text Placeholder 2">
            <a:extLst>
              <a:ext uri="{FF2B5EF4-FFF2-40B4-BE49-F238E27FC236}">
                <a16:creationId xmlns:a16="http://schemas.microsoft.com/office/drawing/2014/main" id="{DE17520F-6514-EF42-BCF3-3CAD8D25420D}"/>
              </a:ext>
            </a:extLst>
          </p:cNvPr>
          <p:cNvSpPr>
            <a:spLocks noGrp="1"/>
          </p:cNvSpPr>
          <p:nvPr>
            <p:ph type="body" sz="quarter" idx="54" hasCustomPrompt="1"/>
          </p:nvPr>
        </p:nvSpPr>
        <p:spPr>
          <a:xfrm>
            <a:off x="7730243" y="4611468"/>
            <a:ext cx="4241589" cy="1912200"/>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126685"/>
      </p:ext>
    </p:extLst>
  </p:cSld>
  <p:clrMapOvr>
    <a:masterClrMapping/>
  </p:clrMapOvr>
  <p:extLst>
    <p:ext uri="{DCECCB84-F9BA-43D5-87BE-67443E8EF086}">
      <p15:sldGuideLst xmlns:p15="http://schemas.microsoft.com/office/powerpoint/2012/main">
        <p15:guide id="1" orient="horz" pos="2160" userDrawn="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chart">
    <p:bg>
      <p:bgPr>
        <a:solidFill>
          <a:srgbClr val="F2F1EE"/>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914900"/>
            <a:ext cx="12192000" cy="1943100"/>
          </a:xfrm>
          <a:prstGeom prst="rect">
            <a:avLst/>
          </a:prstGeom>
          <a:solidFill>
            <a:srgbClr val="042315"/>
          </a:solid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173080" y="1580875"/>
            <a:ext cx="2646319"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3222833" y="1580875"/>
            <a:ext cx="2636473"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6277913" y="1580875"/>
            <a:ext cx="2629391"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9322100" y="1580875"/>
            <a:ext cx="2649392"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3048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6096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144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Picture 23" descr="A picture containing text, clipart&#10;&#10;Description automatically generated">
            <a:extLst>
              <a:ext uri="{FF2B5EF4-FFF2-40B4-BE49-F238E27FC236}">
                <a16:creationId xmlns:a16="http://schemas.microsoft.com/office/drawing/2014/main" id="{F1B39193-F8AF-2F45-A45C-2AFCCB80D047}"/>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5" name="Slide Number Placeholder 5">
            <a:extLst>
              <a:ext uri="{FF2B5EF4-FFF2-40B4-BE49-F238E27FC236}">
                <a16:creationId xmlns:a16="http://schemas.microsoft.com/office/drawing/2014/main" id="{59E95EB3-CE74-1D47-8882-CECC764A6C2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F50FBBC0-187B-3045-B1FA-8D3B9FA412E1}"/>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081E1690-AC6B-5C4B-B272-1CB1DF1EF62E}"/>
              </a:ext>
            </a:extLst>
          </p:cNvPr>
          <p:cNvSpPr>
            <a:spLocks noGrp="1"/>
          </p:cNvSpPr>
          <p:nvPr>
            <p:ph type="body" sz="quarter" idx="47"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3B6147C3-A7AC-C345-8158-DB04F8A9A3EF}"/>
              </a:ext>
            </a:extLst>
          </p:cNvPr>
          <p:cNvSpPr>
            <a:spLocks noGrp="1"/>
          </p:cNvSpPr>
          <p:nvPr>
            <p:ph type="body" sz="quarter" idx="48" hasCustomPrompt="1"/>
          </p:nvPr>
        </p:nvSpPr>
        <p:spPr>
          <a:xfrm>
            <a:off x="228600" y="2924305"/>
            <a:ext cx="2590800" cy="1342895"/>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4" name="Text Placeholder 2">
            <a:extLst>
              <a:ext uri="{FF2B5EF4-FFF2-40B4-BE49-F238E27FC236}">
                <a16:creationId xmlns:a16="http://schemas.microsoft.com/office/drawing/2014/main" id="{BCA8F4E4-21FF-3647-91D3-D364BA34E178}"/>
              </a:ext>
            </a:extLst>
          </p:cNvPr>
          <p:cNvSpPr>
            <a:spLocks noGrp="1"/>
          </p:cNvSpPr>
          <p:nvPr>
            <p:ph type="body" sz="quarter" idx="46" hasCustomPrompt="1"/>
          </p:nvPr>
        </p:nvSpPr>
        <p:spPr>
          <a:xfrm>
            <a:off x="3287390"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509D900E-8279-514E-85B7-1FE999893C68}"/>
              </a:ext>
            </a:extLst>
          </p:cNvPr>
          <p:cNvSpPr>
            <a:spLocks noGrp="1"/>
          </p:cNvSpPr>
          <p:nvPr>
            <p:ph type="body" sz="quarter" idx="49" hasCustomPrompt="1"/>
          </p:nvPr>
        </p:nvSpPr>
        <p:spPr>
          <a:xfrm>
            <a:off x="6329995"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5983D252-EBCF-4044-AD35-ED92FC4A81D0}"/>
              </a:ext>
            </a:extLst>
          </p:cNvPr>
          <p:cNvSpPr>
            <a:spLocks noGrp="1"/>
          </p:cNvSpPr>
          <p:nvPr>
            <p:ph type="body" sz="quarter" idx="50" hasCustomPrompt="1"/>
          </p:nvPr>
        </p:nvSpPr>
        <p:spPr>
          <a:xfrm>
            <a:off x="9380692"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1340269"/>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 4 Icon Layout Re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300387"/>
            <a:ext cx="28194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4C045D8E-03A8-8849-A250-8432BCFB999C}"/>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D54D9701-B3F9-A644-8A44-320EA67A7F6A}"/>
              </a:ext>
            </a:extLst>
          </p:cNvPr>
          <p:cNvSpPr>
            <a:spLocks noGrp="1"/>
          </p:cNvSpPr>
          <p:nvPr>
            <p:ph type="body" sz="quarter" idx="49" hasCustomPrompt="1"/>
          </p:nvPr>
        </p:nvSpPr>
        <p:spPr>
          <a:xfrm>
            <a:off x="228600" y="1568173"/>
            <a:ext cx="2590800" cy="3637703"/>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5" name="Text Placeholder 2">
            <a:extLst>
              <a:ext uri="{FF2B5EF4-FFF2-40B4-BE49-F238E27FC236}">
                <a16:creationId xmlns:a16="http://schemas.microsoft.com/office/drawing/2014/main" id="{4F339EAA-15D9-414A-9F7F-D7E057F06797}"/>
              </a:ext>
            </a:extLst>
          </p:cNvPr>
          <p:cNvSpPr>
            <a:spLocks noGrp="1"/>
          </p:cNvSpPr>
          <p:nvPr>
            <p:ph type="body" sz="quarter" idx="50" hasCustomPrompt="1"/>
          </p:nvPr>
        </p:nvSpPr>
        <p:spPr>
          <a:xfrm>
            <a:off x="4580203" y="2566524"/>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E082F470-458B-B34A-B8B9-B570D23EC1FE}"/>
              </a:ext>
            </a:extLst>
          </p:cNvPr>
          <p:cNvSpPr>
            <a:spLocks noGrp="1"/>
          </p:cNvSpPr>
          <p:nvPr>
            <p:ph type="body" sz="quarter" idx="51" hasCustomPrompt="1"/>
          </p:nvPr>
        </p:nvSpPr>
        <p:spPr>
          <a:xfrm>
            <a:off x="7626854" y="2566524"/>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798D4E62-3DC9-7D44-AD7A-1781F255E6BE}"/>
              </a:ext>
            </a:extLst>
          </p:cNvPr>
          <p:cNvSpPr>
            <a:spLocks noGrp="1"/>
          </p:cNvSpPr>
          <p:nvPr>
            <p:ph type="body" sz="quarter" idx="52" hasCustomPrompt="1"/>
          </p:nvPr>
        </p:nvSpPr>
        <p:spPr>
          <a:xfrm>
            <a:off x="4580203" y="5155975"/>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FB3EFCC4-5FC2-654B-981B-03BE481BAA92}"/>
              </a:ext>
            </a:extLst>
          </p:cNvPr>
          <p:cNvSpPr>
            <a:spLocks noGrp="1"/>
          </p:cNvSpPr>
          <p:nvPr>
            <p:ph type="body" sz="quarter" idx="53" hasCustomPrompt="1"/>
          </p:nvPr>
        </p:nvSpPr>
        <p:spPr>
          <a:xfrm>
            <a:off x="7626854" y="5155975"/>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A569D77-6DDD-D242-ADD5-95CE612F0128}"/>
              </a:ext>
            </a:extLst>
          </p:cNvPr>
          <p:cNvSpPr>
            <a:spLocks noGrp="1"/>
          </p:cNvSpPr>
          <p:nvPr>
            <p:ph sz="quarter" idx="54" hasCustomPrompt="1"/>
          </p:nvPr>
        </p:nvSpPr>
        <p:spPr>
          <a:xfrm>
            <a:off x="4572000" y="876300"/>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3" name="Content Placeholder 2">
            <a:extLst>
              <a:ext uri="{FF2B5EF4-FFF2-40B4-BE49-F238E27FC236}">
                <a16:creationId xmlns:a16="http://schemas.microsoft.com/office/drawing/2014/main" id="{651D57A5-E63F-804E-931C-2733A7925148}"/>
              </a:ext>
            </a:extLst>
          </p:cNvPr>
          <p:cNvSpPr>
            <a:spLocks noGrp="1"/>
          </p:cNvSpPr>
          <p:nvPr>
            <p:ph sz="quarter" idx="55" hasCustomPrompt="1"/>
          </p:nvPr>
        </p:nvSpPr>
        <p:spPr>
          <a:xfrm>
            <a:off x="7619999" y="876300"/>
            <a:ext cx="1526427" cy="1536700"/>
          </a:xfrm>
        </p:spPr>
        <p:txBody>
          <a:bodyPr/>
          <a:lstStyle>
            <a:lvl1pPr marL="0" indent="0">
              <a:buNone/>
              <a:defRPr sz="2400">
                <a:ln>
                  <a:solidFill>
                    <a:schemeClr val="tx2"/>
                  </a:solidFill>
                </a:ln>
                <a:noFill/>
              </a:defRPr>
            </a:lvl1pPr>
          </a:lstStyle>
          <a:p>
            <a:pPr lvl="0"/>
            <a:r>
              <a:rPr lang="en-US"/>
              <a:t>ADD ICON OR TEXT</a:t>
            </a:r>
          </a:p>
        </p:txBody>
      </p:sp>
      <p:sp>
        <p:nvSpPr>
          <p:cNvPr id="24" name="Content Placeholder 2">
            <a:extLst>
              <a:ext uri="{FF2B5EF4-FFF2-40B4-BE49-F238E27FC236}">
                <a16:creationId xmlns:a16="http://schemas.microsoft.com/office/drawing/2014/main" id="{98F05831-170C-B84C-BB32-E72C54C9FD28}"/>
              </a:ext>
            </a:extLst>
          </p:cNvPr>
          <p:cNvSpPr>
            <a:spLocks noGrp="1"/>
          </p:cNvSpPr>
          <p:nvPr>
            <p:ph sz="quarter" idx="56" hasCustomPrompt="1"/>
          </p:nvPr>
        </p:nvSpPr>
        <p:spPr>
          <a:xfrm>
            <a:off x="4572000" y="3506211"/>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5" name="Content Placeholder 2">
            <a:extLst>
              <a:ext uri="{FF2B5EF4-FFF2-40B4-BE49-F238E27FC236}">
                <a16:creationId xmlns:a16="http://schemas.microsoft.com/office/drawing/2014/main" id="{61B459C8-66F6-334F-9830-45D99BE838E6}"/>
              </a:ext>
            </a:extLst>
          </p:cNvPr>
          <p:cNvSpPr>
            <a:spLocks noGrp="1"/>
          </p:cNvSpPr>
          <p:nvPr>
            <p:ph sz="quarter" idx="57" hasCustomPrompt="1"/>
          </p:nvPr>
        </p:nvSpPr>
        <p:spPr>
          <a:xfrm>
            <a:off x="7619999" y="3506211"/>
            <a:ext cx="1526427" cy="1536700"/>
          </a:xfrm>
        </p:spPr>
        <p:txBody>
          <a:bodyPr/>
          <a:lstStyle>
            <a:lvl1pPr marL="0" indent="0">
              <a:buNone/>
              <a:defRPr sz="2400">
                <a:ln>
                  <a:solidFill>
                    <a:schemeClr val="tx2"/>
                  </a:solidFill>
                </a:ln>
                <a:noFill/>
              </a:defRPr>
            </a:lvl1pPr>
          </a:lstStyle>
          <a:p>
            <a:pPr lvl="0"/>
            <a:r>
              <a:rPr lang="en-US"/>
              <a:t>ADD ICON OR TEXT</a:t>
            </a:r>
          </a:p>
        </p:txBody>
      </p:sp>
    </p:spTree>
    <p:extLst>
      <p:ext uri="{BB962C8B-B14F-4D97-AF65-F5344CB8AC3E}">
        <p14:creationId xmlns:p14="http://schemas.microsoft.com/office/powerpoint/2010/main" val="12729055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 Chart w Image">
    <p:bg>
      <p:bgPr>
        <a:solidFill>
          <a:srgbClr val="29707A"/>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102A00-847B-B048-9312-C9DCAE7F563D}"/>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281780"/>
            <a:ext cx="5638801" cy="658020"/>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a:t>Add caption or quote here</a:t>
            </a:r>
          </a:p>
        </p:txBody>
      </p:sp>
      <p:sp>
        <p:nvSpPr>
          <p:cNvPr id="8" name="Content Placeholder 7">
            <a:extLst>
              <a:ext uri="{FF2B5EF4-FFF2-40B4-BE49-F238E27FC236}">
                <a16:creationId xmlns:a16="http://schemas.microsoft.com/office/drawing/2014/main" id="{26A51D8F-74DC-8647-90D4-F17C675F8BD7}"/>
              </a:ext>
            </a:extLst>
          </p:cNvPr>
          <p:cNvSpPr>
            <a:spLocks noGrp="1"/>
          </p:cNvSpPr>
          <p:nvPr>
            <p:ph sz="quarter" idx="51" hasCustomPrompt="1"/>
          </p:nvPr>
        </p:nvSpPr>
        <p:spPr>
          <a:xfrm>
            <a:off x="6465888" y="371475"/>
            <a:ext cx="5505450" cy="5754688"/>
          </a:xfrm>
        </p:spPr>
        <p:txBody>
          <a:bodyPr anchor="ctr"/>
          <a:lstStyle>
            <a:lvl1pPr marL="0" indent="0" algn="ctr">
              <a:buNone/>
              <a:defRPr/>
            </a:lvl1pPr>
          </a:lstStyle>
          <a:p>
            <a:pPr lvl="0"/>
            <a:r>
              <a:rPr lang="en-US"/>
              <a:t>ADD CHART HERE</a:t>
            </a:r>
          </a:p>
        </p:txBody>
      </p:sp>
      <p:sp>
        <p:nvSpPr>
          <p:cNvPr id="10" name="Text Placeholder 57">
            <a:extLst>
              <a:ext uri="{FF2B5EF4-FFF2-40B4-BE49-F238E27FC236}">
                <a16:creationId xmlns:a16="http://schemas.microsoft.com/office/drawing/2014/main" id="{4897332F-5292-6241-B79B-1C8D4B640327}"/>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1" name="Text Placeholder 2">
            <a:extLst>
              <a:ext uri="{FF2B5EF4-FFF2-40B4-BE49-F238E27FC236}">
                <a16:creationId xmlns:a16="http://schemas.microsoft.com/office/drawing/2014/main" id="{A1B4ED1B-C51F-C64E-A206-858E2596E7E4}"/>
              </a:ext>
            </a:extLst>
          </p:cNvPr>
          <p:cNvSpPr>
            <a:spLocks noGrp="1"/>
          </p:cNvSpPr>
          <p:nvPr>
            <p:ph type="body" sz="quarter" idx="49" hasCustomPrompt="1"/>
          </p:nvPr>
        </p:nvSpPr>
        <p:spPr>
          <a:xfrm>
            <a:off x="228600" y="1568173"/>
            <a:ext cx="5638800" cy="3637703"/>
          </a:xfrm>
        </p:spPr>
        <p:txBody>
          <a:bodyPr/>
          <a:lstStyle>
            <a:lvl1pPr marL="0" indent="0">
              <a:buClr>
                <a:schemeClr val="bg1"/>
              </a:buClr>
              <a:buFontTx/>
              <a:buNone/>
              <a:defRPr sz="1200">
                <a:solidFill>
                  <a:schemeClr val="bg1"/>
                </a:solidFill>
              </a:defRPr>
            </a:lvl1pPr>
            <a:lvl2pPr marL="288925" indent="0">
              <a:buClr>
                <a:schemeClr val="bg1"/>
              </a:buClr>
              <a:buFontTx/>
              <a:buNone/>
              <a:defRPr sz="1200">
                <a:solidFill>
                  <a:schemeClr val="bg1"/>
                </a:solidFill>
              </a:defRPr>
            </a:lvl2pPr>
            <a:lvl3pPr marL="527050" indent="0">
              <a:buClr>
                <a:schemeClr val="bg1"/>
              </a:buClr>
              <a:buFontTx/>
              <a:buNone/>
              <a:tabLst/>
              <a:defRPr sz="1200">
                <a:solidFill>
                  <a:schemeClr val="bg1"/>
                </a:solidFill>
              </a:defRPr>
            </a:lvl3pPr>
            <a:lvl4pPr marL="741363" indent="0">
              <a:buClr>
                <a:schemeClr val="bg1"/>
              </a:buClr>
              <a:buFontTx/>
              <a:buNone/>
              <a:defRPr sz="1200">
                <a:solidFill>
                  <a:schemeClr val="bg1"/>
                </a:solidFill>
              </a:defRPr>
            </a:lvl4pPr>
            <a:lvl5pPr marL="1042987" indent="0">
              <a:buClr>
                <a:schemeClr val="bg1"/>
              </a:buClr>
              <a:buFontTx/>
              <a:buNone/>
              <a:defRPr sz="120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a:p>
            <a:pPr lvl="0"/>
            <a:endParaRPr lang="en-US"/>
          </a:p>
        </p:txBody>
      </p:sp>
    </p:spTree>
    <p:extLst>
      <p:ext uri="{BB962C8B-B14F-4D97-AF65-F5344CB8AC3E}">
        <p14:creationId xmlns:p14="http://schemas.microsoft.com/office/powerpoint/2010/main" val="9426917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 4 Columns + Icon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2"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1"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2821636"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282178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Picture Placeholder 7">
            <a:extLst>
              <a:ext uri="{FF2B5EF4-FFF2-40B4-BE49-F238E27FC236}">
                <a16:creationId xmlns:a16="http://schemas.microsoft.com/office/drawing/2014/main" id="{48B0F41E-B8A6-554F-9791-EFEE29A1B57F}"/>
              </a:ext>
            </a:extLst>
          </p:cNvPr>
          <p:cNvSpPr>
            <a:spLocks noGrp="1"/>
          </p:cNvSpPr>
          <p:nvPr>
            <p:ph type="pic" sz="quarter" idx="5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8" name="Picture Placeholder 7">
            <a:extLst>
              <a:ext uri="{FF2B5EF4-FFF2-40B4-BE49-F238E27FC236}">
                <a16:creationId xmlns:a16="http://schemas.microsoft.com/office/drawing/2014/main" id="{2C0D7F61-83A3-9A4C-B808-82ECDF5F6234}"/>
              </a:ext>
            </a:extLst>
          </p:cNvPr>
          <p:cNvSpPr>
            <a:spLocks noGrp="1"/>
          </p:cNvSpPr>
          <p:nvPr>
            <p:ph type="pic" sz="quarter" idx="5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Picture Placeholder 7">
            <a:extLst>
              <a:ext uri="{FF2B5EF4-FFF2-40B4-BE49-F238E27FC236}">
                <a16:creationId xmlns:a16="http://schemas.microsoft.com/office/drawing/2014/main" id="{68797393-7089-8246-8E6B-9C691D9E8144}"/>
              </a:ext>
            </a:extLst>
          </p:cNvPr>
          <p:cNvSpPr>
            <a:spLocks noGrp="1"/>
          </p:cNvSpPr>
          <p:nvPr>
            <p:ph type="pic" sz="quarter" idx="5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1" name="Picture Placeholder 7">
            <a:extLst>
              <a:ext uri="{FF2B5EF4-FFF2-40B4-BE49-F238E27FC236}">
                <a16:creationId xmlns:a16="http://schemas.microsoft.com/office/drawing/2014/main" id="{BDBF6EDA-CB83-144B-84E9-B6DA6CFBDBF6}"/>
              </a:ext>
            </a:extLst>
          </p:cNvPr>
          <p:cNvSpPr>
            <a:spLocks noGrp="1"/>
          </p:cNvSpPr>
          <p:nvPr>
            <p:ph type="pic" sz="quarter" idx="5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2" name="Text Placeholder 2">
            <a:extLst>
              <a:ext uri="{FF2B5EF4-FFF2-40B4-BE49-F238E27FC236}">
                <a16:creationId xmlns:a16="http://schemas.microsoft.com/office/drawing/2014/main" id="{A6A01146-6CEE-454C-86E0-79564E0A450C}"/>
              </a:ext>
            </a:extLst>
          </p:cNvPr>
          <p:cNvSpPr>
            <a:spLocks noGrp="1"/>
          </p:cNvSpPr>
          <p:nvPr>
            <p:ph type="body" sz="quarter" idx="55"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3" name="Text Placeholder 2">
            <a:extLst>
              <a:ext uri="{FF2B5EF4-FFF2-40B4-BE49-F238E27FC236}">
                <a16:creationId xmlns:a16="http://schemas.microsoft.com/office/drawing/2014/main" id="{08BA9884-E94D-354D-AF51-8C4AC3E5E452}"/>
              </a:ext>
            </a:extLst>
          </p:cNvPr>
          <p:cNvSpPr>
            <a:spLocks noGrp="1"/>
          </p:cNvSpPr>
          <p:nvPr>
            <p:ph type="body" sz="quarter" idx="5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087E36DB-49F0-CE41-A792-DC6FC1181DD0}"/>
              </a:ext>
            </a:extLst>
          </p:cNvPr>
          <p:cNvSpPr>
            <a:spLocks noGrp="1"/>
          </p:cNvSpPr>
          <p:nvPr>
            <p:ph type="body" sz="quarter" idx="57"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5" name="Text Placeholder 2">
            <a:extLst>
              <a:ext uri="{FF2B5EF4-FFF2-40B4-BE49-F238E27FC236}">
                <a16:creationId xmlns:a16="http://schemas.microsoft.com/office/drawing/2014/main" id="{8C04423A-19C1-994E-A97A-17205ACBAEBA}"/>
              </a:ext>
            </a:extLst>
          </p:cNvPr>
          <p:cNvSpPr>
            <a:spLocks noGrp="1"/>
          </p:cNvSpPr>
          <p:nvPr>
            <p:ph type="body" sz="quarter" idx="58"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68652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 4 Columns + Icons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1"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0"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8" name="Picture Placeholder 7">
            <a:extLst>
              <a:ext uri="{FF2B5EF4-FFF2-40B4-BE49-F238E27FC236}">
                <a16:creationId xmlns:a16="http://schemas.microsoft.com/office/drawing/2014/main" id="{514A8316-B0F0-E64C-A005-F00E6DA71761}"/>
              </a:ext>
            </a:extLst>
          </p:cNvPr>
          <p:cNvSpPr>
            <a:spLocks noGrp="1"/>
          </p:cNvSpPr>
          <p:nvPr>
            <p:ph type="pic" sz="quarter" idx="3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59" name="Picture Placeholder 7">
            <a:extLst>
              <a:ext uri="{FF2B5EF4-FFF2-40B4-BE49-F238E27FC236}">
                <a16:creationId xmlns:a16="http://schemas.microsoft.com/office/drawing/2014/main" id="{750311B1-E416-7646-B8BF-DF3C53F6A2D5}"/>
              </a:ext>
            </a:extLst>
          </p:cNvPr>
          <p:cNvSpPr>
            <a:spLocks noGrp="1"/>
          </p:cNvSpPr>
          <p:nvPr>
            <p:ph type="pic" sz="quarter" idx="3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0" name="Picture Placeholder 7">
            <a:extLst>
              <a:ext uri="{FF2B5EF4-FFF2-40B4-BE49-F238E27FC236}">
                <a16:creationId xmlns:a16="http://schemas.microsoft.com/office/drawing/2014/main" id="{17E006E3-4291-4049-AD93-B5278AF31AD5}"/>
              </a:ext>
            </a:extLst>
          </p:cNvPr>
          <p:cNvSpPr>
            <a:spLocks noGrp="1"/>
          </p:cNvSpPr>
          <p:nvPr>
            <p:ph type="pic" sz="quarter" idx="3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1" name="Picture Placeholder 7">
            <a:extLst>
              <a:ext uri="{FF2B5EF4-FFF2-40B4-BE49-F238E27FC236}">
                <a16:creationId xmlns:a16="http://schemas.microsoft.com/office/drawing/2014/main" id="{A4BC3B16-ACE1-104A-8B2D-FE828E65AF7A}"/>
              </a:ext>
            </a:extLst>
          </p:cNvPr>
          <p:cNvSpPr>
            <a:spLocks noGrp="1"/>
          </p:cNvSpPr>
          <p:nvPr>
            <p:ph type="pic" sz="quarter" idx="3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8" name="Picture 17" descr="Logo&#10;&#10;Description automatically generated">
            <a:extLst>
              <a:ext uri="{FF2B5EF4-FFF2-40B4-BE49-F238E27FC236}">
                <a16:creationId xmlns:a16="http://schemas.microsoft.com/office/drawing/2014/main" id="{2F119EDA-9392-0544-ACC8-3C3BAB3C83C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5A5C78B-D28F-5D41-8FEE-ECEB00452A5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7" name="Title 1">
            <a:extLst>
              <a:ext uri="{FF2B5EF4-FFF2-40B4-BE49-F238E27FC236}">
                <a16:creationId xmlns:a16="http://schemas.microsoft.com/office/drawing/2014/main" id="{1C62E2FA-474D-F54A-B505-395B993ABBA3}"/>
              </a:ext>
            </a:extLst>
          </p:cNvPr>
          <p:cNvSpPr>
            <a:spLocks noGrp="1"/>
          </p:cNvSpPr>
          <p:nvPr>
            <p:ph type="title" hasCustomPrompt="1"/>
          </p:nvPr>
        </p:nvSpPr>
        <p:spPr>
          <a:xfrm>
            <a:off x="228599" y="294477"/>
            <a:ext cx="2819247"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8" name="Text Placeholder 57">
            <a:extLst>
              <a:ext uri="{FF2B5EF4-FFF2-40B4-BE49-F238E27FC236}">
                <a16:creationId xmlns:a16="http://schemas.microsoft.com/office/drawing/2014/main" id="{526CF53C-689A-294D-947F-C20332A6D6EA}"/>
              </a:ext>
            </a:extLst>
          </p:cNvPr>
          <p:cNvSpPr>
            <a:spLocks noGrp="1"/>
          </p:cNvSpPr>
          <p:nvPr>
            <p:ph type="body" sz="quarter" idx="51"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9" name="Text Placeholder 2">
            <a:extLst>
              <a:ext uri="{FF2B5EF4-FFF2-40B4-BE49-F238E27FC236}">
                <a16:creationId xmlns:a16="http://schemas.microsoft.com/office/drawing/2014/main" id="{1578A9E8-7662-D44E-88D0-D10124D0B10B}"/>
              </a:ext>
            </a:extLst>
          </p:cNvPr>
          <p:cNvSpPr>
            <a:spLocks noGrp="1"/>
          </p:cNvSpPr>
          <p:nvPr>
            <p:ph type="body" sz="quarter" idx="48"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0" name="Text Placeholder 2">
            <a:extLst>
              <a:ext uri="{FF2B5EF4-FFF2-40B4-BE49-F238E27FC236}">
                <a16:creationId xmlns:a16="http://schemas.microsoft.com/office/drawing/2014/main" id="{7390166D-9663-AA42-BBFA-258771F1F030}"/>
              </a:ext>
            </a:extLst>
          </p:cNvPr>
          <p:cNvSpPr>
            <a:spLocks noGrp="1"/>
          </p:cNvSpPr>
          <p:nvPr>
            <p:ph type="body" sz="quarter" idx="4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1" name="Text Placeholder 2">
            <a:extLst>
              <a:ext uri="{FF2B5EF4-FFF2-40B4-BE49-F238E27FC236}">
                <a16:creationId xmlns:a16="http://schemas.microsoft.com/office/drawing/2014/main" id="{529AD3E3-4375-D04F-AB3B-7EB9F42B658D}"/>
              </a:ext>
            </a:extLst>
          </p:cNvPr>
          <p:cNvSpPr>
            <a:spLocks noGrp="1"/>
          </p:cNvSpPr>
          <p:nvPr>
            <p:ph type="body" sz="quarter" idx="49"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85E4EDD6-9F53-254B-948E-B849AA851000}"/>
              </a:ext>
            </a:extLst>
          </p:cNvPr>
          <p:cNvSpPr>
            <a:spLocks noGrp="1"/>
          </p:cNvSpPr>
          <p:nvPr>
            <p:ph type="body" sz="quarter" idx="50"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95768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 Large Chart">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6096000" y="495300"/>
            <a:ext cx="5867400" cy="590549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PIE CHART</a:t>
            </a:r>
          </a:p>
        </p:txBody>
      </p:sp>
      <p:sp>
        <p:nvSpPr>
          <p:cNvPr id="19" name="Text Placeholder 4">
            <a:extLst>
              <a:ext uri="{FF2B5EF4-FFF2-40B4-BE49-F238E27FC236}">
                <a16:creationId xmlns:a16="http://schemas.microsoft.com/office/drawing/2014/main" id="{E9CCAB3E-BAC6-1241-B951-C30FC038FA97}"/>
              </a:ext>
            </a:extLst>
          </p:cNvPr>
          <p:cNvSpPr>
            <a:spLocks noGrp="1"/>
          </p:cNvSpPr>
          <p:nvPr>
            <p:ph type="body" sz="quarter" idx="16" hasCustomPrompt="1"/>
          </p:nvPr>
        </p:nvSpPr>
        <p:spPr>
          <a:xfrm>
            <a:off x="228600" y="1323632"/>
            <a:ext cx="4343164" cy="2105367"/>
          </a:xfrm>
          <a:prstGeom prst="rect">
            <a:avLst/>
          </a:prstGeom>
        </p:spPr>
        <p:txBody>
          <a:bodyPr lIns="0" tIns="0" rIns="0" bIns="0">
            <a:noAutofit/>
          </a:bodyPr>
          <a:lstStyle>
            <a:lvl1pPr marL="0" indent="0">
              <a:buNone/>
              <a:defRPr sz="3200" b="0" i="0">
                <a:solidFill>
                  <a:srgbClr val="3D3C3C"/>
                </a:solidFill>
                <a:latin typeface="TWK Everett" panose="020B0204000000000000" pitchFamily="34" charset="77"/>
              </a:defRPr>
            </a:lvl1pPr>
          </a:lstStyle>
          <a:p>
            <a:pPr lvl="0"/>
            <a:r>
              <a:rPr lang="en-US"/>
              <a:t>Add body text here–Lorem ipsum dolor sit </a:t>
            </a:r>
            <a:r>
              <a:rPr lang="en-US" err="1"/>
              <a:t>amet</a:t>
            </a:r>
            <a:endParaRPr lang="en-US"/>
          </a:p>
        </p:txBody>
      </p:sp>
      <p:pic>
        <p:nvPicPr>
          <p:cNvPr id="11" name="Picture 10" descr="Logo&#10;&#10;Description automatically generated">
            <a:extLst>
              <a:ext uri="{FF2B5EF4-FFF2-40B4-BE49-F238E27FC236}">
                <a16:creationId xmlns:a16="http://schemas.microsoft.com/office/drawing/2014/main" id="{182A9DD2-DB6A-814F-B033-4A4301ED42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E159D05-25FE-E542-9360-CAC0772D3A7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441C0787-5E53-2F41-BBC9-8BEE0618F79C}"/>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963E82A3-4B6A-BC48-8272-63030B15170A}"/>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40035370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 4 Columns + Charts">
    <p:spTree>
      <p:nvGrpSpPr>
        <p:cNvPr id="1" name=""/>
        <p:cNvGrpSpPr/>
        <p:nvPr/>
      </p:nvGrpSpPr>
      <p:grpSpPr>
        <a:xfrm>
          <a:off x="0" y="0"/>
          <a:ext cx="0" cy="0"/>
          <a:chOff x="0" y="0"/>
          <a:chExt cx="0" cy="0"/>
        </a:xfrm>
      </p:grpSpPr>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hasCustomPrompt="1"/>
          </p:nvPr>
        </p:nvSpPr>
        <p:spPr>
          <a:xfrm>
            <a:off x="228599" y="1711521"/>
            <a:ext cx="2595335" cy="22940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CHART HERE</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hasCustomPrompt="1"/>
          </p:nvPr>
        </p:nvSpPr>
        <p:spPr>
          <a:xfrm>
            <a:off x="3284993" y="1711522"/>
            <a:ext cx="2589484" cy="2294036"/>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hasCustomPrompt="1"/>
          </p:nvPr>
        </p:nvSpPr>
        <p:spPr>
          <a:xfrm>
            <a:off x="6330181" y="1714500"/>
            <a:ext cx="2590848" cy="229173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hasCustomPrompt="1"/>
          </p:nvPr>
        </p:nvSpPr>
        <p:spPr>
          <a:xfrm>
            <a:off x="9381890" y="1711296"/>
            <a:ext cx="2595065" cy="2291738"/>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pic>
        <p:nvPicPr>
          <p:cNvPr id="19" name="Picture 18" descr="Logo&#10;&#10;Description automatically generated">
            <a:extLst>
              <a:ext uri="{FF2B5EF4-FFF2-40B4-BE49-F238E27FC236}">
                <a16:creationId xmlns:a16="http://schemas.microsoft.com/office/drawing/2014/main" id="{4BA91AE6-204A-BF4C-8B70-11BD3F742DE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FA3F480-FA67-2844-910B-8F8B94D6A1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4" name="Title 1">
            <a:extLst>
              <a:ext uri="{FF2B5EF4-FFF2-40B4-BE49-F238E27FC236}">
                <a16:creationId xmlns:a16="http://schemas.microsoft.com/office/drawing/2014/main" id="{33C0C82F-EBCB-1845-9AE0-442714C9062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5" name="Text Placeholder 57">
            <a:extLst>
              <a:ext uri="{FF2B5EF4-FFF2-40B4-BE49-F238E27FC236}">
                <a16:creationId xmlns:a16="http://schemas.microsoft.com/office/drawing/2014/main" id="{77AF6F60-273D-034D-9770-DBBC2D3B40D0}"/>
              </a:ext>
            </a:extLst>
          </p:cNvPr>
          <p:cNvSpPr>
            <a:spLocks noGrp="1"/>
          </p:cNvSpPr>
          <p:nvPr>
            <p:ph type="body" sz="quarter" idx="51"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6" name="Text Placeholder 2">
            <a:extLst>
              <a:ext uri="{FF2B5EF4-FFF2-40B4-BE49-F238E27FC236}">
                <a16:creationId xmlns:a16="http://schemas.microsoft.com/office/drawing/2014/main" id="{04F34E55-2528-0F47-9D93-3D0A7C381B92}"/>
              </a:ext>
            </a:extLst>
          </p:cNvPr>
          <p:cNvSpPr>
            <a:spLocks noGrp="1"/>
          </p:cNvSpPr>
          <p:nvPr>
            <p:ph type="body" sz="quarter" idx="48" hasCustomPrompt="1"/>
          </p:nvPr>
        </p:nvSpPr>
        <p:spPr>
          <a:xfrm>
            <a:off x="228600" y="41219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27" name="Text Placeholder 2">
            <a:extLst>
              <a:ext uri="{FF2B5EF4-FFF2-40B4-BE49-F238E27FC236}">
                <a16:creationId xmlns:a16="http://schemas.microsoft.com/office/drawing/2014/main" id="{168B7E4F-0121-0F47-B328-04659EC7D47F}"/>
              </a:ext>
            </a:extLst>
          </p:cNvPr>
          <p:cNvSpPr>
            <a:spLocks noGrp="1"/>
          </p:cNvSpPr>
          <p:nvPr>
            <p:ph type="body" sz="quarter" idx="46" hasCustomPrompt="1"/>
          </p:nvPr>
        </p:nvSpPr>
        <p:spPr>
          <a:xfrm>
            <a:off x="3287390"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2" name="Text Placeholder 2">
            <a:extLst>
              <a:ext uri="{FF2B5EF4-FFF2-40B4-BE49-F238E27FC236}">
                <a16:creationId xmlns:a16="http://schemas.microsoft.com/office/drawing/2014/main" id="{D12D380E-4278-7745-84E6-86D45BE79C45}"/>
              </a:ext>
            </a:extLst>
          </p:cNvPr>
          <p:cNvSpPr>
            <a:spLocks noGrp="1"/>
          </p:cNvSpPr>
          <p:nvPr>
            <p:ph type="body" sz="quarter" idx="49" hasCustomPrompt="1"/>
          </p:nvPr>
        </p:nvSpPr>
        <p:spPr>
          <a:xfrm>
            <a:off x="6329995"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33" name="Text Placeholder 2">
            <a:extLst>
              <a:ext uri="{FF2B5EF4-FFF2-40B4-BE49-F238E27FC236}">
                <a16:creationId xmlns:a16="http://schemas.microsoft.com/office/drawing/2014/main" id="{2294AAB9-98B9-D34E-9669-E3C6FD13AEC5}"/>
              </a:ext>
            </a:extLst>
          </p:cNvPr>
          <p:cNvSpPr>
            <a:spLocks noGrp="1"/>
          </p:cNvSpPr>
          <p:nvPr>
            <p:ph type="body" sz="quarter" idx="50" hasCustomPrompt="1"/>
          </p:nvPr>
        </p:nvSpPr>
        <p:spPr>
          <a:xfrm>
            <a:off x="9380692"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23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hort Title Spruce with wide white trellis">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FFFFFF"/>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8" name="Picture 7">
            <a:extLst>
              <a:ext uri="{FF2B5EF4-FFF2-40B4-BE49-F238E27FC236}">
                <a16:creationId xmlns:a16="http://schemas.microsoft.com/office/drawing/2014/main" id="{F18169F3-1E93-BCDA-25B5-530400BDF74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10" name="Picture 9">
            <a:extLst>
              <a:ext uri="{FF2B5EF4-FFF2-40B4-BE49-F238E27FC236}">
                <a16:creationId xmlns:a16="http://schemas.microsoft.com/office/drawing/2014/main" id="{C04FDB74-DEEC-DD83-46E0-6C9EEB309AAE}"/>
              </a:ext>
            </a:extLst>
          </p:cNvPr>
          <p:cNvPicPr>
            <a:picLocks/>
          </p:cNvPicPr>
          <p:nvPr userDrawn="1"/>
        </p:nvPicPr>
        <p:blipFill rotWithShape="1">
          <a:blip r:embed="rId3" cstate="screen">
            <a:extLst>
              <a:ext uri="{28A0092B-C50C-407E-A947-70E740481C1C}">
                <a14:useLocalDpi xmlns:a14="http://schemas.microsoft.com/office/drawing/2010/main"/>
              </a:ext>
            </a:extLst>
          </a:blip>
          <a:srcRect l="56380" t="19" r="8770" b="19"/>
          <a:stretch/>
        </p:blipFill>
        <p:spPr>
          <a:xfrm>
            <a:off x="6137329" y="-6536"/>
            <a:ext cx="6054671" cy="6864536"/>
          </a:xfrm>
          <a:prstGeom prst="rect">
            <a:avLst/>
          </a:prstGeom>
        </p:spPr>
      </p:pic>
    </p:spTree>
    <p:extLst>
      <p:ext uri="{BB962C8B-B14F-4D97-AF65-F5344CB8AC3E}">
        <p14:creationId xmlns:p14="http://schemas.microsoft.com/office/powerpoint/2010/main" val="3324635861"/>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 Icons Collage +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p:nvPr>
        </p:nvSpPr>
        <p:spPr>
          <a:xfrm>
            <a:off x="9144001" y="1"/>
            <a:ext cx="3039908"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228602" y="145357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3276601" y="148820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6324600" y="148590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228602" y="369306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3276601" y="372769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6324600" y="372539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8686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868727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228602" y="2298081"/>
            <a:ext cx="2590800"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3276601" y="2332718"/>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6324600" y="2330409"/>
            <a:ext cx="2590800" cy="869992"/>
          </a:xfrm>
        </p:spPr>
        <p:txBody>
          <a:bodyPr/>
          <a:lstStyle>
            <a:lvl1pPr>
              <a:defRPr sz="1200">
                <a:solidFill>
                  <a:srgbClr val="3D3C3C"/>
                </a:solidFill>
              </a:defRPr>
            </a:lvl1pPr>
            <a:lvl2pPr>
              <a:defRPr sz="1200">
                <a:solidFill>
                  <a:srgbClr val="3D3C3C"/>
                </a:solidFill>
              </a:defRPr>
            </a:lvl2pPr>
            <a:lvl3pPr marL="698500" indent="-171450">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228602" y="4533506"/>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3276601" y="4568143"/>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6324600"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3468151"/>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 3 Rows + Number Icons Cloud">
    <p:bg>
      <p:bgPr>
        <a:solidFill>
          <a:srgbClr val="F2F1EE"/>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37381A-FB30-D746-B9AF-A57A9F25DEA9}"/>
              </a:ext>
            </a:extLst>
          </p:cNvPr>
          <p:cNvSpPr>
            <a:spLocks noGrp="1"/>
          </p:cNvSpPr>
          <p:nvPr>
            <p:ph type="pic" sz="quarter" idx="59" hasCustomPrompt="1"/>
          </p:nvPr>
        </p:nvSpPr>
        <p:spPr>
          <a:xfrm>
            <a:off x="6096000" y="0"/>
            <a:ext cx="6096000" cy="6853238"/>
          </a:xfrm>
        </p:spPr>
        <p:txBody>
          <a:bodyPr anchor="ctr"/>
          <a:lstStyle>
            <a:lvl1pPr marL="0" indent="0" algn="ctr">
              <a:buNone/>
              <a:defRPr/>
            </a:lvl1pPr>
          </a:lstStyle>
          <a:p>
            <a:r>
              <a:rPr lang="en-US"/>
              <a:t>ADD PHOTO HERE</a:t>
            </a: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D31BCF95-4828-C34E-A775-48934DDA85DD}"/>
              </a:ext>
            </a:extLst>
          </p:cNvPr>
          <p:cNvSpPr>
            <a:spLocks noGrp="1"/>
          </p:cNvSpPr>
          <p:nvPr>
            <p:ph type="body" sz="quarter" idx="50" hasCustomPrompt="1"/>
          </p:nvPr>
        </p:nvSpPr>
        <p:spPr>
          <a:xfrm>
            <a:off x="1997069" y="1570594"/>
            <a:ext cx="3875726" cy="1073547"/>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11C685EA-27B7-5943-AD52-5E9D250433BF}"/>
              </a:ext>
            </a:extLst>
          </p:cNvPr>
          <p:cNvSpPr>
            <a:spLocks noGrp="1"/>
          </p:cNvSpPr>
          <p:nvPr>
            <p:ph type="body" sz="quarter" idx="52" hasCustomPrompt="1"/>
          </p:nvPr>
        </p:nvSpPr>
        <p:spPr>
          <a:xfrm>
            <a:off x="1991674" y="3295366"/>
            <a:ext cx="3875726" cy="1073547"/>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0" name="Content Placeholder 2">
            <a:extLst>
              <a:ext uri="{FF2B5EF4-FFF2-40B4-BE49-F238E27FC236}">
                <a16:creationId xmlns:a16="http://schemas.microsoft.com/office/drawing/2014/main" id="{6DC45F44-6CD8-7B49-A629-42720605F70A}"/>
              </a:ext>
            </a:extLst>
          </p:cNvPr>
          <p:cNvSpPr>
            <a:spLocks noGrp="1"/>
          </p:cNvSpPr>
          <p:nvPr>
            <p:ph sz="quarter" idx="54" hasCustomPrompt="1"/>
          </p:nvPr>
        </p:nvSpPr>
        <p:spPr>
          <a:xfrm>
            <a:off x="228600" y="1553062"/>
            <a:ext cx="1536700" cy="1100342"/>
          </a:xfrm>
          <a:noFill/>
        </p:spPr>
        <p:txBody>
          <a:bodyPr/>
          <a:lstStyle>
            <a:lvl1pPr marL="0" indent="0">
              <a:buNone/>
              <a:defRPr sz="2400">
                <a:ln>
                  <a:noFill/>
                </a:ln>
                <a:solidFill>
                  <a:srgbClr val="FF462D"/>
                </a:solidFill>
              </a:defRPr>
            </a:lvl1pPr>
          </a:lstStyle>
          <a:p>
            <a:pPr lvl="0"/>
            <a:r>
              <a:rPr lang="en-US"/>
              <a:t>Add icon or text</a:t>
            </a:r>
          </a:p>
        </p:txBody>
      </p:sp>
      <p:sp>
        <p:nvSpPr>
          <p:cNvPr id="21" name="Content Placeholder 2">
            <a:extLst>
              <a:ext uri="{FF2B5EF4-FFF2-40B4-BE49-F238E27FC236}">
                <a16:creationId xmlns:a16="http://schemas.microsoft.com/office/drawing/2014/main" id="{1BBA7945-0BE1-214C-B256-608506718208}"/>
              </a:ext>
            </a:extLst>
          </p:cNvPr>
          <p:cNvSpPr>
            <a:spLocks noGrp="1"/>
          </p:cNvSpPr>
          <p:nvPr>
            <p:ph sz="quarter" idx="56" hasCustomPrompt="1"/>
          </p:nvPr>
        </p:nvSpPr>
        <p:spPr>
          <a:xfrm>
            <a:off x="228600" y="3268571"/>
            <a:ext cx="1536700" cy="1100342"/>
          </a:xfrm>
          <a:noFill/>
        </p:spPr>
        <p:txBody>
          <a:bodyPr/>
          <a:lstStyle>
            <a:lvl1pPr marL="0" indent="0">
              <a:buNone/>
              <a:defRPr sz="2400">
                <a:ln>
                  <a:noFill/>
                </a:ln>
                <a:solidFill>
                  <a:srgbClr val="FF462D"/>
                </a:solidFill>
              </a:defRPr>
            </a:lvl1pPr>
          </a:lstStyle>
          <a:p>
            <a:pPr lvl="0"/>
            <a:r>
              <a:rPr lang="en-US"/>
              <a:t>Add icon or text</a:t>
            </a:r>
          </a:p>
        </p:txBody>
      </p:sp>
      <p:sp>
        <p:nvSpPr>
          <p:cNvPr id="22" name="Text Placeholder 2">
            <a:extLst>
              <a:ext uri="{FF2B5EF4-FFF2-40B4-BE49-F238E27FC236}">
                <a16:creationId xmlns:a16="http://schemas.microsoft.com/office/drawing/2014/main" id="{0DB46209-9729-4840-B4ED-8C84D053EFC7}"/>
              </a:ext>
            </a:extLst>
          </p:cNvPr>
          <p:cNvSpPr>
            <a:spLocks noGrp="1"/>
          </p:cNvSpPr>
          <p:nvPr>
            <p:ph type="body" sz="quarter" idx="57" hasCustomPrompt="1"/>
          </p:nvPr>
        </p:nvSpPr>
        <p:spPr>
          <a:xfrm>
            <a:off x="1991674" y="5035153"/>
            <a:ext cx="3875726" cy="1073547"/>
          </a:xfrm>
        </p:spPr>
        <p:txBody>
          <a:bodyPr/>
          <a:lstStyle>
            <a:lvl1pPr>
              <a:defRPr sz="1200">
                <a:solidFill>
                  <a:srgbClr val="3D3C3C"/>
                </a:solidFill>
              </a:defRPr>
            </a:lvl1pPr>
            <a:lvl2pPr>
              <a:defRPr sz="1200">
                <a:solidFill>
                  <a:srgbClr val="3D3C3C"/>
                </a:solidFill>
              </a:defRPr>
            </a:lvl2pPr>
            <a:lvl3pPr marL="628650" indent="-163513">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23" name="Content Placeholder 2">
            <a:extLst>
              <a:ext uri="{FF2B5EF4-FFF2-40B4-BE49-F238E27FC236}">
                <a16:creationId xmlns:a16="http://schemas.microsoft.com/office/drawing/2014/main" id="{F423BFE5-BAFD-CA41-A643-BCE6075A4485}"/>
              </a:ext>
            </a:extLst>
          </p:cNvPr>
          <p:cNvSpPr>
            <a:spLocks noGrp="1"/>
          </p:cNvSpPr>
          <p:nvPr>
            <p:ph sz="quarter" idx="58" hasCustomPrompt="1"/>
          </p:nvPr>
        </p:nvSpPr>
        <p:spPr>
          <a:xfrm>
            <a:off x="228600" y="5008358"/>
            <a:ext cx="1536700" cy="1100342"/>
          </a:xfrm>
          <a:noFill/>
        </p:spPr>
        <p:txBody>
          <a:bodyPr/>
          <a:lstStyle>
            <a:lvl1pPr marL="0" indent="0">
              <a:buNone/>
              <a:defRPr sz="2400">
                <a:ln>
                  <a:noFill/>
                </a:ln>
                <a:solidFill>
                  <a:srgbClr val="FF462D"/>
                </a:solidFill>
              </a:defRPr>
            </a:lvl1pPr>
          </a:lstStyle>
          <a:p>
            <a:pPr lvl="0"/>
            <a:r>
              <a:rPr lang="en-US"/>
              <a:t>Add icon or text</a:t>
            </a:r>
          </a:p>
        </p:txBody>
      </p:sp>
    </p:spTree>
    <p:extLst>
      <p:ext uri="{BB962C8B-B14F-4D97-AF65-F5344CB8AC3E}">
        <p14:creationId xmlns:p14="http://schemas.microsoft.com/office/powerpoint/2010/main" val="329377305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 Icons List ">
    <p:bg>
      <p:bgPr>
        <a:solidFill>
          <a:srgbClr val="F2F1EE"/>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5642" y="145703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6327091" y="145703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9379614" y="145703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3275642" y="372759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6327091" y="372759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9379614" y="372759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2590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599" y="2292309"/>
            <a:ext cx="2594641"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4600" y="2292309"/>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9614" y="2292309"/>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3276599"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6324600"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9379614"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4875982"/>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Column icons numbers">
    <p:bg>
      <p:bgPr>
        <a:solidFill>
          <a:srgbClr val="F2F1EE"/>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600" y="1338688"/>
            <a:ext cx="2590800" cy="4681111"/>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652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260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DCEB27A4-334A-A14E-ABCB-FF0FE4C45437}"/>
              </a:ext>
            </a:extLst>
          </p:cNvPr>
          <p:cNvSpPr>
            <a:spLocks noGrp="1"/>
          </p:cNvSpPr>
          <p:nvPr>
            <p:ph sz="quarter" idx="54" hasCustomPrompt="1"/>
          </p:nvPr>
        </p:nvSpPr>
        <p:spPr>
          <a:xfrm>
            <a:off x="3276599"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3" name="Content Placeholder 2">
            <a:extLst>
              <a:ext uri="{FF2B5EF4-FFF2-40B4-BE49-F238E27FC236}">
                <a16:creationId xmlns:a16="http://schemas.microsoft.com/office/drawing/2014/main" id="{64DC4447-B143-E64A-B37F-4CA9ECB1087D}"/>
              </a:ext>
            </a:extLst>
          </p:cNvPr>
          <p:cNvSpPr>
            <a:spLocks noGrp="1"/>
          </p:cNvSpPr>
          <p:nvPr>
            <p:ph sz="quarter" idx="55" hasCustomPrompt="1"/>
          </p:nvPr>
        </p:nvSpPr>
        <p:spPr>
          <a:xfrm>
            <a:off x="6326520"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4" name="Content Placeholder 2">
            <a:extLst>
              <a:ext uri="{FF2B5EF4-FFF2-40B4-BE49-F238E27FC236}">
                <a16:creationId xmlns:a16="http://schemas.microsoft.com/office/drawing/2014/main" id="{0E40A1C0-99AC-9E4D-A44D-319D057C0A41}"/>
              </a:ext>
            </a:extLst>
          </p:cNvPr>
          <p:cNvSpPr>
            <a:spLocks noGrp="1"/>
          </p:cNvSpPr>
          <p:nvPr>
            <p:ph sz="quarter" idx="56" hasCustomPrompt="1"/>
          </p:nvPr>
        </p:nvSpPr>
        <p:spPr>
          <a:xfrm>
            <a:off x="9369073" y="306073"/>
            <a:ext cx="2590799" cy="593087"/>
          </a:xfrm>
        </p:spPr>
        <p:txBody>
          <a:bodyPr/>
          <a:lstStyle>
            <a:lvl1pPr marL="0" indent="0">
              <a:buNone/>
              <a:defRPr sz="2400">
                <a:ln>
                  <a:noFill/>
                </a:ln>
                <a:solidFill>
                  <a:srgbClr val="042315"/>
                </a:solidFill>
              </a:defRPr>
            </a:lvl1pPr>
          </a:lstStyle>
          <a:p>
            <a:pPr lvl="0"/>
            <a:r>
              <a:rPr lang="en-US"/>
              <a:t>Add icon or text</a:t>
            </a:r>
          </a:p>
        </p:txBody>
      </p:sp>
      <p:sp>
        <p:nvSpPr>
          <p:cNvPr id="15" name="Text Placeholder 2">
            <a:extLst>
              <a:ext uri="{FF2B5EF4-FFF2-40B4-BE49-F238E27FC236}">
                <a16:creationId xmlns:a16="http://schemas.microsoft.com/office/drawing/2014/main" id="{52C66027-8C58-2E48-AF9C-F509505FA3B3}"/>
              </a:ext>
            </a:extLst>
          </p:cNvPr>
          <p:cNvSpPr>
            <a:spLocks noGrp="1"/>
          </p:cNvSpPr>
          <p:nvPr>
            <p:ph type="body" sz="quarter" idx="57" hasCustomPrompt="1"/>
          </p:nvPr>
        </p:nvSpPr>
        <p:spPr>
          <a:xfrm>
            <a:off x="327660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19" name="Text Placeholder 2">
            <a:extLst>
              <a:ext uri="{FF2B5EF4-FFF2-40B4-BE49-F238E27FC236}">
                <a16:creationId xmlns:a16="http://schemas.microsoft.com/office/drawing/2014/main" id="{9CC59EC9-E651-6C4B-B488-6E5FFEAB7E55}"/>
              </a:ext>
            </a:extLst>
          </p:cNvPr>
          <p:cNvSpPr>
            <a:spLocks noGrp="1"/>
          </p:cNvSpPr>
          <p:nvPr>
            <p:ph type="body" sz="quarter" idx="58" hasCustomPrompt="1"/>
          </p:nvPr>
        </p:nvSpPr>
        <p:spPr>
          <a:xfrm>
            <a:off x="632652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20" name="Text Placeholder 2">
            <a:extLst>
              <a:ext uri="{FF2B5EF4-FFF2-40B4-BE49-F238E27FC236}">
                <a16:creationId xmlns:a16="http://schemas.microsoft.com/office/drawing/2014/main" id="{0E24D388-4045-7548-AF64-526E9A4406E8}"/>
              </a:ext>
            </a:extLst>
          </p:cNvPr>
          <p:cNvSpPr>
            <a:spLocks noGrp="1"/>
          </p:cNvSpPr>
          <p:nvPr>
            <p:ph type="body" sz="quarter" idx="59" hasCustomPrompt="1"/>
          </p:nvPr>
        </p:nvSpPr>
        <p:spPr>
          <a:xfrm>
            <a:off x="9373643"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Tree>
    <p:extLst>
      <p:ext uri="{BB962C8B-B14F-4D97-AF65-F5344CB8AC3E}">
        <p14:creationId xmlns:p14="http://schemas.microsoft.com/office/powerpoint/2010/main" val="3232076728"/>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am 4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28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3276603" y="1714500"/>
            <a:ext cx="2590792"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6324598" y="171457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9372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28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28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276603" y="4497479"/>
            <a:ext cx="2590792"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276603" y="4822803"/>
            <a:ext cx="2590792"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324598" y="449754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324598" y="482287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372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372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26" name="Picture 25" descr="Logo&#10;&#10;Description automatically generated">
            <a:extLst>
              <a:ext uri="{FF2B5EF4-FFF2-40B4-BE49-F238E27FC236}">
                <a16:creationId xmlns:a16="http://schemas.microsoft.com/office/drawing/2014/main" id="{E6571758-38E8-8443-8E30-CABA2E0B43C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7" name="Slide Number Placeholder 5">
            <a:extLst>
              <a:ext uri="{FF2B5EF4-FFF2-40B4-BE49-F238E27FC236}">
                <a16:creationId xmlns:a16="http://schemas.microsoft.com/office/drawing/2014/main" id="{0B36663A-F467-DB43-B684-1727EE9E424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7D3CF3FA-A4EE-3A4E-94C5-46B3773C1CAB}"/>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2" name="Text Placeholder 57">
            <a:extLst>
              <a:ext uri="{FF2B5EF4-FFF2-40B4-BE49-F238E27FC236}">
                <a16:creationId xmlns:a16="http://schemas.microsoft.com/office/drawing/2014/main" id="{9BC898E2-BCBF-4446-BABF-861D604C6793}"/>
              </a:ext>
            </a:extLst>
          </p:cNvPr>
          <p:cNvSpPr>
            <a:spLocks noGrp="1"/>
          </p:cNvSpPr>
          <p:nvPr>
            <p:ph type="body" sz="quarter" idx="40"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146528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am 4-8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33819" y="1714499"/>
            <a:ext cx="1512000" cy="1528887"/>
          </a:xfrm>
          <a:prstGeom prst="rect">
            <a:avLst/>
          </a:prstGeom>
        </p:spPr>
        <p:txBody>
          <a:bodyPr anchor="ctr">
            <a:noAutofit/>
          </a:bodyPr>
          <a:lstStyle>
            <a:lvl1pPr marL="0" indent="0" algn="ctr">
              <a:buFont typeface="Arial" panose="020B0604020202020204" pitchFamily="34" charset="0"/>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2819400"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4575437"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7627572"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33820" y="3395323"/>
            <a:ext cx="1512000" cy="277171"/>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33820" y="3734391"/>
            <a:ext cx="1512000" cy="232382"/>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19413"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19413"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4575438"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4575438"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627560"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627560"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hasCustomPrompt="1"/>
          </p:nvPr>
        </p:nvSpPr>
        <p:spPr>
          <a:xfrm>
            <a:off x="9368761"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9368775"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9368775"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hasCustomPrompt="1"/>
          </p:nvPr>
        </p:nvSpPr>
        <p:spPr>
          <a:xfrm>
            <a:off x="28194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hasCustomPrompt="1"/>
          </p:nvPr>
        </p:nvSpPr>
        <p:spPr>
          <a:xfrm>
            <a:off x="45720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hasCustomPrompt="1"/>
          </p:nvPr>
        </p:nvSpPr>
        <p:spPr>
          <a:xfrm>
            <a:off x="7619999"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15987"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15987"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4572000"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4572000"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620013"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620013"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34" name="Picture 33" descr="Logo&#10;&#10;Description automatically generated">
            <a:extLst>
              <a:ext uri="{FF2B5EF4-FFF2-40B4-BE49-F238E27FC236}">
                <a16:creationId xmlns:a16="http://schemas.microsoft.com/office/drawing/2014/main" id="{FF444141-5F5D-0A4B-B3B1-D579875621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1" name="Slide Number Placeholder 5">
            <a:extLst>
              <a:ext uri="{FF2B5EF4-FFF2-40B4-BE49-F238E27FC236}">
                <a16:creationId xmlns:a16="http://schemas.microsoft.com/office/drawing/2014/main" id="{FA9BC06C-D2E7-6D48-8415-2205C0DC841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7" name="Title 1">
            <a:extLst>
              <a:ext uri="{FF2B5EF4-FFF2-40B4-BE49-F238E27FC236}">
                <a16:creationId xmlns:a16="http://schemas.microsoft.com/office/drawing/2014/main" id="{26779BA8-C97F-874A-8BBE-7ACBBB2682F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9B4AF5FC-3E30-3C49-AFCF-90344C8AAF7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15902132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chemeClr val="tx2"/>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A picture containing text, clipart&#10;&#10;Description automatically generated">
            <a:extLst>
              <a:ext uri="{FF2B5EF4-FFF2-40B4-BE49-F238E27FC236}">
                <a16:creationId xmlns:a16="http://schemas.microsoft.com/office/drawing/2014/main" id="{145C3063-15BD-654C-9219-D8942C102CA9}"/>
              </a:ext>
            </a:extLst>
          </p:cNvPr>
          <p:cNvPicPr>
            <a:picLocks noChangeAspect="1"/>
          </p:cNvPicPr>
          <p:nvPr userDrawn="1"/>
        </p:nvPicPr>
        <p:blipFill>
          <a:blip r:embed="rId2"/>
          <a:stretch>
            <a:fillRect/>
          </a:stretch>
        </p:blipFill>
        <p:spPr>
          <a:xfrm>
            <a:off x="232556" y="6343600"/>
            <a:ext cx="730346" cy="232382"/>
          </a:xfrm>
          <a:prstGeom prst="rect">
            <a:avLst/>
          </a:prstGeom>
        </p:spPr>
      </p:pic>
      <p:sp>
        <p:nvSpPr>
          <p:cNvPr id="35" name="Text Placeholder 4">
            <a:extLst>
              <a:ext uri="{FF2B5EF4-FFF2-40B4-BE49-F238E27FC236}">
                <a16:creationId xmlns:a16="http://schemas.microsoft.com/office/drawing/2014/main" id="{8A4D290C-BEF9-874F-8BBF-1DDB874CC324}"/>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9E3CBA1F-D75D-DD44-9FC9-83187D25CF3F}"/>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5DB25DF3-BBB5-1641-9E31-8ABDBD451F1A}"/>
              </a:ext>
            </a:extLst>
          </p:cNvPr>
          <p:cNvSpPr>
            <a:spLocks noGrp="1"/>
          </p:cNvSpPr>
          <p:nvPr>
            <p:ph type="body" sz="quarter" idx="28" hasCustomPrompt="1"/>
          </p:nvPr>
        </p:nvSpPr>
        <p:spPr>
          <a:xfrm>
            <a:off x="3272475" y="2944525"/>
            <a:ext cx="1299289"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8" name="Text Placeholder 4">
            <a:extLst>
              <a:ext uri="{FF2B5EF4-FFF2-40B4-BE49-F238E27FC236}">
                <a16:creationId xmlns:a16="http://schemas.microsoft.com/office/drawing/2014/main" id="{9FC6793A-E990-1242-BCCE-2EF1D5D853D0}"/>
              </a:ext>
            </a:extLst>
          </p:cNvPr>
          <p:cNvSpPr>
            <a:spLocks noGrp="1"/>
          </p:cNvSpPr>
          <p:nvPr>
            <p:ph type="body" sz="quarter" idx="29" hasCustomPrompt="1"/>
          </p:nvPr>
        </p:nvSpPr>
        <p:spPr>
          <a:xfrm>
            <a:off x="9372599" y="2944525"/>
            <a:ext cx="1303205"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9" name="Text Placeholder 4">
            <a:extLst>
              <a:ext uri="{FF2B5EF4-FFF2-40B4-BE49-F238E27FC236}">
                <a16:creationId xmlns:a16="http://schemas.microsoft.com/office/drawing/2014/main" id="{9CCE9A66-E750-8148-9DDB-9D91DE72E203}"/>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2018</a:t>
            </a:r>
          </a:p>
        </p:txBody>
      </p:sp>
      <p:sp>
        <p:nvSpPr>
          <p:cNvPr id="40" name="Text Placeholder 4">
            <a:extLst>
              <a:ext uri="{FF2B5EF4-FFF2-40B4-BE49-F238E27FC236}">
                <a16:creationId xmlns:a16="http://schemas.microsoft.com/office/drawing/2014/main" id="{C3FE4973-4952-3349-805B-3FA1455D48BD}"/>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2020</a:t>
            </a:r>
          </a:p>
        </p:txBody>
      </p:sp>
      <p:sp>
        <p:nvSpPr>
          <p:cNvPr id="41" name="Text Placeholder 4">
            <a:extLst>
              <a:ext uri="{FF2B5EF4-FFF2-40B4-BE49-F238E27FC236}">
                <a16:creationId xmlns:a16="http://schemas.microsoft.com/office/drawing/2014/main" id="{2EC41A7F-860C-CC4C-B213-895AA10E454F}"/>
              </a:ext>
            </a:extLst>
          </p:cNvPr>
          <p:cNvSpPr>
            <a:spLocks noGrp="1"/>
          </p:cNvSpPr>
          <p:nvPr>
            <p:ph type="body" sz="quarter" idx="34" hasCustomPrompt="1"/>
          </p:nvPr>
        </p:nvSpPr>
        <p:spPr>
          <a:xfrm>
            <a:off x="3272475" y="4562154"/>
            <a:ext cx="1299525"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2019</a:t>
            </a:r>
          </a:p>
        </p:txBody>
      </p:sp>
      <p:sp>
        <p:nvSpPr>
          <p:cNvPr id="42" name="Text Placeholder 4">
            <a:extLst>
              <a:ext uri="{FF2B5EF4-FFF2-40B4-BE49-F238E27FC236}">
                <a16:creationId xmlns:a16="http://schemas.microsoft.com/office/drawing/2014/main" id="{EAC04860-BBA9-2A4B-AC04-7428C5D389AD}"/>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2021</a:t>
            </a:r>
          </a:p>
        </p:txBody>
      </p:sp>
      <p:sp>
        <p:nvSpPr>
          <p:cNvPr id="20" name="Slide Number Placeholder 5">
            <a:extLst>
              <a:ext uri="{FF2B5EF4-FFF2-40B4-BE49-F238E27FC236}">
                <a16:creationId xmlns:a16="http://schemas.microsoft.com/office/drawing/2014/main" id="{A1245DC1-45B0-8541-930E-EFEA1959038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9DCF0456-889B-074D-AE66-E88CFF94C69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544D3FE-C889-BD43-88F4-BC1179588CF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910272727"/>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4">
            <a:extLst>
              <a:ext uri="{FF2B5EF4-FFF2-40B4-BE49-F238E27FC236}">
                <a16:creationId xmlns:a16="http://schemas.microsoft.com/office/drawing/2014/main" id="{F4F25738-2311-D740-B2C6-BE1CD071D2E2}"/>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0" name="Text Placeholder 4">
            <a:extLst>
              <a:ext uri="{FF2B5EF4-FFF2-40B4-BE49-F238E27FC236}">
                <a16:creationId xmlns:a16="http://schemas.microsoft.com/office/drawing/2014/main" id="{71554AD8-46DA-5949-B9F4-86A6FE74E824}"/>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1" name="Text Placeholder 4">
            <a:extLst>
              <a:ext uri="{FF2B5EF4-FFF2-40B4-BE49-F238E27FC236}">
                <a16:creationId xmlns:a16="http://schemas.microsoft.com/office/drawing/2014/main" id="{56EA88FE-AAA6-7A4A-AD45-A304903C5151}"/>
              </a:ext>
            </a:extLst>
          </p:cNvPr>
          <p:cNvSpPr>
            <a:spLocks noGrp="1"/>
          </p:cNvSpPr>
          <p:nvPr>
            <p:ph type="body" sz="quarter" idx="28" hasCustomPrompt="1"/>
          </p:nvPr>
        </p:nvSpPr>
        <p:spPr>
          <a:xfrm>
            <a:off x="3276600" y="2944525"/>
            <a:ext cx="129516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2" name="Text Placeholder 4">
            <a:extLst>
              <a:ext uri="{FF2B5EF4-FFF2-40B4-BE49-F238E27FC236}">
                <a16:creationId xmlns:a16="http://schemas.microsoft.com/office/drawing/2014/main" id="{04893F28-3E47-1B42-A0F2-3648AC289416}"/>
              </a:ext>
            </a:extLst>
          </p:cNvPr>
          <p:cNvSpPr>
            <a:spLocks noGrp="1"/>
          </p:cNvSpPr>
          <p:nvPr>
            <p:ph type="body" sz="quarter" idx="29" hasCustomPrompt="1"/>
          </p:nvPr>
        </p:nvSpPr>
        <p:spPr>
          <a:xfrm>
            <a:off x="9372600" y="2944525"/>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3" name="Text Placeholder 4">
            <a:extLst>
              <a:ext uri="{FF2B5EF4-FFF2-40B4-BE49-F238E27FC236}">
                <a16:creationId xmlns:a16="http://schemas.microsoft.com/office/drawing/2014/main" id="{6468B048-C31D-8A43-A3B0-2F05CB6A5B2E}"/>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2018</a:t>
            </a:r>
          </a:p>
        </p:txBody>
      </p:sp>
      <p:sp>
        <p:nvSpPr>
          <p:cNvPr id="44" name="Text Placeholder 4">
            <a:extLst>
              <a:ext uri="{FF2B5EF4-FFF2-40B4-BE49-F238E27FC236}">
                <a16:creationId xmlns:a16="http://schemas.microsoft.com/office/drawing/2014/main" id="{9BD5E972-A66C-A44A-8BAE-6B3DB96BA0D5}"/>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2020</a:t>
            </a:r>
          </a:p>
        </p:txBody>
      </p:sp>
      <p:sp>
        <p:nvSpPr>
          <p:cNvPr id="45" name="Text Placeholder 4">
            <a:extLst>
              <a:ext uri="{FF2B5EF4-FFF2-40B4-BE49-F238E27FC236}">
                <a16:creationId xmlns:a16="http://schemas.microsoft.com/office/drawing/2014/main" id="{C9A96D1D-4DDD-8A4B-BFAA-3FF018F03F7A}"/>
              </a:ext>
            </a:extLst>
          </p:cNvPr>
          <p:cNvSpPr>
            <a:spLocks noGrp="1"/>
          </p:cNvSpPr>
          <p:nvPr>
            <p:ph type="body" sz="quarter" idx="34" hasCustomPrompt="1"/>
          </p:nvPr>
        </p:nvSpPr>
        <p:spPr>
          <a:xfrm>
            <a:off x="3276600" y="4562154"/>
            <a:ext cx="1295164"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2019</a:t>
            </a:r>
          </a:p>
        </p:txBody>
      </p:sp>
      <p:sp>
        <p:nvSpPr>
          <p:cNvPr id="46" name="Text Placeholder 4">
            <a:extLst>
              <a:ext uri="{FF2B5EF4-FFF2-40B4-BE49-F238E27FC236}">
                <a16:creationId xmlns:a16="http://schemas.microsoft.com/office/drawing/2014/main" id="{EA54360F-73BE-6146-B6A8-15F19C594CE3}"/>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2021</a:t>
            </a:r>
          </a:p>
        </p:txBody>
      </p:sp>
      <p:pic>
        <p:nvPicPr>
          <p:cNvPr id="20" name="Picture 19" descr="Logo&#10;&#10;Description automatically generated">
            <a:extLst>
              <a:ext uri="{FF2B5EF4-FFF2-40B4-BE49-F238E27FC236}">
                <a16:creationId xmlns:a16="http://schemas.microsoft.com/office/drawing/2014/main" id="{96476946-9985-9A4D-B5AF-7FB5D60D175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1" name="Text Placeholder 4">
            <a:extLst>
              <a:ext uri="{FF2B5EF4-FFF2-40B4-BE49-F238E27FC236}">
                <a16:creationId xmlns:a16="http://schemas.microsoft.com/office/drawing/2014/main" id="{85731E03-0FB6-594C-B3AD-74A73B9749D9}"/>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3" name="Slide Number Placeholder 5">
            <a:extLst>
              <a:ext uri="{FF2B5EF4-FFF2-40B4-BE49-F238E27FC236}">
                <a16:creationId xmlns:a16="http://schemas.microsoft.com/office/drawing/2014/main" id="{B6FA4843-5EA9-2646-9CAC-172DC0B1612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FF462D"/>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64B8027C-5EF9-7C4A-9B0D-1B079AE6267A}"/>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1BF9AC26-FC9D-8545-A80A-3449AE4BDBD2}"/>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176040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w 3 Data Series (Right) Clou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32" name="Content Placeholder 2">
            <a:extLst>
              <a:ext uri="{FF2B5EF4-FFF2-40B4-BE49-F238E27FC236}">
                <a16:creationId xmlns:a16="http://schemas.microsoft.com/office/drawing/2014/main" id="{1E43EDBF-C7F2-D34C-9A7D-2CB4701F2206}"/>
              </a:ext>
            </a:extLst>
          </p:cNvPr>
          <p:cNvSpPr>
            <a:spLocks noGrp="1"/>
          </p:cNvSpPr>
          <p:nvPr>
            <p:ph idx="1" hasCustomPrompt="1"/>
          </p:nvPr>
        </p:nvSpPr>
        <p:spPr>
          <a:xfrm>
            <a:off x="6610928"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3" name="Content Placeholder 2">
            <a:extLst>
              <a:ext uri="{FF2B5EF4-FFF2-40B4-BE49-F238E27FC236}">
                <a16:creationId xmlns:a16="http://schemas.microsoft.com/office/drawing/2014/main" id="{6074238C-8160-2049-9CB5-36B4F32B666E}"/>
              </a:ext>
            </a:extLst>
          </p:cNvPr>
          <p:cNvSpPr>
            <a:spLocks noGrp="1"/>
          </p:cNvSpPr>
          <p:nvPr>
            <p:ph idx="27" hasCustomPrompt="1"/>
          </p:nvPr>
        </p:nvSpPr>
        <p:spPr>
          <a:xfrm>
            <a:off x="6610928"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4" name="Content Placeholder 2">
            <a:extLst>
              <a:ext uri="{FF2B5EF4-FFF2-40B4-BE49-F238E27FC236}">
                <a16:creationId xmlns:a16="http://schemas.microsoft.com/office/drawing/2014/main" id="{BA20546B-74D7-664A-AEC5-81567BA99A6D}"/>
              </a:ext>
            </a:extLst>
          </p:cNvPr>
          <p:cNvSpPr>
            <a:spLocks noGrp="1"/>
          </p:cNvSpPr>
          <p:nvPr>
            <p:ph idx="28" hasCustomPrompt="1"/>
          </p:nvPr>
        </p:nvSpPr>
        <p:spPr>
          <a:xfrm>
            <a:off x="6610928"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5" name="Text Placeholder 4">
            <a:extLst>
              <a:ext uri="{FF2B5EF4-FFF2-40B4-BE49-F238E27FC236}">
                <a16:creationId xmlns:a16="http://schemas.microsoft.com/office/drawing/2014/main" id="{C7F5C8C4-19DE-3741-811C-580DA2685526}"/>
              </a:ext>
            </a:extLst>
          </p:cNvPr>
          <p:cNvSpPr>
            <a:spLocks noGrp="1"/>
          </p:cNvSpPr>
          <p:nvPr>
            <p:ph type="body" sz="quarter" idx="32" hasCustomPrompt="1"/>
          </p:nvPr>
        </p:nvSpPr>
        <p:spPr>
          <a:xfrm>
            <a:off x="6610928"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EFF18462-2306-9A4F-AA43-F1AF90986DEC}"/>
              </a:ext>
            </a:extLst>
          </p:cNvPr>
          <p:cNvSpPr>
            <a:spLocks noGrp="1"/>
          </p:cNvSpPr>
          <p:nvPr>
            <p:ph type="body" sz="quarter" idx="33" hasCustomPrompt="1"/>
          </p:nvPr>
        </p:nvSpPr>
        <p:spPr>
          <a:xfrm>
            <a:off x="6610928"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F6ABDC22-19AC-AE45-9A2A-DF2146AE0CC5}"/>
              </a:ext>
            </a:extLst>
          </p:cNvPr>
          <p:cNvSpPr>
            <a:spLocks noGrp="1"/>
          </p:cNvSpPr>
          <p:nvPr>
            <p:ph type="body" sz="quarter" idx="34" hasCustomPrompt="1"/>
          </p:nvPr>
        </p:nvSpPr>
        <p:spPr>
          <a:xfrm>
            <a:off x="6610928"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2" name="Picture 21" descr="Logo&#10;&#10;Description automatically generated">
            <a:extLst>
              <a:ext uri="{FF2B5EF4-FFF2-40B4-BE49-F238E27FC236}">
                <a16:creationId xmlns:a16="http://schemas.microsoft.com/office/drawing/2014/main" id="{B105C35A-1449-FE49-B5BE-4BC1AB5D79B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3" name="Slide Number Placeholder 5">
            <a:extLst>
              <a:ext uri="{FF2B5EF4-FFF2-40B4-BE49-F238E27FC236}">
                <a16:creationId xmlns:a16="http://schemas.microsoft.com/office/drawing/2014/main" id="{62E7A7F0-3DA6-7544-8D17-6D264BC7A8F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5" name="Text Placeholder 4">
            <a:extLst>
              <a:ext uri="{FF2B5EF4-FFF2-40B4-BE49-F238E27FC236}">
                <a16:creationId xmlns:a16="http://schemas.microsoft.com/office/drawing/2014/main" id="{7C6E41A1-9410-294A-9B62-24ED3286BA8D}"/>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30" name="Title 1">
            <a:extLst>
              <a:ext uri="{FF2B5EF4-FFF2-40B4-BE49-F238E27FC236}">
                <a16:creationId xmlns:a16="http://schemas.microsoft.com/office/drawing/2014/main" id="{98A5121F-BAA4-6F4A-84C2-849E6A9D7D5D}"/>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1" name="Text Placeholder 57">
            <a:extLst>
              <a:ext uri="{FF2B5EF4-FFF2-40B4-BE49-F238E27FC236}">
                <a16:creationId xmlns:a16="http://schemas.microsoft.com/office/drawing/2014/main" id="{47EF89B8-95D8-6540-9368-4EFED80D5274}"/>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6B5337DD-68B3-1441-805E-A5E5D14B595E}"/>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83615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a:t>Add body text</a:t>
            </a:r>
          </a:p>
          <a:p>
            <a:pPr lvl="1"/>
            <a:r>
              <a:rPr lang="en-US"/>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a:t>Third level</a:t>
            </a:r>
          </a:p>
          <a:p>
            <a:pPr lvl="3"/>
            <a:r>
              <a:rPr lang="en-US"/>
              <a:t>Fourth level</a:t>
            </a:r>
          </a:p>
          <a:p>
            <a:pPr lvl="4"/>
            <a:r>
              <a:rPr lang="en-US"/>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289470718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46.xml"/><Relationship Id="rId117" Type="http://schemas.openxmlformats.org/officeDocument/2006/relationships/slideLayout" Target="../slideLayouts/slideLayout237.xml"/><Relationship Id="rId21" Type="http://schemas.openxmlformats.org/officeDocument/2006/relationships/slideLayout" Target="../slideLayouts/slideLayout141.xml"/><Relationship Id="rId42" Type="http://schemas.openxmlformats.org/officeDocument/2006/relationships/slideLayout" Target="../slideLayouts/slideLayout162.xml"/><Relationship Id="rId47" Type="http://schemas.openxmlformats.org/officeDocument/2006/relationships/slideLayout" Target="../slideLayouts/slideLayout167.xml"/><Relationship Id="rId63" Type="http://schemas.openxmlformats.org/officeDocument/2006/relationships/slideLayout" Target="../slideLayouts/slideLayout183.xml"/><Relationship Id="rId68" Type="http://schemas.openxmlformats.org/officeDocument/2006/relationships/slideLayout" Target="../slideLayouts/slideLayout188.xml"/><Relationship Id="rId84" Type="http://schemas.openxmlformats.org/officeDocument/2006/relationships/slideLayout" Target="../slideLayouts/slideLayout204.xml"/><Relationship Id="rId89" Type="http://schemas.openxmlformats.org/officeDocument/2006/relationships/slideLayout" Target="../slideLayouts/slideLayout209.xml"/><Relationship Id="rId112" Type="http://schemas.openxmlformats.org/officeDocument/2006/relationships/slideLayout" Target="../slideLayouts/slideLayout232.xml"/><Relationship Id="rId16" Type="http://schemas.openxmlformats.org/officeDocument/2006/relationships/slideLayout" Target="../slideLayouts/slideLayout136.xml"/><Relationship Id="rId107" Type="http://schemas.openxmlformats.org/officeDocument/2006/relationships/slideLayout" Target="../slideLayouts/slideLayout227.xml"/><Relationship Id="rId11" Type="http://schemas.openxmlformats.org/officeDocument/2006/relationships/slideLayout" Target="../slideLayouts/slideLayout131.xml"/><Relationship Id="rId32" Type="http://schemas.openxmlformats.org/officeDocument/2006/relationships/slideLayout" Target="../slideLayouts/slideLayout152.xml"/><Relationship Id="rId37" Type="http://schemas.openxmlformats.org/officeDocument/2006/relationships/slideLayout" Target="../slideLayouts/slideLayout157.xml"/><Relationship Id="rId53" Type="http://schemas.openxmlformats.org/officeDocument/2006/relationships/slideLayout" Target="../slideLayouts/slideLayout173.xml"/><Relationship Id="rId58" Type="http://schemas.openxmlformats.org/officeDocument/2006/relationships/slideLayout" Target="../slideLayouts/slideLayout178.xml"/><Relationship Id="rId74" Type="http://schemas.openxmlformats.org/officeDocument/2006/relationships/slideLayout" Target="../slideLayouts/slideLayout194.xml"/><Relationship Id="rId79" Type="http://schemas.openxmlformats.org/officeDocument/2006/relationships/slideLayout" Target="../slideLayouts/slideLayout199.xml"/><Relationship Id="rId102" Type="http://schemas.openxmlformats.org/officeDocument/2006/relationships/slideLayout" Target="../slideLayouts/slideLayout222.xml"/><Relationship Id="rId5" Type="http://schemas.openxmlformats.org/officeDocument/2006/relationships/slideLayout" Target="../slideLayouts/slideLayout125.xml"/><Relationship Id="rId90" Type="http://schemas.openxmlformats.org/officeDocument/2006/relationships/slideLayout" Target="../slideLayouts/slideLayout210.xml"/><Relationship Id="rId95" Type="http://schemas.openxmlformats.org/officeDocument/2006/relationships/slideLayout" Target="../slideLayouts/slideLayout215.xml"/><Relationship Id="rId22" Type="http://schemas.openxmlformats.org/officeDocument/2006/relationships/slideLayout" Target="../slideLayouts/slideLayout142.xml"/><Relationship Id="rId27" Type="http://schemas.openxmlformats.org/officeDocument/2006/relationships/slideLayout" Target="../slideLayouts/slideLayout147.xml"/><Relationship Id="rId43" Type="http://schemas.openxmlformats.org/officeDocument/2006/relationships/slideLayout" Target="../slideLayouts/slideLayout163.xml"/><Relationship Id="rId48" Type="http://schemas.openxmlformats.org/officeDocument/2006/relationships/slideLayout" Target="../slideLayouts/slideLayout168.xml"/><Relationship Id="rId64" Type="http://schemas.openxmlformats.org/officeDocument/2006/relationships/slideLayout" Target="../slideLayouts/slideLayout184.xml"/><Relationship Id="rId69" Type="http://schemas.openxmlformats.org/officeDocument/2006/relationships/slideLayout" Target="../slideLayouts/slideLayout189.xml"/><Relationship Id="rId113" Type="http://schemas.openxmlformats.org/officeDocument/2006/relationships/slideLayout" Target="../slideLayouts/slideLayout233.xml"/><Relationship Id="rId118" Type="http://schemas.openxmlformats.org/officeDocument/2006/relationships/slideLayout" Target="../slideLayouts/slideLayout238.xml"/><Relationship Id="rId80" Type="http://schemas.openxmlformats.org/officeDocument/2006/relationships/slideLayout" Target="../slideLayouts/slideLayout200.xml"/><Relationship Id="rId85" Type="http://schemas.openxmlformats.org/officeDocument/2006/relationships/slideLayout" Target="../slideLayouts/slideLayout205.xml"/><Relationship Id="rId12" Type="http://schemas.openxmlformats.org/officeDocument/2006/relationships/slideLayout" Target="../slideLayouts/slideLayout132.xml"/><Relationship Id="rId17" Type="http://schemas.openxmlformats.org/officeDocument/2006/relationships/slideLayout" Target="../slideLayouts/slideLayout137.xml"/><Relationship Id="rId33" Type="http://schemas.openxmlformats.org/officeDocument/2006/relationships/slideLayout" Target="../slideLayouts/slideLayout153.xml"/><Relationship Id="rId38" Type="http://schemas.openxmlformats.org/officeDocument/2006/relationships/slideLayout" Target="../slideLayouts/slideLayout158.xml"/><Relationship Id="rId59" Type="http://schemas.openxmlformats.org/officeDocument/2006/relationships/slideLayout" Target="../slideLayouts/slideLayout179.xml"/><Relationship Id="rId103" Type="http://schemas.openxmlformats.org/officeDocument/2006/relationships/slideLayout" Target="../slideLayouts/slideLayout223.xml"/><Relationship Id="rId108" Type="http://schemas.openxmlformats.org/officeDocument/2006/relationships/slideLayout" Target="../slideLayouts/slideLayout228.xml"/><Relationship Id="rId54" Type="http://schemas.openxmlformats.org/officeDocument/2006/relationships/slideLayout" Target="../slideLayouts/slideLayout174.xml"/><Relationship Id="rId70" Type="http://schemas.openxmlformats.org/officeDocument/2006/relationships/slideLayout" Target="../slideLayouts/slideLayout190.xml"/><Relationship Id="rId75" Type="http://schemas.openxmlformats.org/officeDocument/2006/relationships/slideLayout" Target="../slideLayouts/slideLayout195.xml"/><Relationship Id="rId91" Type="http://schemas.openxmlformats.org/officeDocument/2006/relationships/slideLayout" Target="../slideLayouts/slideLayout211.xml"/><Relationship Id="rId96" Type="http://schemas.openxmlformats.org/officeDocument/2006/relationships/slideLayout" Target="../slideLayouts/slideLayout216.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23" Type="http://schemas.openxmlformats.org/officeDocument/2006/relationships/slideLayout" Target="../slideLayouts/slideLayout143.xml"/><Relationship Id="rId28" Type="http://schemas.openxmlformats.org/officeDocument/2006/relationships/slideLayout" Target="../slideLayouts/slideLayout148.xml"/><Relationship Id="rId49" Type="http://schemas.openxmlformats.org/officeDocument/2006/relationships/slideLayout" Target="../slideLayouts/slideLayout169.xml"/><Relationship Id="rId114" Type="http://schemas.openxmlformats.org/officeDocument/2006/relationships/slideLayout" Target="../slideLayouts/slideLayout234.xml"/><Relationship Id="rId119" Type="http://schemas.openxmlformats.org/officeDocument/2006/relationships/slideLayout" Target="../slideLayouts/slideLayout239.xml"/><Relationship Id="rId44" Type="http://schemas.openxmlformats.org/officeDocument/2006/relationships/slideLayout" Target="../slideLayouts/slideLayout164.xml"/><Relationship Id="rId60" Type="http://schemas.openxmlformats.org/officeDocument/2006/relationships/slideLayout" Target="../slideLayouts/slideLayout180.xml"/><Relationship Id="rId65" Type="http://schemas.openxmlformats.org/officeDocument/2006/relationships/slideLayout" Target="../slideLayouts/slideLayout185.xml"/><Relationship Id="rId81" Type="http://schemas.openxmlformats.org/officeDocument/2006/relationships/slideLayout" Target="../slideLayouts/slideLayout201.xml"/><Relationship Id="rId86" Type="http://schemas.openxmlformats.org/officeDocument/2006/relationships/slideLayout" Target="../slideLayouts/slideLayout206.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3" Type="http://schemas.openxmlformats.org/officeDocument/2006/relationships/slideLayout" Target="../slideLayouts/slideLayout133.xml"/><Relationship Id="rId18" Type="http://schemas.openxmlformats.org/officeDocument/2006/relationships/slideLayout" Target="../slideLayouts/slideLayout138.xml"/><Relationship Id="rId39" Type="http://schemas.openxmlformats.org/officeDocument/2006/relationships/slideLayout" Target="../slideLayouts/slideLayout159.xml"/><Relationship Id="rId109" Type="http://schemas.openxmlformats.org/officeDocument/2006/relationships/slideLayout" Target="../slideLayouts/slideLayout229.xml"/><Relationship Id="rId34" Type="http://schemas.openxmlformats.org/officeDocument/2006/relationships/slideLayout" Target="../slideLayouts/slideLayout154.xml"/><Relationship Id="rId50" Type="http://schemas.openxmlformats.org/officeDocument/2006/relationships/slideLayout" Target="../slideLayouts/slideLayout170.xml"/><Relationship Id="rId55" Type="http://schemas.openxmlformats.org/officeDocument/2006/relationships/slideLayout" Target="../slideLayouts/slideLayout175.xml"/><Relationship Id="rId76" Type="http://schemas.openxmlformats.org/officeDocument/2006/relationships/slideLayout" Target="../slideLayouts/slideLayout196.xml"/><Relationship Id="rId97" Type="http://schemas.openxmlformats.org/officeDocument/2006/relationships/slideLayout" Target="../slideLayouts/slideLayout217.xml"/><Relationship Id="rId104" Type="http://schemas.openxmlformats.org/officeDocument/2006/relationships/slideLayout" Target="../slideLayouts/slideLayout224.xml"/><Relationship Id="rId120" Type="http://schemas.openxmlformats.org/officeDocument/2006/relationships/slideLayout" Target="../slideLayouts/slideLayout240.xml"/><Relationship Id="rId7" Type="http://schemas.openxmlformats.org/officeDocument/2006/relationships/slideLayout" Target="../slideLayouts/slideLayout127.xml"/><Relationship Id="rId71" Type="http://schemas.openxmlformats.org/officeDocument/2006/relationships/slideLayout" Target="../slideLayouts/slideLayout191.xml"/><Relationship Id="rId92" Type="http://schemas.openxmlformats.org/officeDocument/2006/relationships/slideLayout" Target="../slideLayouts/slideLayout212.xml"/><Relationship Id="rId2" Type="http://schemas.openxmlformats.org/officeDocument/2006/relationships/slideLayout" Target="../slideLayouts/slideLayout122.xml"/><Relationship Id="rId29" Type="http://schemas.openxmlformats.org/officeDocument/2006/relationships/slideLayout" Target="../slideLayouts/slideLayout149.xml"/><Relationship Id="rId24" Type="http://schemas.openxmlformats.org/officeDocument/2006/relationships/slideLayout" Target="../slideLayouts/slideLayout144.xml"/><Relationship Id="rId40" Type="http://schemas.openxmlformats.org/officeDocument/2006/relationships/slideLayout" Target="../slideLayouts/slideLayout160.xml"/><Relationship Id="rId45" Type="http://schemas.openxmlformats.org/officeDocument/2006/relationships/slideLayout" Target="../slideLayouts/slideLayout165.xml"/><Relationship Id="rId66" Type="http://schemas.openxmlformats.org/officeDocument/2006/relationships/slideLayout" Target="../slideLayouts/slideLayout186.xml"/><Relationship Id="rId87" Type="http://schemas.openxmlformats.org/officeDocument/2006/relationships/slideLayout" Target="../slideLayouts/slideLayout207.xml"/><Relationship Id="rId110" Type="http://schemas.openxmlformats.org/officeDocument/2006/relationships/slideLayout" Target="../slideLayouts/slideLayout230.xml"/><Relationship Id="rId115" Type="http://schemas.openxmlformats.org/officeDocument/2006/relationships/slideLayout" Target="../slideLayouts/slideLayout235.xml"/><Relationship Id="rId61" Type="http://schemas.openxmlformats.org/officeDocument/2006/relationships/slideLayout" Target="../slideLayouts/slideLayout181.xml"/><Relationship Id="rId82" Type="http://schemas.openxmlformats.org/officeDocument/2006/relationships/slideLayout" Target="../slideLayouts/slideLayout202.xml"/><Relationship Id="rId19" Type="http://schemas.openxmlformats.org/officeDocument/2006/relationships/slideLayout" Target="../slideLayouts/slideLayout139.xml"/><Relationship Id="rId14" Type="http://schemas.openxmlformats.org/officeDocument/2006/relationships/slideLayout" Target="../slideLayouts/slideLayout134.xml"/><Relationship Id="rId30" Type="http://schemas.openxmlformats.org/officeDocument/2006/relationships/slideLayout" Target="../slideLayouts/slideLayout150.xml"/><Relationship Id="rId35" Type="http://schemas.openxmlformats.org/officeDocument/2006/relationships/slideLayout" Target="../slideLayouts/slideLayout155.xml"/><Relationship Id="rId56" Type="http://schemas.openxmlformats.org/officeDocument/2006/relationships/slideLayout" Target="../slideLayouts/slideLayout176.xml"/><Relationship Id="rId77" Type="http://schemas.openxmlformats.org/officeDocument/2006/relationships/slideLayout" Target="../slideLayouts/slideLayout197.xml"/><Relationship Id="rId100" Type="http://schemas.openxmlformats.org/officeDocument/2006/relationships/slideLayout" Target="../slideLayouts/slideLayout220.xml"/><Relationship Id="rId105" Type="http://schemas.openxmlformats.org/officeDocument/2006/relationships/slideLayout" Target="../slideLayouts/slideLayout225.xml"/><Relationship Id="rId8" Type="http://schemas.openxmlformats.org/officeDocument/2006/relationships/slideLayout" Target="../slideLayouts/slideLayout128.xml"/><Relationship Id="rId51" Type="http://schemas.openxmlformats.org/officeDocument/2006/relationships/slideLayout" Target="../slideLayouts/slideLayout171.xml"/><Relationship Id="rId72" Type="http://schemas.openxmlformats.org/officeDocument/2006/relationships/slideLayout" Target="../slideLayouts/slideLayout192.xml"/><Relationship Id="rId93" Type="http://schemas.openxmlformats.org/officeDocument/2006/relationships/slideLayout" Target="../slideLayouts/slideLayout213.xml"/><Relationship Id="rId98" Type="http://schemas.openxmlformats.org/officeDocument/2006/relationships/slideLayout" Target="../slideLayouts/slideLayout218.xml"/><Relationship Id="rId121" Type="http://schemas.openxmlformats.org/officeDocument/2006/relationships/theme" Target="../theme/theme2.xml"/><Relationship Id="rId3" Type="http://schemas.openxmlformats.org/officeDocument/2006/relationships/slideLayout" Target="../slideLayouts/slideLayout123.xml"/><Relationship Id="rId25" Type="http://schemas.openxmlformats.org/officeDocument/2006/relationships/slideLayout" Target="../slideLayouts/slideLayout145.xml"/><Relationship Id="rId46" Type="http://schemas.openxmlformats.org/officeDocument/2006/relationships/slideLayout" Target="../slideLayouts/slideLayout166.xml"/><Relationship Id="rId67" Type="http://schemas.openxmlformats.org/officeDocument/2006/relationships/slideLayout" Target="../slideLayouts/slideLayout187.xml"/><Relationship Id="rId116" Type="http://schemas.openxmlformats.org/officeDocument/2006/relationships/slideLayout" Target="../slideLayouts/slideLayout236.xml"/><Relationship Id="rId20" Type="http://schemas.openxmlformats.org/officeDocument/2006/relationships/slideLayout" Target="../slideLayouts/slideLayout140.xml"/><Relationship Id="rId41" Type="http://schemas.openxmlformats.org/officeDocument/2006/relationships/slideLayout" Target="../slideLayouts/slideLayout161.xml"/><Relationship Id="rId62" Type="http://schemas.openxmlformats.org/officeDocument/2006/relationships/slideLayout" Target="../slideLayouts/slideLayout182.xml"/><Relationship Id="rId83" Type="http://schemas.openxmlformats.org/officeDocument/2006/relationships/slideLayout" Target="../slideLayouts/slideLayout203.xml"/><Relationship Id="rId88" Type="http://schemas.openxmlformats.org/officeDocument/2006/relationships/slideLayout" Target="../slideLayouts/slideLayout208.xml"/><Relationship Id="rId111" Type="http://schemas.openxmlformats.org/officeDocument/2006/relationships/slideLayout" Target="../slideLayouts/slideLayout231.xml"/><Relationship Id="rId15" Type="http://schemas.openxmlformats.org/officeDocument/2006/relationships/slideLayout" Target="../slideLayouts/slideLayout135.xml"/><Relationship Id="rId36" Type="http://schemas.openxmlformats.org/officeDocument/2006/relationships/slideLayout" Target="../slideLayouts/slideLayout156.xml"/><Relationship Id="rId57" Type="http://schemas.openxmlformats.org/officeDocument/2006/relationships/slideLayout" Target="../slideLayouts/slideLayout177.xml"/><Relationship Id="rId106" Type="http://schemas.openxmlformats.org/officeDocument/2006/relationships/slideLayout" Target="../slideLayouts/slideLayout226.xml"/><Relationship Id="rId10" Type="http://schemas.openxmlformats.org/officeDocument/2006/relationships/slideLayout" Target="../slideLayouts/slideLayout130.xml"/><Relationship Id="rId31" Type="http://schemas.openxmlformats.org/officeDocument/2006/relationships/slideLayout" Target="../slideLayouts/slideLayout151.xml"/><Relationship Id="rId52" Type="http://schemas.openxmlformats.org/officeDocument/2006/relationships/slideLayout" Target="../slideLayouts/slideLayout172.xml"/><Relationship Id="rId73" Type="http://schemas.openxmlformats.org/officeDocument/2006/relationships/slideLayout" Target="../slideLayouts/slideLayout193.xml"/><Relationship Id="rId78" Type="http://schemas.openxmlformats.org/officeDocument/2006/relationships/slideLayout" Target="../slideLayouts/slideLayout198.xml"/><Relationship Id="rId94" Type="http://schemas.openxmlformats.org/officeDocument/2006/relationships/slideLayout" Target="../slideLayouts/slideLayout214.xml"/><Relationship Id="rId99" Type="http://schemas.openxmlformats.org/officeDocument/2006/relationships/slideLayout" Target="../slideLayouts/slideLayout219.xml"/><Relationship Id="rId101" Type="http://schemas.openxmlformats.org/officeDocument/2006/relationships/slideLayout" Target="../slideLayouts/slideLayout2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228600" y="332740"/>
            <a:ext cx="11734800" cy="514512"/>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228600" y="1694180"/>
            <a:ext cx="11506200" cy="3657600"/>
          </a:xfrm>
          <a:prstGeom prst="rect">
            <a:avLst/>
          </a:prstGeom>
        </p:spPr>
        <p:txBody>
          <a:bodyPr vert="horz" lIns="0" tIns="0" rIns="0" bIns="0" rtlCol="0">
            <a:noAutofit/>
          </a:bodyPr>
          <a:lstStyle/>
          <a:p>
            <a:pPr lvl="0"/>
            <a:r>
              <a:rPr lang="en-US"/>
              <a:t>Click to add text</a:t>
            </a:r>
          </a:p>
          <a:p>
            <a:pPr lvl="1"/>
            <a:r>
              <a:rPr lang="en-US"/>
              <a:t>Second level</a:t>
            </a:r>
          </a:p>
          <a:p>
            <a:pPr marL="693738" lvl="2" indent="-236538" algn="l" defTabSz="914400" rtl="0" eaLnBrk="1" latinLnBrk="0" hangingPunct="1">
              <a:lnSpc>
                <a:spcPct val="100000"/>
              </a:lnSpc>
              <a:spcBef>
                <a:spcPts val="500"/>
              </a:spcBef>
              <a:buClr>
                <a:schemeClr val="bg2"/>
              </a:buClr>
              <a:buSzPct val="90000"/>
              <a:buFont typeface="Courier New" panose="02070309020205020404" pitchFamily="49" charset="0"/>
              <a:buChar char="o"/>
              <a:tabLst/>
            </a:pPr>
            <a:r>
              <a:rPr lang="en-US"/>
              <a:t>Third level</a:t>
            </a:r>
          </a:p>
          <a:p>
            <a:pPr lvl="3"/>
            <a:r>
              <a:rPr lang="en-US"/>
              <a:t>Fourth level</a:t>
            </a:r>
          </a:p>
          <a:p>
            <a:pPr lvl="4"/>
            <a:r>
              <a:rPr lang="en-US"/>
              <a:t>Fifth level</a:t>
            </a:r>
          </a:p>
          <a:p>
            <a:pPr lvl="0"/>
            <a:endParaRPr lang="en-US"/>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58327591"/>
      </p:ext>
    </p:extLst>
  </p:cSld>
  <p:clrMap bg1="lt1" tx1="dk1" bg2="lt2" tx2="dk2" accent1="accent1" accent2="accent2" accent3="accent3" accent4="accent4" accent5="accent5" accent6="accent6" hlink="hlink" folHlink="folHlink"/>
  <p:sldLayoutIdLst>
    <p:sldLayoutId id="2147483764" r:id="rId1"/>
    <p:sldLayoutId id="2147483870" r:id="rId2"/>
    <p:sldLayoutId id="2147483900" r:id="rId3"/>
    <p:sldLayoutId id="2147483908" r:id="rId4"/>
    <p:sldLayoutId id="2147483909" r:id="rId5"/>
    <p:sldLayoutId id="2147483829" r:id="rId6"/>
    <p:sldLayoutId id="2147483929" r:id="rId7"/>
    <p:sldLayoutId id="2147483871" r:id="rId8"/>
    <p:sldLayoutId id="2147483924" r:id="rId9"/>
    <p:sldLayoutId id="2147483792" r:id="rId10"/>
    <p:sldLayoutId id="2147483872" r:id="rId11"/>
    <p:sldLayoutId id="2147483901" r:id="rId12"/>
    <p:sldLayoutId id="2147483910" r:id="rId13"/>
    <p:sldLayoutId id="2147483911" r:id="rId14"/>
    <p:sldLayoutId id="2147483874" r:id="rId15"/>
    <p:sldLayoutId id="2147483873" r:id="rId16"/>
    <p:sldLayoutId id="2147483828" r:id="rId17"/>
    <p:sldLayoutId id="2147483931" r:id="rId18"/>
    <p:sldLayoutId id="2147483847" r:id="rId19"/>
    <p:sldLayoutId id="2147483925" r:id="rId20"/>
    <p:sldLayoutId id="2147483913" r:id="rId21"/>
    <p:sldLayoutId id="2147483903" r:id="rId22"/>
    <p:sldLayoutId id="2147483930" r:id="rId23"/>
    <p:sldLayoutId id="2147483904" r:id="rId24"/>
    <p:sldLayoutId id="2147483784" r:id="rId25"/>
    <p:sldLayoutId id="2147483842" r:id="rId26"/>
    <p:sldLayoutId id="2147483905" r:id="rId27"/>
    <p:sldLayoutId id="2147483915" r:id="rId28"/>
    <p:sldLayoutId id="2147483841" r:id="rId29"/>
    <p:sldLayoutId id="2147483855" r:id="rId30"/>
    <p:sldLayoutId id="2147483895" r:id="rId31"/>
    <p:sldLayoutId id="2147483889" r:id="rId32"/>
    <p:sldLayoutId id="2147483896" r:id="rId33"/>
    <p:sldLayoutId id="2147483891" r:id="rId34"/>
    <p:sldLayoutId id="2147483890" r:id="rId35"/>
    <p:sldLayoutId id="2147483892" r:id="rId36"/>
    <p:sldLayoutId id="2147483906" r:id="rId37"/>
    <p:sldLayoutId id="2147483907" r:id="rId38"/>
    <p:sldLayoutId id="2147483766" r:id="rId39"/>
    <p:sldLayoutId id="2147483856" r:id="rId40"/>
    <p:sldLayoutId id="2147483857" r:id="rId41"/>
    <p:sldLayoutId id="2147483815" r:id="rId42"/>
    <p:sldLayoutId id="2147483816" r:id="rId43"/>
    <p:sldLayoutId id="2147483838" r:id="rId44"/>
    <p:sldLayoutId id="2147483839" r:id="rId45"/>
    <p:sldLayoutId id="2147483853" r:id="rId46"/>
    <p:sldLayoutId id="2147483877" r:id="rId47"/>
    <p:sldLayoutId id="2147483814" r:id="rId48"/>
    <p:sldLayoutId id="2147483791" r:id="rId49"/>
    <p:sldLayoutId id="2147483804" r:id="rId50"/>
    <p:sldLayoutId id="2147483802" r:id="rId51"/>
    <p:sldLayoutId id="2147483865" r:id="rId52"/>
    <p:sldLayoutId id="2147483866" r:id="rId53"/>
    <p:sldLayoutId id="2147483867" r:id="rId54"/>
    <p:sldLayoutId id="2147483876" r:id="rId55"/>
    <p:sldLayoutId id="2147483868" r:id="rId56"/>
    <p:sldLayoutId id="2147483869" r:id="rId57"/>
    <p:sldLayoutId id="2147483881" r:id="rId58"/>
    <p:sldLayoutId id="2147483882" r:id="rId59"/>
    <p:sldLayoutId id="2147483886" r:id="rId60"/>
    <p:sldLayoutId id="2147483893" r:id="rId61"/>
    <p:sldLayoutId id="2147483880" r:id="rId62"/>
    <p:sldLayoutId id="2147483887" r:id="rId63"/>
    <p:sldLayoutId id="2147483805" r:id="rId64"/>
    <p:sldLayoutId id="2147483777" r:id="rId65"/>
    <p:sldLayoutId id="2147483885" r:id="rId66"/>
    <p:sldLayoutId id="2147483785" r:id="rId67"/>
    <p:sldLayoutId id="2147483799" r:id="rId68"/>
    <p:sldLayoutId id="2147483823" r:id="rId69"/>
    <p:sldLayoutId id="2147483864" r:id="rId70"/>
    <p:sldLayoutId id="2147483897" r:id="rId71"/>
    <p:sldLayoutId id="2147483819" r:id="rId72"/>
    <p:sldLayoutId id="2147483822" r:id="rId73"/>
    <p:sldLayoutId id="2147483831" r:id="rId74"/>
    <p:sldLayoutId id="2147483788" r:id="rId75"/>
    <p:sldLayoutId id="2147483798" r:id="rId76"/>
    <p:sldLayoutId id="2147483917" r:id="rId77"/>
    <p:sldLayoutId id="2147483918" r:id="rId78"/>
    <p:sldLayoutId id="2147483927" r:id="rId79"/>
    <p:sldLayoutId id="2147483859" r:id="rId80"/>
    <p:sldLayoutId id="2147483860" r:id="rId81"/>
    <p:sldLayoutId id="2147483863" r:id="rId82"/>
    <p:sldLayoutId id="2147483824" r:id="rId83"/>
    <p:sldLayoutId id="2147483833" r:id="rId84"/>
    <p:sldLayoutId id="2147483884" r:id="rId85"/>
    <p:sldLayoutId id="2147483827" r:id="rId86"/>
    <p:sldLayoutId id="2147483854" r:id="rId87"/>
    <p:sldLayoutId id="2147483811" r:id="rId88"/>
    <p:sldLayoutId id="2147483826" r:id="rId89"/>
    <p:sldLayoutId id="2147483861" r:id="rId90"/>
    <p:sldLayoutId id="2147483888" r:id="rId91"/>
    <p:sldLayoutId id="2147483878" r:id="rId92"/>
    <p:sldLayoutId id="2147483879" r:id="rId93"/>
    <p:sldLayoutId id="2147483825" r:id="rId94"/>
    <p:sldLayoutId id="2147483845" r:id="rId95"/>
    <p:sldLayoutId id="2147483810" r:id="rId96"/>
    <p:sldLayoutId id="2147483850" r:id="rId97"/>
    <p:sldLayoutId id="2147483813" r:id="rId98"/>
    <p:sldLayoutId id="2147483852" r:id="rId99"/>
    <p:sldLayoutId id="2147483894" r:id="rId100"/>
    <p:sldLayoutId id="2147483883" r:id="rId101"/>
    <p:sldLayoutId id="2147483767" r:id="rId102"/>
    <p:sldLayoutId id="2147483821" r:id="rId103"/>
    <p:sldLayoutId id="2147483846" r:id="rId104"/>
    <p:sldLayoutId id="2147483875" r:id="rId105"/>
    <p:sldLayoutId id="2147483809" r:id="rId106"/>
    <p:sldLayoutId id="2147483834" r:id="rId107"/>
    <p:sldLayoutId id="2147483835" r:id="rId108"/>
    <p:sldLayoutId id="2147483851" r:id="rId109"/>
    <p:sldLayoutId id="2147483786" r:id="rId110"/>
    <p:sldLayoutId id="2147483898" r:id="rId111"/>
    <p:sldLayoutId id="2147483782" r:id="rId112"/>
    <p:sldLayoutId id="2147483919" r:id="rId113"/>
    <p:sldLayoutId id="2147483899" r:id="rId114"/>
    <p:sldLayoutId id="2147483797" r:id="rId115"/>
    <p:sldLayoutId id="2147483920" r:id="rId116"/>
    <p:sldLayoutId id="2147483926" r:id="rId117"/>
    <p:sldLayoutId id="2147483923" r:id="rId118"/>
    <p:sldLayoutId id="2147483921" r:id="rId119"/>
    <p:sldLayoutId id="2147483916" r:id="rId120"/>
  </p:sldLayoutIdLst>
  <p:hf hdr="0" ftr="0" dt="0"/>
  <p:txStyles>
    <p:title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p:titleStyle>
    <p:body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Arial" panose="020B0604020202020204" pitchFamily="34" charset="0"/>
          <a:ea typeface="Arial" panose="020B0604020202020204" pitchFamily="34" charset="0"/>
          <a:cs typeface="Arial" panose="020B0604020202020204" pitchFamily="34" charset="0"/>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Arial" panose="020B0604020202020204" pitchFamily="34" charset="0"/>
          <a:ea typeface="Arial" panose="020B0604020202020204" pitchFamily="34" charset="0"/>
          <a:cs typeface="Arial" panose="020B0604020202020204" pitchFamily="34" charset="0"/>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Arial" panose="020B0604020202020204" pitchFamily="34" charset="0"/>
          <a:ea typeface="Arial" panose="020B0604020202020204" pitchFamily="34" charset="0"/>
          <a:cs typeface="Arial" panose="020B0604020202020204" pitchFamily="34" charset="0"/>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Arial" panose="020B0604020202020204" pitchFamily="34" charset="0"/>
          <a:ea typeface="Arial" panose="020B0604020202020204" pitchFamily="34" charset="0"/>
          <a:cs typeface="Arial" panose="020B0604020202020204" pitchFamily="34" charset="0"/>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5" pos="3696" userDrawn="1">
          <p15:clr>
            <a:srgbClr val="F26B43"/>
          </p15:clr>
        </p15:guide>
        <p15:guide id="26" pos="3840" userDrawn="1">
          <p15:clr>
            <a:srgbClr val="F26B43"/>
          </p15:clr>
        </p15:guide>
        <p15:guide id="27" pos="2880" userDrawn="1">
          <p15:clr>
            <a:srgbClr val="F26B43"/>
          </p15:clr>
        </p15:guide>
        <p15:guide id="28" pos="3984" userDrawn="1">
          <p15:clr>
            <a:srgbClr val="F26B43"/>
          </p15:clr>
        </p15:guide>
        <p15:guide id="29" pos="4800" userDrawn="1">
          <p15:clr>
            <a:srgbClr val="F26B43"/>
          </p15:clr>
        </p15:guide>
        <p15:guide id="30" pos="5616" userDrawn="1">
          <p15:clr>
            <a:srgbClr val="F26B43"/>
          </p15:clr>
        </p15:guide>
        <p15:guide id="31" pos="2064" userDrawn="1">
          <p15:clr>
            <a:srgbClr val="F26B43"/>
          </p15:clr>
        </p15:guide>
        <p15:guide id="32" pos="1920" userDrawn="1">
          <p15:clr>
            <a:srgbClr val="F26B43"/>
          </p15:clr>
        </p15:guide>
        <p15:guide id="33" pos="1776" userDrawn="1">
          <p15:clr>
            <a:srgbClr val="F26B43"/>
          </p15:clr>
        </p15:guide>
        <p15:guide id="34" pos="144" userDrawn="1">
          <p15:clr>
            <a:srgbClr val="F26B43"/>
          </p15:clr>
        </p15:guide>
        <p15:guide id="35" pos="5904" userDrawn="1">
          <p15:clr>
            <a:srgbClr val="F26B43"/>
          </p15:clr>
        </p15:guide>
        <p15:guide id="36" orient="horz" pos="216" userDrawn="1">
          <p15:clr>
            <a:srgbClr val="F26B43"/>
          </p15:clr>
        </p15:guide>
        <p15:guide id="37" orient="horz" pos="4104" userDrawn="1">
          <p15:clr>
            <a:srgbClr val="F26B43"/>
          </p15:clr>
        </p15:guide>
        <p15:guide id="38" pos="960" userDrawn="1">
          <p15:clr>
            <a:srgbClr val="F26B43"/>
          </p15:clr>
        </p15:guide>
        <p15:guide id="39" pos="5760" userDrawn="1">
          <p15:clr>
            <a:srgbClr val="F26B43"/>
          </p15:clr>
        </p15:guide>
        <p15:guide id="40" orient="horz" pos="552" userDrawn="1">
          <p15:clr>
            <a:srgbClr val="F26B43"/>
          </p15:clr>
        </p15:guide>
        <p15:guide id="41" orient="horz" pos="3792" userDrawn="1">
          <p15:clr>
            <a:srgbClr val="F26B43"/>
          </p15:clr>
        </p15:guide>
        <p15:guide id="42" orient="horz" pos="2160" userDrawn="1">
          <p15:clr>
            <a:srgbClr val="F26B43"/>
          </p15:clr>
        </p15:guide>
        <p15:guide id="44" orient="horz" pos="1080" userDrawn="1">
          <p15:clr>
            <a:srgbClr val="F26B43"/>
          </p15:clr>
        </p15:guide>
        <p15:guide id="45" orient="horz" pos="2688" userDrawn="1">
          <p15:clr>
            <a:srgbClr val="F26B43"/>
          </p15:clr>
        </p15:guide>
        <p15:guide id="47" orient="horz" pos="3264" userDrawn="1">
          <p15:clr>
            <a:srgbClr val="F26B43"/>
          </p15:clr>
        </p15:guide>
        <p15:guide id="49" orient="horz" pos="1632" userDrawn="1">
          <p15:clr>
            <a:srgbClr val="F26B43"/>
          </p15:clr>
        </p15:guide>
        <p15:guide id="51" pos="7536" userDrawn="1">
          <p15:clr>
            <a:srgbClr val="F26B43"/>
          </p15:clr>
        </p15:guide>
        <p15:guide id="52" pos="67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228600" y="332740"/>
            <a:ext cx="11734800" cy="514512"/>
          </a:xfrm>
          <a:prstGeom prst="rect">
            <a:avLst/>
          </a:prstGeom>
        </p:spPr>
        <p:txBody>
          <a:bodyPr vert="horz" lIns="0" tIns="0" rIns="0" bIns="0" rtlCol="0" anchor="t">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228600" y="1694180"/>
            <a:ext cx="11506200" cy="3657600"/>
          </a:xfrm>
          <a:prstGeom prst="rect">
            <a:avLst/>
          </a:prstGeom>
        </p:spPr>
        <p:txBody>
          <a:bodyPr vert="horz" lIns="0" tIns="0" rIns="0" bIns="0" rtlCol="0">
            <a:noAutofit/>
          </a:bodyPr>
          <a:lstStyle/>
          <a:p>
            <a:pPr lvl="0"/>
            <a:r>
              <a:rPr lang="en-US"/>
              <a:t>Click to add text</a:t>
            </a:r>
          </a:p>
          <a:p>
            <a:pPr lvl="1"/>
            <a:r>
              <a:rPr lang="en-US"/>
              <a:t>Second level</a:t>
            </a:r>
          </a:p>
          <a:p>
            <a:pPr marL="693738" lvl="2" indent="-236538" algn="l" defTabSz="914400" rtl="0" eaLnBrk="1" latinLnBrk="0" hangingPunct="1">
              <a:lnSpc>
                <a:spcPct val="100000"/>
              </a:lnSpc>
              <a:spcBef>
                <a:spcPts val="500"/>
              </a:spcBef>
              <a:buClr>
                <a:schemeClr val="bg2"/>
              </a:buClr>
              <a:buSzPct val="90000"/>
              <a:buFont typeface="Courier New" panose="02070309020205020404" pitchFamily="49" charset="0"/>
              <a:buChar char="o"/>
              <a:tabLst/>
            </a:pPr>
            <a:r>
              <a:rPr lang="en-US"/>
              <a:t>Third level</a:t>
            </a:r>
          </a:p>
          <a:p>
            <a:pPr lvl="3"/>
            <a:r>
              <a:rPr lang="en-US"/>
              <a:t>Fourth level</a:t>
            </a:r>
          </a:p>
          <a:p>
            <a:pPr lvl="4"/>
            <a:r>
              <a:rPr lang="en-US"/>
              <a:t>Fifth level</a:t>
            </a:r>
          </a:p>
          <a:p>
            <a:pPr lvl="0"/>
            <a:endParaRPr lang="en-US"/>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49C19F9C-330F-3D44-B788-3B011863FB46}" type="slidenum">
              <a:rPr lang="en-US" smtClean="0"/>
              <a:t>‹#›</a:t>
            </a:fld>
            <a:endParaRPr lang="en-US"/>
          </a:p>
        </p:txBody>
      </p:sp>
      <p:sp>
        <p:nvSpPr>
          <p:cNvPr id="5" name="TextBox 4">
            <a:extLst>
              <a:ext uri="{FF2B5EF4-FFF2-40B4-BE49-F238E27FC236}">
                <a16:creationId xmlns:a16="http://schemas.microsoft.com/office/drawing/2014/main" id="{9539E13B-BAA1-6BB7-E33E-0FDA73099253}"/>
              </a:ext>
            </a:extLst>
          </p:cNvPr>
          <p:cNvSpPr txBox="1"/>
          <p:nvPr userDrawn="1">
            <p:extLst>
              <p:ext uri="{1162E1C5-73C7-4A58-AE30-91384D911F3F}">
                <p184:classification xmlns:p184="http://schemas.microsoft.com/office/powerpoint/2018/4/main" val="ftr"/>
              </p:ext>
            </p:extLst>
          </p:nvPr>
        </p:nvSpPr>
        <p:spPr>
          <a:xfrm>
            <a:off x="63500" y="6642100"/>
            <a:ext cx="106997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Kyndryl Confidential</a:t>
            </a:r>
          </a:p>
        </p:txBody>
      </p:sp>
    </p:spTree>
    <p:extLst>
      <p:ext uri="{BB962C8B-B14F-4D97-AF65-F5344CB8AC3E}">
        <p14:creationId xmlns:p14="http://schemas.microsoft.com/office/powerpoint/2010/main" val="203467454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 id="2147484063" r:id="rId13"/>
    <p:sldLayoutId id="2147484064" r:id="rId14"/>
    <p:sldLayoutId id="2147484065" r:id="rId15"/>
    <p:sldLayoutId id="2147484066" r:id="rId16"/>
    <p:sldLayoutId id="2147484067" r:id="rId17"/>
    <p:sldLayoutId id="2147484068" r:id="rId18"/>
    <p:sldLayoutId id="2147484069" r:id="rId19"/>
    <p:sldLayoutId id="2147484070" r:id="rId20"/>
    <p:sldLayoutId id="2147484071" r:id="rId21"/>
    <p:sldLayoutId id="2147484072" r:id="rId22"/>
    <p:sldLayoutId id="2147484073" r:id="rId23"/>
    <p:sldLayoutId id="2147484074" r:id="rId24"/>
    <p:sldLayoutId id="2147484075" r:id="rId25"/>
    <p:sldLayoutId id="2147484076" r:id="rId26"/>
    <p:sldLayoutId id="2147484077" r:id="rId27"/>
    <p:sldLayoutId id="2147484078" r:id="rId28"/>
    <p:sldLayoutId id="2147484079" r:id="rId29"/>
    <p:sldLayoutId id="2147484080" r:id="rId30"/>
    <p:sldLayoutId id="2147484081" r:id="rId31"/>
    <p:sldLayoutId id="2147484082" r:id="rId32"/>
    <p:sldLayoutId id="2147484083" r:id="rId33"/>
    <p:sldLayoutId id="2147484084" r:id="rId34"/>
    <p:sldLayoutId id="2147484085" r:id="rId35"/>
    <p:sldLayoutId id="2147484086" r:id="rId36"/>
    <p:sldLayoutId id="2147484087" r:id="rId37"/>
    <p:sldLayoutId id="2147484088" r:id="rId38"/>
    <p:sldLayoutId id="2147484089" r:id="rId39"/>
    <p:sldLayoutId id="2147484090" r:id="rId40"/>
    <p:sldLayoutId id="2147484091" r:id="rId41"/>
    <p:sldLayoutId id="2147484092" r:id="rId42"/>
    <p:sldLayoutId id="2147484093" r:id="rId43"/>
    <p:sldLayoutId id="2147484094" r:id="rId44"/>
    <p:sldLayoutId id="2147484095" r:id="rId45"/>
    <p:sldLayoutId id="2147484096" r:id="rId46"/>
    <p:sldLayoutId id="2147484097" r:id="rId47"/>
    <p:sldLayoutId id="2147484098" r:id="rId48"/>
    <p:sldLayoutId id="2147484099" r:id="rId49"/>
    <p:sldLayoutId id="2147484100" r:id="rId50"/>
    <p:sldLayoutId id="2147484101" r:id="rId51"/>
    <p:sldLayoutId id="2147484102" r:id="rId52"/>
    <p:sldLayoutId id="2147484103" r:id="rId53"/>
    <p:sldLayoutId id="2147484104" r:id="rId54"/>
    <p:sldLayoutId id="2147484105" r:id="rId55"/>
    <p:sldLayoutId id="2147484106" r:id="rId56"/>
    <p:sldLayoutId id="2147484107" r:id="rId57"/>
    <p:sldLayoutId id="2147484108" r:id="rId58"/>
    <p:sldLayoutId id="2147484109" r:id="rId59"/>
    <p:sldLayoutId id="2147484110" r:id="rId60"/>
    <p:sldLayoutId id="2147484111" r:id="rId61"/>
    <p:sldLayoutId id="2147484112" r:id="rId62"/>
    <p:sldLayoutId id="2147484113" r:id="rId63"/>
    <p:sldLayoutId id="2147484114" r:id="rId64"/>
    <p:sldLayoutId id="2147484115" r:id="rId65"/>
    <p:sldLayoutId id="2147484116" r:id="rId66"/>
    <p:sldLayoutId id="2147484117" r:id="rId67"/>
    <p:sldLayoutId id="2147484118" r:id="rId68"/>
    <p:sldLayoutId id="2147484119" r:id="rId69"/>
    <p:sldLayoutId id="2147484120" r:id="rId70"/>
    <p:sldLayoutId id="2147484121" r:id="rId71"/>
    <p:sldLayoutId id="2147484122" r:id="rId72"/>
    <p:sldLayoutId id="2147484123" r:id="rId73"/>
    <p:sldLayoutId id="2147484124" r:id="rId74"/>
    <p:sldLayoutId id="2147484125" r:id="rId75"/>
    <p:sldLayoutId id="2147484126" r:id="rId76"/>
    <p:sldLayoutId id="2147484127" r:id="rId77"/>
    <p:sldLayoutId id="2147484128" r:id="rId78"/>
    <p:sldLayoutId id="2147484129" r:id="rId79"/>
    <p:sldLayoutId id="2147484130" r:id="rId80"/>
    <p:sldLayoutId id="2147484131" r:id="rId81"/>
    <p:sldLayoutId id="2147484132" r:id="rId82"/>
    <p:sldLayoutId id="2147484133" r:id="rId83"/>
    <p:sldLayoutId id="2147484134" r:id="rId84"/>
    <p:sldLayoutId id="2147484135" r:id="rId85"/>
    <p:sldLayoutId id="2147484136" r:id="rId86"/>
    <p:sldLayoutId id="2147484137" r:id="rId87"/>
    <p:sldLayoutId id="2147484138" r:id="rId88"/>
    <p:sldLayoutId id="2147484139" r:id="rId89"/>
    <p:sldLayoutId id="2147484140" r:id="rId90"/>
    <p:sldLayoutId id="2147484141" r:id="rId91"/>
    <p:sldLayoutId id="2147484142" r:id="rId92"/>
    <p:sldLayoutId id="2147484143" r:id="rId93"/>
    <p:sldLayoutId id="2147484144" r:id="rId94"/>
    <p:sldLayoutId id="2147484145" r:id="rId95"/>
    <p:sldLayoutId id="2147484146" r:id="rId96"/>
    <p:sldLayoutId id="2147484147" r:id="rId97"/>
    <p:sldLayoutId id="2147484148" r:id="rId98"/>
    <p:sldLayoutId id="2147484149" r:id="rId99"/>
    <p:sldLayoutId id="2147484150" r:id="rId100"/>
    <p:sldLayoutId id="2147484151" r:id="rId101"/>
    <p:sldLayoutId id="2147484152" r:id="rId102"/>
    <p:sldLayoutId id="2147484153" r:id="rId103"/>
    <p:sldLayoutId id="2147484154" r:id="rId104"/>
    <p:sldLayoutId id="2147484155" r:id="rId105"/>
    <p:sldLayoutId id="2147484156" r:id="rId106"/>
    <p:sldLayoutId id="2147484157" r:id="rId107"/>
    <p:sldLayoutId id="2147484158" r:id="rId108"/>
    <p:sldLayoutId id="2147484159" r:id="rId109"/>
    <p:sldLayoutId id="2147484160" r:id="rId110"/>
    <p:sldLayoutId id="2147484161" r:id="rId111"/>
    <p:sldLayoutId id="2147484162" r:id="rId112"/>
    <p:sldLayoutId id="2147484163" r:id="rId113"/>
    <p:sldLayoutId id="2147484164" r:id="rId114"/>
    <p:sldLayoutId id="2147484165" r:id="rId115"/>
    <p:sldLayoutId id="2147484166" r:id="rId116"/>
    <p:sldLayoutId id="2147484167" r:id="rId117"/>
    <p:sldLayoutId id="2147484168" r:id="rId118"/>
    <p:sldLayoutId id="2147484169" r:id="rId119"/>
    <p:sldLayoutId id="2147484170" r:id="rId120"/>
  </p:sldLayoutIdLst>
  <p:txStyles>
    <p:title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p:titleStyle>
    <p:body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5" pos="3696">
          <p15:clr>
            <a:srgbClr val="F26B43"/>
          </p15:clr>
        </p15:guide>
        <p15:guide id="26" pos="3840">
          <p15:clr>
            <a:srgbClr val="F26B43"/>
          </p15:clr>
        </p15:guide>
        <p15:guide id="27" pos="2880">
          <p15:clr>
            <a:srgbClr val="F26B43"/>
          </p15:clr>
        </p15:guide>
        <p15:guide id="28" pos="3984">
          <p15:clr>
            <a:srgbClr val="F26B43"/>
          </p15:clr>
        </p15:guide>
        <p15:guide id="29" pos="4800">
          <p15:clr>
            <a:srgbClr val="F26B43"/>
          </p15:clr>
        </p15:guide>
        <p15:guide id="30" pos="5616">
          <p15:clr>
            <a:srgbClr val="F26B43"/>
          </p15:clr>
        </p15:guide>
        <p15:guide id="31" pos="2064">
          <p15:clr>
            <a:srgbClr val="F26B43"/>
          </p15:clr>
        </p15:guide>
        <p15:guide id="32" pos="1920">
          <p15:clr>
            <a:srgbClr val="F26B43"/>
          </p15:clr>
        </p15:guide>
        <p15:guide id="33" pos="1776">
          <p15:clr>
            <a:srgbClr val="F26B43"/>
          </p15:clr>
        </p15:guide>
        <p15:guide id="34" pos="144">
          <p15:clr>
            <a:srgbClr val="F26B43"/>
          </p15:clr>
        </p15:guide>
        <p15:guide id="35" pos="5904">
          <p15:clr>
            <a:srgbClr val="F26B43"/>
          </p15:clr>
        </p15:guide>
        <p15:guide id="36" orient="horz" pos="216">
          <p15:clr>
            <a:srgbClr val="F26B43"/>
          </p15:clr>
        </p15:guide>
        <p15:guide id="37" orient="horz" pos="4104">
          <p15:clr>
            <a:srgbClr val="F26B43"/>
          </p15:clr>
        </p15:guide>
        <p15:guide id="38" pos="960">
          <p15:clr>
            <a:srgbClr val="F26B43"/>
          </p15:clr>
        </p15:guide>
        <p15:guide id="39" pos="5760">
          <p15:clr>
            <a:srgbClr val="F26B43"/>
          </p15:clr>
        </p15:guide>
        <p15:guide id="40" orient="horz" pos="552">
          <p15:clr>
            <a:srgbClr val="F26B43"/>
          </p15:clr>
        </p15:guide>
        <p15:guide id="41" orient="horz" pos="3792">
          <p15:clr>
            <a:srgbClr val="F26B43"/>
          </p15:clr>
        </p15:guide>
        <p15:guide id="42" orient="horz" pos="2160">
          <p15:clr>
            <a:srgbClr val="F26B43"/>
          </p15:clr>
        </p15:guide>
        <p15:guide id="44" orient="horz" pos="1080">
          <p15:clr>
            <a:srgbClr val="F26B43"/>
          </p15:clr>
        </p15:guide>
        <p15:guide id="45" orient="horz" pos="2688">
          <p15:clr>
            <a:srgbClr val="F26B43"/>
          </p15:clr>
        </p15:guide>
        <p15:guide id="47" orient="horz" pos="3264">
          <p15:clr>
            <a:srgbClr val="F26B43"/>
          </p15:clr>
        </p15:guide>
        <p15:guide id="49" orient="horz" pos="1632">
          <p15:clr>
            <a:srgbClr val="F26B43"/>
          </p15:clr>
        </p15:guide>
        <p15:guide id="51" pos="7536">
          <p15:clr>
            <a:srgbClr val="F26B43"/>
          </p15:clr>
        </p15:guide>
        <p15:guide id="52" pos="67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7.xml"/></Relationships>
</file>

<file path=ppt/slides/_rels/slide2.xml.rels><?xml version="1.0" encoding="UTF-8" standalone="yes"?>
<Relationships xmlns="http://schemas.openxmlformats.org/package/2006/relationships"><Relationship Id="rId13" Type="http://schemas.openxmlformats.org/officeDocument/2006/relationships/image" Target="../media/image27.jpeg"/><Relationship Id="rId18" Type="http://schemas.openxmlformats.org/officeDocument/2006/relationships/image" Target="../media/image32.png"/><Relationship Id="rId26" Type="http://schemas.openxmlformats.org/officeDocument/2006/relationships/image" Target="../media/image40.svg"/><Relationship Id="rId39" Type="http://schemas.openxmlformats.org/officeDocument/2006/relationships/image" Target="../media/image53.png"/><Relationship Id="rId21" Type="http://schemas.openxmlformats.org/officeDocument/2006/relationships/image" Target="../media/image35.png"/><Relationship Id="rId34" Type="http://schemas.openxmlformats.org/officeDocument/2006/relationships/image" Target="../media/image48.png"/><Relationship Id="rId42" Type="http://schemas.openxmlformats.org/officeDocument/2006/relationships/image" Target="../media/image56.png"/><Relationship Id="rId47" Type="http://schemas.openxmlformats.org/officeDocument/2006/relationships/image" Target="../media/image61.png"/><Relationship Id="rId50" Type="http://schemas.openxmlformats.org/officeDocument/2006/relationships/image" Target="../media/image64.png"/><Relationship Id="rId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30.png"/><Relationship Id="rId29" Type="http://schemas.openxmlformats.org/officeDocument/2006/relationships/image" Target="../media/image43.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svg"/><Relationship Id="rId37" Type="http://schemas.openxmlformats.org/officeDocument/2006/relationships/image" Target="../media/image51.png"/><Relationship Id="rId40" Type="http://schemas.openxmlformats.org/officeDocument/2006/relationships/image" Target="../media/image54.png"/><Relationship Id="rId45" Type="http://schemas.openxmlformats.org/officeDocument/2006/relationships/image" Target="../media/image59.png"/><Relationship Id="rId53" Type="http://schemas.openxmlformats.org/officeDocument/2006/relationships/image" Target="../media/image67.png"/><Relationship Id="rId5" Type="http://schemas.openxmlformats.org/officeDocument/2006/relationships/image" Target="../media/image20.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4" Type="http://schemas.openxmlformats.org/officeDocument/2006/relationships/image" Target="../media/image58.png"/><Relationship Id="rId52" Type="http://schemas.openxmlformats.org/officeDocument/2006/relationships/image" Target="../media/image66.png"/><Relationship Id="rId4" Type="http://schemas.openxmlformats.org/officeDocument/2006/relationships/image" Target="../media/image19.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svg"/><Relationship Id="rId35" Type="http://schemas.openxmlformats.org/officeDocument/2006/relationships/image" Target="../media/image49.png"/><Relationship Id="rId43" Type="http://schemas.openxmlformats.org/officeDocument/2006/relationships/image" Target="../media/image57.png"/><Relationship Id="rId48" Type="http://schemas.openxmlformats.org/officeDocument/2006/relationships/image" Target="../media/image62.png"/><Relationship Id="rId8" Type="http://schemas.microsoft.com/office/2007/relationships/hdphoto" Target="../media/hdphoto1.wdp"/><Relationship Id="rId51" Type="http://schemas.openxmlformats.org/officeDocument/2006/relationships/image" Target="../media/image65.png"/><Relationship Id="rId3" Type="http://schemas.openxmlformats.org/officeDocument/2006/relationships/image" Target="../media/image18.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38" Type="http://schemas.openxmlformats.org/officeDocument/2006/relationships/image" Target="../media/image52.png"/><Relationship Id="rId46" Type="http://schemas.openxmlformats.org/officeDocument/2006/relationships/image" Target="../media/image60.png"/><Relationship Id="rId20" Type="http://schemas.openxmlformats.org/officeDocument/2006/relationships/image" Target="../media/image34.jpeg"/><Relationship Id="rId41" Type="http://schemas.openxmlformats.org/officeDocument/2006/relationships/image" Target="../media/image55.png"/><Relationship Id="rId54" Type="http://schemas.openxmlformats.org/officeDocument/2006/relationships/image" Target="../media/image68.svg"/><Relationship Id="rId1" Type="http://schemas.openxmlformats.org/officeDocument/2006/relationships/slideLayout" Target="../slideLayouts/slideLayout50.xml"/><Relationship Id="rId6" Type="http://schemas.openxmlformats.org/officeDocument/2006/relationships/image" Target="../media/image21.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svg"/><Relationship Id="rId36" Type="http://schemas.openxmlformats.org/officeDocument/2006/relationships/image" Target="../media/image50.jpeg"/><Relationship Id="rId49"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18" Type="http://schemas.openxmlformats.org/officeDocument/2006/relationships/image" Target="../media/image84.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17" Type="http://schemas.openxmlformats.org/officeDocument/2006/relationships/image" Target="../media/image83.png"/><Relationship Id="rId2" Type="http://schemas.openxmlformats.org/officeDocument/2006/relationships/notesSlide" Target="../notesSlides/notesSlide4.xml"/><Relationship Id="rId16" Type="http://schemas.openxmlformats.org/officeDocument/2006/relationships/image" Target="../media/image82.png"/><Relationship Id="rId20" Type="http://schemas.microsoft.com/office/2007/relationships/hdphoto" Target="../media/hdphoto1.wdp"/><Relationship Id="rId1" Type="http://schemas.openxmlformats.org/officeDocument/2006/relationships/slideLayout" Target="../slideLayouts/slideLayout50.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61.png"/><Relationship Id="rId10" Type="http://schemas.openxmlformats.org/officeDocument/2006/relationships/image" Target="../media/image77.png"/><Relationship Id="rId19" Type="http://schemas.openxmlformats.org/officeDocument/2006/relationships/image" Target="../media/image22.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6.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a:extLst>
              <a:ext uri="{FF2B5EF4-FFF2-40B4-BE49-F238E27FC236}">
                <a16:creationId xmlns:a16="http://schemas.microsoft.com/office/drawing/2014/main" id="{0428F0CB-DE50-9D1C-D281-701412E9A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1147763"/>
            <a:ext cx="10163175" cy="4562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B9F2A040-98D1-12FA-A154-B8B25372A23D}"/>
              </a:ext>
            </a:extLst>
          </p:cNvPr>
          <p:cNvSpPr>
            <a:spLocks noGrp="1"/>
          </p:cNvSpPr>
          <p:nvPr>
            <p:ph type="body" sz="quarter" idx="14"/>
          </p:nvPr>
        </p:nvSpPr>
        <p:spPr>
          <a:xfrm>
            <a:off x="2428924" y="0"/>
            <a:ext cx="10790492" cy="918428"/>
          </a:xfrm>
        </p:spPr>
        <p:txBody>
          <a:bodyPr/>
          <a:lstStyle/>
          <a:p>
            <a:r>
              <a:rPr lang="en-US" sz="3000" dirty="0"/>
              <a:t>Torex – DWH – Implementation</a:t>
            </a:r>
          </a:p>
        </p:txBody>
      </p:sp>
      <p:pic>
        <p:nvPicPr>
          <p:cNvPr id="2" name="Picture 10" descr="A picture containing text&#10;&#10;Description automatically generated">
            <a:extLst>
              <a:ext uri="{FF2B5EF4-FFF2-40B4-BE49-F238E27FC236}">
                <a16:creationId xmlns:a16="http://schemas.microsoft.com/office/drawing/2014/main" id="{4252B93F-B7DC-3081-1571-4553F9F1E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4576" y="54452"/>
            <a:ext cx="386404" cy="297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955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689A1-05D3-1D26-FFA0-6DECE2E4615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67F1DE6-41AF-26FF-F78B-AA87FE31AD29}"/>
              </a:ext>
            </a:extLst>
          </p:cNvPr>
          <p:cNvSpPr/>
          <p:nvPr/>
        </p:nvSpPr>
        <p:spPr>
          <a:xfrm>
            <a:off x="2174486" y="5609696"/>
            <a:ext cx="10809249" cy="1120664"/>
          </a:xfrm>
          <a:prstGeom prst="rect">
            <a:avLst/>
          </a:prstGeom>
          <a:solidFill>
            <a:schemeClr val="accent5">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0" marR="0" lvl="0" indent="0" algn="l" defTabSz="914400" rtl="0" eaLnBrk="1" fontAlgn="auto" latinLnBrk="0" hangingPunct="1">
              <a:lnSpc>
                <a:spcPct val="100000"/>
              </a:lnSpc>
              <a:spcBef>
                <a:spcPts val="0"/>
              </a:spcBef>
              <a:spcAft>
                <a:spcPts val="0"/>
              </a:spcAft>
              <a:buClrTx/>
              <a:buSzTx/>
              <a:buFont typeface="Arial"/>
              <a:buChar char="•"/>
              <a:tabLst/>
              <a:defRPr/>
            </a:pPr>
            <a:endParaRPr kumimoji="0" lang="en-US" sz="1100" b="0" i="0" u="none" strike="noStrike" kern="1200" cap="none" spc="0" normalizeH="0" baseline="0" noProof="0">
              <a:ln>
                <a:noFill/>
              </a:ln>
              <a:solidFill>
                <a:srgbClr val="FFFFFF"/>
              </a:solidFill>
              <a:effectLst/>
              <a:uLnTx/>
              <a:uFillTx/>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srgbClr val="002313"/>
              </a:solidFill>
              <a:effectLst/>
              <a:uLnTx/>
              <a:uFillTx/>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a:ln>
                <a:noFill/>
              </a:ln>
              <a:solidFill>
                <a:srgbClr val="002313"/>
              </a:solidFill>
              <a:effectLst/>
              <a:uLnTx/>
              <a:uFillTx/>
            </a:endParaRPr>
          </a:p>
        </p:txBody>
      </p:sp>
      <p:sp>
        <p:nvSpPr>
          <p:cNvPr id="19" name="Flowchart: Connector 180">
            <a:extLst>
              <a:ext uri="{FF2B5EF4-FFF2-40B4-BE49-F238E27FC236}">
                <a16:creationId xmlns:a16="http://schemas.microsoft.com/office/drawing/2014/main" id="{E35C7ACC-B7D8-44B1-7BE3-9A2614C9BBD2}"/>
              </a:ext>
            </a:extLst>
          </p:cNvPr>
          <p:cNvSpPr/>
          <p:nvPr/>
        </p:nvSpPr>
        <p:spPr>
          <a:xfrm>
            <a:off x="9133242" y="5792317"/>
            <a:ext cx="175975"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srgbClr val="042315"/>
                </a:solidFill>
                <a:effectLst/>
                <a:uLnTx/>
                <a:uFillTx/>
              </a:rPr>
              <a:t>7</a:t>
            </a:r>
          </a:p>
        </p:txBody>
      </p:sp>
      <p:sp>
        <p:nvSpPr>
          <p:cNvPr id="23" name="Flowchart: Connector 45">
            <a:extLst>
              <a:ext uri="{FF2B5EF4-FFF2-40B4-BE49-F238E27FC236}">
                <a16:creationId xmlns:a16="http://schemas.microsoft.com/office/drawing/2014/main" id="{F5816FD6-8303-9015-1E87-2E7D24E3B7B0}"/>
              </a:ext>
            </a:extLst>
          </p:cNvPr>
          <p:cNvSpPr/>
          <p:nvPr/>
        </p:nvSpPr>
        <p:spPr>
          <a:xfrm>
            <a:off x="9136804" y="6285422"/>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srgbClr val="042315"/>
                </a:solidFill>
                <a:effectLst/>
                <a:uLnTx/>
                <a:uFillTx/>
                <a:ea typeface="+mn-ea"/>
                <a:cs typeface="+mn-cs"/>
              </a:rPr>
              <a:t>9</a:t>
            </a:r>
          </a:p>
        </p:txBody>
      </p:sp>
      <p:sp>
        <p:nvSpPr>
          <p:cNvPr id="24" name="Flowchart: Connector 190">
            <a:extLst>
              <a:ext uri="{FF2B5EF4-FFF2-40B4-BE49-F238E27FC236}">
                <a16:creationId xmlns:a16="http://schemas.microsoft.com/office/drawing/2014/main" id="{DD38B29A-A440-02E0-D66F-50E12536FD16}"/>
              </a:ext>
            </a:extLst>
          </p:cNvPr>
          <p:cNvSpPr/>
          <p:nvPr/>
        </p:nvSpPr>
        <p:spPr>
          <a:xfrm>
            <a:off x="9136804" y="6040732"/>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00" dirty="0">
                <a:solidFill>
                  <a:srgbClr val="042315"/>
                </a:solidFill>
              </a:rPr>
              <a:t>8</a:t>
            </a:r>
            <a:endParaRPr kumimoji="0" lang="en-IN" sz="800" b="0" i="0" u="none" strike="noStrike" kern="1200" cap="none" spc="0" normalizeH="0" baseline="0" noProof="0" dirty="0">
              <a:ln>
                <a:noFill/>
              </a:ln>
              <a:solidFill>
                <a:srgbClr val="042315"/>
              </a:solidFill>
              <a:effectLst/>
              <a:uLnTx/>
              <a:uFillTx/>
              <a:ea typeface="+mn-ea"/>
              <a:cs typeface="+mn-cs"/>
            </a:endParaRPr>
          </a:p>
        </p:txBody>
      </p:sp>
      <p:sp>
        <p:nvSpPr>
          <p:cNvPr id="27" name="Slide Number Placeholder 3">
            <a:extLst>
              <a:ext uri="{FF2B5EF4-FFF2-40B4-BE49-F238E27FC236}">
                <a16:creationId xmlns:a16="http://schemas.microsoft.com/office/drawing/2014/main" id="{9441ABC0-AC82-C482-AB41-A57229702F6E}"/>
              </a:ext>
            </a:extLst>
          </p:cNvPr>
          <p:cNvSpPr>
            <a:spLocks noGrp="1"/>
          </p:cNvSpPr>
          <p:nvPr>
            <p:ph type="sldNum" sz="quarter" idx="4"/>
          </p:nvPr>
        </p:nvSpPr>
        <p:spPr>
          <a:xfrm>
            <a:off x="11714480" y="6317405"/>
            <a:ext cx="257355" cy="215947"/>
          </a:xfrm>
        </p:spPr>
        <p:txBody>
          <a:bodyPr/>
          <a:lstStyle/>
          <a:p>
            <a:fld id="{BB55D76A-9B6E-CD41-ABBE-F6C938295BAD}" type="slidenum">
              <a:rPr lang="en-US" smtClean="0">
                <a:latin typeface="+mn-lt"/>
              </a:rPr>
              <a:pPr/>
              <a:t>2</a:t>
            </a:fld>
            <a:endParaRPr lang="en-US">
              <a:latin typeface="+mn-lt"/>
            </a:endParaRPr>
          </a:p>
        </p:txBody>
      </p:sp>
      <p:sp>
        <p:nvSpPr>
          <p:cNvPr id="31" name="Rectangle 30">
            <a:extLst>
              <a:ext uri="{FF2B5EF4-FFF2-40B4-BE49-F238E27FC236}">
                <a16:creationId xmlns:a16="http://schemas.microsoft.com/office/drawing/2014/main" id="{CBDD6105-D97E-F37D-44DB-269A4D03D607}"/>
              </a:ext>
            </a:extLst>
          </p:cNvPr>
          <p:cNvSpPr/>
          <p:nvPr/>
        </p:nvSpPr>
        <p:spPr>
          <a:xfrm>
            <a:off x="4471318" y="616476"/>
            <a:ext cx="7607469" cy="4967191"/>
          </a:xfrm>
          <a:prstGeom prst="rect">
            <a:avLst/>
          </a:prstGeom>
          <a:noFill/>
          <a:ln w="12700" cap="flat" cmpd="sng" algn="ctr">
            <a:solidFill>
              <a:srgbClr val="565049"/>
            </a:solidFill>
            <a:prstDash val="solid"/>
            <a:miter lim="800000"/>
          </a:ln>
          <a:effectLst/>
        </p:spPr>
        <p:txBody>
          <a:bodyPr lIns="502920" tIns="91440" rIns="91440" bIns="4572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1" i="0" u="none" strike="noStrike" kern="1200" cap="none" spc="0" normalizeH="0" baseline="0" noProof="0">
              <a:ln>
                <a:noFill/>
              </a:ln>
              <a:solidFill>
                <a:srgbClr val="000000"/>
              </a:solidFill>
              <a:effectLst/>
              <a:uLnTx/>
              <a:uFillTx/>
              <a:ea typeface="+mn-ea"/>
              <a:cs typeface="Arial" panose="020B0604020202020204"/>
            </a:endParaRPr>
          </a:p>
        </p:txBody>
      </p:sp>
      <p:sp>
        <p:nvSpPr>
          <p:cNvPr id="32" name="Rectangle 31">
            <a:extLst>
              <a:ext uri="{FF2B5EF4-FFF2-40B4-BE49-F238E27FC236}">
                <a16:creationId xmlns:a16="http://schemas.microsoft.com/office/drawing/2014/main" id="{93575373-821F-4845-9815-3E68EBF5941E}"/>
              </a:ext>
            </a:extLst>
          </p:cNvPr>
          <p:cNvSpPr/>
          <p:nvPr/>
        </p:nvSpPr>
        <p:spPr>
          <a:xfrm>
            <a:off x="5182108" y="747853"/>
            <a:ext cx="6787002" cy="4378226"/>
          </a:xfrm>
          <a:prstGeom prst="rect">
            <a:avLst/>
          </a:prstGeom>
          <a:solidFill>
            <a:srgbClr val="FFFFFF"/>
          </a:solidFill>
          <a:ln w="9525" cap="flat" cmpd="sng" algn="ctr">
            <a:solidFill>
              <a:schemeClr val="tx2"/>
            </a:solidFill>
            <a:prstDash val="solid"/>
            <a:miter lim="800000"/>
          </a:ln>
          <a:effectLst/>
        </p:spPr>
        <p:txBody>
          <a:bodyPr lIns="91440" tIns="45720" rIns="91440" b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800">
                <a:solidFill>
                  <a:srgbClr val="000000"/>
                </a:solidFill>
              </a:rPr>
              <a:t>   </a:t>
            </a:r>
          </a:p>
        </p:txBody>
      </p:sp>
      <p:sp>
        <p:nvSpPr>
          <p:cNvPr id="33" name="Rectangle 32">
            <a:extLst>
              <a:ext uri="{FF2B5EF4-FFF2-40B4-BE49-F238E27FC236}">
                <a16:creationId xmlns:a16="http://schemas.microsoft.com/office/drawing/2014/main" id="{3904EB74-B9FB-9C21-965D-B97DBF814B93}"/>
              </a:ext>
            </a:extLst>
          </p:cNvPr>
          <p:cNvSpPr/>
          <p:nvPr/>
        </p:nvSpPr>
        <p:spPr>
          <a:xfrm>
            <a:off x="9112998" y="1518023"/>
            <a:ext cx="788745" cy="2883833"/>
          </a:xfrm>
          <a:prstGeom prst="rect">
            <a:avLst/>
          </a:prstGeom>
          <a:solidFill>
            <a:srgbClr val="FFFFFF"/>
          </a:solidFill>
          <a:ln w="9525" cap="flat" cmpd="sng" algn="ctr">
            <a:solidFill>
              <a:schemeClr val="tx2"/>
            </a:solidFill>
            <a:prstDash val="solid"/>
            <a:miter lim="800000"/>
          </a:ln>
          <a:effectLst/>
        </p:spPr>
        <p:txBody>
          <a:bodyPr lIns="91440" tIns="45720" rIns="91440" b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noProof="0">
              <a:ln>
                <a:noFill/>
              </a:ln>
              <a:solidFill>
                <a:srgbClr val="000000"/>
              </a:solidFill>
              <a:effectLst/>
              <a:uLnTx/>
              <a:uFillTx/>
              <a:ea typeface="+mn-ea"/>
              <a:cs typeface="+mn-cs"/>
            </a:endParaRPr>
          </a:p>
        </p:txBody>
      </p:sp>
      <p:sp>
        <p:nvSpPr>
          <p:cNvPr id="39" name="Rectangle 38">
            <a:extLst>
              <a:ext uri="{FF2B5EF4-FFF2-40B4-BE49-F238E27FC236}">
                <a16:creationId xmlns:a16="http://schemas.microsoft.com/office/drawing/2014/main" id="{32E3BC34-DE05-11E3-A9D7-0A832838F46B}"/>
              </a:ext>
            </a:extLst>
          </p:cNvPr>
          <p:cNvSpPr/>
          <p:nvPr/>
        </p:nvSpPr>
        <p:spPr>
          <a:xfrm>
            <a:off x="10132178" y="1524635"/>
            <a:ext cx="810039" cy="2877221"/>
          </a:xfrm>
          <a:prstGeom prst="rect">
            <a:avLst/>
          </a:prstGeom>
          <a:solidFill>
            <a:srgbClr val="FFFFFF"/>
          </a:solidFill>
          <a:ln w="9525" cap="flat" cmpd="sng" algn="ctr">
            <a:solidFill>
              <a:schemeClr val="tx2"/>
            </a:solidFill>
            <a:prstDash val="solid"/>
            <a:miter lim="800000"/>
          </a:ln>
          <a:effectLst/>
        </p:spPr>
        <p:txBody>
          <a:bodyPr lIns="91440" tIns="45720" rIns="91440" b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800" b="0" i="0" u="none" strike="noStrike" kern="1200" cap="none" spc="0" normalizeH="0" baseline="0" noProof="0" dirty="0">
              <a:ln>
                <a:noFill/>
              </a:ln>
              <a:solidFill>
                <a:schemeClr val="tx2">
                  <a:lumMod val="60000"/>
                  <a:lumOff val="40000"/>
                </a:schemeClr>
              </a:solidFill>
              <a:effectLst/>
              <a:uLnTx/>
              <a:uFillTx/>
              <a:ea typeface="+mn-ea"/>
              <a:cs typeface="+mn-cs"/>
            </a:endParaRPr>
          </a:p>
        </p:txBody>
      </p:sp>
      <p:sp>
        <p:nvSpPr>
          <p:cNvPr id="59" name="Rectangle 58">
            <a:extLst>
              <a:ext uri="{FF2B5EF4-FFF2-40B4-BE49-F238E27FC236}">
                <a16:creationId xmlns:a16="http://schemas.microsoft.com/office/drawing/2014/main" id="{5D43DCCE-499E-838E-F1ED-5EB9ED1626AF}"/>
              </a:ext>
            </a:extLst>
          </p:cNvPr>
          <p:cNvSpPr/>
          <p:nvPr/>
        </p:nvSpPr>
        <p:spPr>
          <a:xfrm>
            <a:off x="5356777" y="4682240"/>
            <a:ext cx="5826100" cy="377582"/>
          </a:xfrm>
          <a:prstGeom prst="rect">
            <a:avLst/>
          </a:prstGeom>
          <a:solidFill>
            <a:srgbClr val="FFFFFF"/>
          </a:solidFill>
          <a:ln w="9525" cap="flat" cmpd="sng" algn="ctr">
            <a:solidFill>
              <a:schemeClr val="tx2"/>
            </a:solidFill>
            <a:prstDash val="solid"/>
            <a:miter lim="800000"/>
          </a:ln>
          <a:effectLst/>
        </p:spPr>
        <p:txBody>
          <a:bodyPr lIns="91440" tIns="45720" rIns="91440" b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00" b="1" i="0" u="none" strike="noStrike" kern="1200" cap="none" spc="0" normalizeH="0" baseline="0" noProof="0">
              <a:ln>
                <a:noFill/>
              </a:ln>
              <a:solidFill>
                <a:srgbClr val="000000"/>
              </a:solidFill>
              <a:effectLst/>
              <a:uLnTx/>
              <a:uFillTx/>
              <a:ea typeface="+mn-ea"/>
              <a:cs typeface="+mn-cs"/>
            </a:endParaRPr>
          </a:p>
        </p:txBody>
      </p:sp>
      <p:sp>
        <p:nvSpPr>
          <p:cNvPr id="75" name="Arrow: Right 28">
            <a:extLst>
              <a:ext uri="{FF2B5EF4-FFF2-40B4-BE49-F238E27FC236}">
                <a16:creationId xmlns:a16="http://schemas.microsoft.com/office/drawing/2014/main" id="{ECE478E8-D883-0EF0-AE9F-2197FD34B8CC}"/>
              </a:ext>
            </a:extLst>
          </p:cNvPr>
          <p:cNvSpPr/>
          <p:nvPr/>
        </p:nvSpPr>
        <p:spPr>
          <a:xfrm>
            <a:off x="9956512" y="2433842"/>
            <a:ext cx="150495" cy="321945"/>
          </a:xfrm>
          <a:prstGeom prst="rightArrow">
            <a:avLst/>
          </a:prstGeom>
          <a:solidFill>
            <a:schemeClr val="accent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79" name="TextBox 169">
            <a:extLst>
              <a:ext uri="{FF2B5EF4-FFF2-40B4-BE49-F238E27FC236}">
                <a16:creationId xmlns:a16="http://schemas.microsoft.com/office/drawing/2014/main" id="{2CA10E83-F8FA-2CD9-8D0C-202D2C82F873}"/>
              </a:ext>
            </a:extLst>
          </p:cNvPr>
          <p:cNvSpPr txBox="1"/>
          <p:nvPr/>
        </p:nvSpPr>
        <p:spPr>
          <a:xfrm>
            <a:off x="10171479" y="4663103"/>
            <a:ext cx="1207845"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900" dirty="0">
                <a:solidFill>
                  <a:srgbClr val="000000"/>
                </a:solidFill>
              </a:rPr>
              <a:t>Data Activator</a:t>
            </a:r>
          </a:p>
          <a:p>
            <a:pPr algn="ctr">
              <a:defRPr/>
            </a:pPr>
            <a:r>
              <a:rPr lang="en-US" sz="900" dirty="0">
                <a:solidFill>
                  <a:srgbClr val="000000"/>
                </a:solidFill>
              </a:rPr>
              <a:t>(Optional)</a:t>
            </a:r>
          </a:p>
        </p:txBody>
      </p:sp>
      <p:sp>
        <p:nvSpPr>
          <p:cNvPr id="81" name="Rectangle 80">
            <a:extLst>
              <a:ext uri="{FF2B5EF4-FFF2-40B4-BE49-F238E27FC236}">
                <a16:creationId xmlns:a16="http://schemas.microsoft.com/office/drawing/2014/main" id="{B3E59A9D-3E6B-96E5-3D82-F348840B7459}"/>
              </a:ext>
            </a:extLst>
          </p:cNvPr>
          <p:cNvSpPr/>
          <p:nvPr/>
        </p:nvSpPr>
        <p:spPr>
          <a:xfrm>
            <a:off x="5409479" y="921715"/>
            <a:ext cx="4722700" cy="219816"/>
          </a:xfrm>
          <a:prstGeom prst="rect">
            <a:avLst/>
          </a:prstGeom>
          <a:solidFill>
            <a:srgbClr val="FFFFFF"/>
          </a:solidFill>
          <a:ln w="9525" cap="flat" cmpd="sng" algn="ctr">
            <a:solidFill>
              <a:schemeClr val="tx2"/>
            </a:solidFill>
            <a:prstDash val="solid"/>
            <a:miter lim="800000"/>
          </a:ln>
          <a:effectLst/>
        </p:spPr>
        <p:txBody>
          <a:bodyPr lIns="91440" tIns="45720" rIns="91440" b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0" b="1" i="0" u="none" strike="noStrike" kern="1200" cap="none" spc="0" normalizeH="0" baseline="0" noProof="0">
              <a:ln>
                <a:noFill/>
              </a:ln>
              <a:solidFill>
                <a:srgbClr val="000000"/>
              </a:solidFill>
              <a:effectLst/>
              <a:uLnTx/>
              <a:uFillTx/>
              <a:ea typeface="+mn-ea"/>
              <a:cs typeface="+mn-cs"/>
            </a:endParaRPr>
          </a:p>
        </p:txBody>
      </p:sp>
      <p:pic>
        <p:nvPicPr>
          <p:cNvPr id="83" name="Picture 64" descr="Logo, icon&#10;&#10;Description automatically generated">
            <a:extLst>
              <a:ext uri="{FF2B5EF4-FFF2-40B4-BE49-F238E27FC236}">
                <a16:creationId xmlns:a16="http://schemas.microsoft.com/office/drawing/2014/main" id="{262C9B28-F610-122F-942D-DDCB2DCBC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759" y="625057"/>
            <a:ext cx="343806" cy="274320"/>
          </a:xfrm>
          <a:prstGeom prst="rect">
            <a:avLst/>
          </a:prstGeom>
          <a:solidFill>
            <a:srgbClr val="FFFFFF"/>
          </a:solidFill>
        </p:spPr>
      </p:pic>
      <p:sp>
        <p:nvSpPr>
          <p:cNvPr id="85" name="Rectangle 84">
            <a:extLst>
              <a:ext uri="{FF2B5EF4-FFF2-40B4-BE49-F238E27FC236}">
                <a16:creationId xmlns:a16="http://schemas.microsoft.com/office/drawing/2014/main" id="{EE20F13E-65BD-37C5-39D0-5A80E5484BC6}"/>
              </a:ext>
            </a:extLst>
          </p:cNvPr>
          <p:cNvSpPr/>
          <p:nvPr/>
        </p:nvSpPr>
        <p:spPr>
          <a:xfrm>
            <a:off x="11220801" y="1518024"/>
            <a:ext cx="693052" cy="2883832"/>
          </a:xfrm>
          <a:prstGeom prst="rect">
            <a:avLst/>
          </a:prstGeom>
          <a:solidFill>
            <a:schemeClr val="bg1"/>
          </a:solidFill>
          <a:ln w="3175" cap="flat" cmpd="sng" algn="ctr">
            <a:solidFill>
              <a:schemeClr val="tx1"/>
            </a:solidFill>
            <a:prstDash val="solid"/>
            <a:miter lim="800000"/>
          </a:ln>
          <a:effectLst/>
        </p:spPr>
        <p:txBody>
          <a:bodyPr rot="0" spcFirstLastPara="0" vert="horz" wrap="square" lIns="76200" tIns="38100" rIns="76200" bIns="38100" numCol="1" spcCol="0" rtlCol="0" fromWordArt="0" anchor="t" anchorCtr="0" forceAA="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2000">
              <a:defRPr/>
            </a:pPr>
            <a:r>
              <a:rPr lang="en-US" sz="1665" kern="0">
                <a:solidFill>
                  <a:srgbClr val="FFFFFF"/>
                </a:solidFill>
              </a:rPr>
              <a:t> </a:t>
            </a:r>
            <a:endParaRPr lang="en-IN" sz="1665" kern="0">
              <a:solidFill>
                <a:srgbClr val="FFFFFF"/>
              </a:solidFill>
            </a:endParaRPr>
          </a:p>
        </p:txBody>
      </p:sp>
      <p:sp>
        <p:nvSpPr>
          <p:cNvPr id="126" name="TextBox 291">
            <a:extLst>
              <a:ext uri="{FF2B5EF4-FFF2-40B4-BE49-F238E27FC236}">
                <a16:creationId xmlns:a16="http://schemas.microsoft.com/office/drawing/2014/main" id="{300A0561-191D-4F63-9F8A-48C1BD9E1C4E}"/>
              </a:ext>
            </a:extLst>
          </p:cNvPr>
          <p:cNvSpPr txBox="1"/>
          <p:nvPr/>
        </p:nvSpPr>
        <p:spPr>
          <a:xfrm>
            <a:off x="11174384" y="3054141"/>
            <a:ext cx="829073"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chemeClr val="tx2"/>
                </a:solidFill>
                <a:cs typeface="Arial" panose="020B0604020202020204" pitchFamily="34" charset="0"/>
              </a:rPr>
              <a:t>Self-Service </a:t>
            </a:r>
          </a:p>
          <a:p>
            <a:pPr algn="ctr"/>
            <a:r>
              <a:rPr lang="en-US" sz="800" dirty="0">
                <a:solidFill>
                  <a:schemeClr val="tx2"/>
                </a:solidFill>
                <a:cs typeface="Arial" panose="020B0604020202020204" pitchFamily="34" charset="0"/>
              </a:rPr>
              <a:t>Analyst</a:t>
            </a:r>
          </a:p>
        </p:txBody>
      </p:sp>
      <p:sp>
        <p:nvSpPr>
          <p:cNvPr id="133" name="TextBox 288">
            <a:extLst>
              <a:ext uri="{FF2B5EF4-FFF2-40B4-BE49-F238E27FC236}">
                <a16:creationId xmlns:a16="http://schemas.microsoft.com/office/drawing/2014/main" id="{B35C3F34-333A-678A-61E3-4EA1032AE45D}"/>
              </a:ext>
            </a:extLst>
          </p:cNvPr>
          <p:cNvSpPr txBox="1"/>
          <p:nvPr/>
        </p:nvSpPr>
        <p:spPr>
          <a:xfrm>
            <a:off x="11304390" y="3977293"/>
            <a:ext cx="569066" cy="246221"/>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chemeClr val="tx2"/>
                </a:solidFill>
                <a:cs typeface="Arial" panose="020B0604020202020204"/>
              </a:rPr>
              <a:t>Report </a:t>
            </a:r>
          </a:p>
          <a:p>
            <a:pPr algn="ctr"/>
            <a:r>
              <a:rPr lang="en-US" sz="800" dirty="0">
                <a:solidFill>
                  <a:schemeClr val="tx2"/>
                </a:solidFill>
                <a:cs typeface="Arial" panose="020B0604020202020204"/>
              </a:rPr>
              <a:t>Consumers</a:t>
            </a:r>
          </a:p>
        </p:txBody>
      </p:sp>
      <p:sp>
        <p:nvSpPr>
          <p:cNvPr id="135" name="TextBox 21">
            <a:extLst>
              <a:ext uri="{FF2B5EF4-FFF2-40B4-BE49-F238E27FC236}">
                <a16:creationId xmlns:a16="http://schemas.microsoft.com/office/drawing/2014/main" id="{8F45685D-8FE6-B38D-7984-542DF39ECE35}"/>
              </a:ext>
            </a:extLst>
          </p:cNvPr>
          <p:cNvSpPr txBox="1"/>
          <p:nvPr/>
        </p:nvSpPr>
        <p:spPr>
          <a:xfrm>
            <a:off x="7488050" y="927233"/>
            <a:ext cx="1019471" cy="246221"/>
          </a:xfrm>
          <a:prstGeom prst="rect">
            <a:avLst/>
          </a:prstGeom>
          <a:noFill/>
        </p:spPr>
        <p:txBody>
          <a:bodyPr wrap="square" rtlCol="0">
            <a:spAutoFit/>
          </a:bodyPr>
          <a:lstStyle/>
          <a:p>
            <a:r>
              <a:rPr lang="en-US" sz="1000" dirty="0">
                <a:solidFill>
                  <a:srgbClr val="042315"/>
                </a:solidFill>
                <a:cs typeface="Arial" panose="020B0604020202020204" pitchFamily="34" charset="0"/>
              </a:rPr>
              <a:t>Data Factory</a:t>
            </a:r>
          </a:p>
        </p:txBody>
      </p:sp>
      <p:sp>
        <p:nvSpPr>
          <p:cNvPr id="141" name="TextBox 21">
            <a:extLst>
              <a:ext uri="{FF2B5EF4-FFF2-40B4-BE49-F238E27FC236}">
                <a16:creationId xmlns:a16="http://schemas.microsoft.com/office/drawing/2014/main" id="{F5B963CA-22F0-AA00-6640-62347E98EF4E}"/>
              </a:ext>
            </a:extLst>
          </p:cNvPr>
          <p:cNvSpPr txBox="1"/>
          <p:nvPr/>
        </p:nvSpPr>
        <p:spPr>
          <a:xfrm>
            <a:off x="5873661" y="931971"/>
            <a:ext cx="1093133" cy="246221"/>
          </a:xfrm>
          <a:prstGeom prst="rect">
            <a:avLst/>
          </a:prstGeom>
          <a:noFill/>
        </p:spPr>
        <p:txBody>
          <a:bodyPr wrap="square" rtlCol="0">
            <a:spAutoFit/>
          </a:bodyPr>
          <a:lstStyle/>
          <a:p>
            <a:r>
              <a:rPr lang="en-US" sz="1000" b="1" dirty="0">
                <a:solidFill>
                  <a:srgbClr val="042315"/>
                </a:solidFill>
                <a:cs typeface="Arial" panose="020B0604020202020204" pitchFamily="34" charset="0"/>
              </a:rPr>
              <a:t>Orchestration</a:t>
            </a:r>
          </a:p>
        </p:txBody>
      </p:sp>
      <p:sp>
        <p:nvSpPr>
          <p:cNvPr id="143" name="TextBox 21">
            <a:extLst>
              <a:ext uri="{FF2B5EF4-FFF2-40B4-BE49-F238E27FC236}">
                <a16:creationId xmlns:a16="http://schemas.microsoft.com/office/drawing/2014/main" id="{25CD4E7D-ED9A-E86C-ACB2-E28E0C6C9D72}"/>
              </a:ext>
            </a:extLst>
          </p:cNvPr>
          <p:cNvSpPr txBox="1"/>
          <p:nvPr/>
        </p:nvSpPr>
        <p:spPr>
          <a:xfrm>
            <a:off x="5730246" y="4460078"/>
            <a:ext cx="4115857"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900" u="none" strike="noStrike" kern="1200" cap="none" spc="0" normalizeH="0" baseline="0" noProof="0" dirty="0">
                <a:ln>
                  <a:noFill/>
                </a:ln>
                <a:solidFill>
                  <a:schemeClr val="accent1"/>
                </a:solidFill>
                <a:effectLst/>
                <a:uLnTx/>
                <a:uFillTx/>
              </a:rPr>
              <a:t>Platform Management, Governance, Security &amp; Compliance</a:t>
            </a:r>
          </a:p>
        </p:txBody>
      </p:sp>
      <p:pic>
        <p:nvPicPr>
          <p:cNvPr id="145" name="Image 1085">
            <a:extLst>
              <a:ext uri="{FF2B5EF4-FFF2-40B4-BE49-F238E27FC236}">
                <a16:creationId xmlns:a16="http://schemas.microsoft.com/office/drawing/2014/main" id="{FC3E6B78-6EC8-B239-4E3E-B4573F95F94F}"/>
              </a:ext>
            </a:extLst>
          </p:cNvPr>
          <p:cNvPicPr>
            <a:picLocks noChangeAspect="1"/>
          </p:cNvPicPr>
          <p:nvPr/>
        </p:nvPicPr>
        <p:blipFill>
          <a:blip r:embed="rId4"/>
          <a:stretch>
            <a:fillRect/>
          </a:stretch>
        </p:blipFill>
        <p:spPr>
          <a:xfrm>
            <a:off x="9852689" y="4750325"/>
            <a:ext cx="214381" cy="227220"/>
          </a:xfrm>
          <a:prstGeom prst="rect">
            <a:avLst/>
          </a:prstGeom>
          <a:ln>
            <a:solidFill>
              <a:schemeClr val="tx1"/>
            </a:solidFill>
          </a:ln>
        </p:spPr>
      </p:pic>
      <p:sp>
        <p:nvSpPr>
          <p:cNvPr id="149" name="TextBox 169">
            <a:extLst>
              <a:ext uri="{FF2B5EF4-FFF2-40B4-BE49-F238E27FC236}">
                <a16:creationId xmlns:a16="http://schemas.microsoft.com/office/drawing/2014/main" id="{F9657474-7E7E-D358-F7CD-7465B65386F2}"/>
              </a:ext>
            </a:extLst>
          </p:cNvPr>
          <p:cNvSpPr txBox="1"/>
          <p:nvPr/>
        </p:nvSpPr>
        <p:spPr>
          <a:xfrm>
            <a:off x="5271421" y="5304366"/>
            <a:ext cx="881141" cy="2308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900" dirty="0">
                <a:solidFill>
                  <a:schemeClr val="tx2"/>
                </a:solidFill>
              </a:rPr>
              <a:t>Entra ID</a:t>
            </a:r>
          </a:p>
        </p:txBody>
      </p:sp>
      <p:sp>
        <p:nvSpPr>
          <p:cNvPr id="153" name="TextBox 169">
            <a:extLst>
              <a:ext uri="{FF2B5EF4-FFF2-40B4-BE49-F238E27FC236}">
                <a16:creationId xmlns:a16="http://schemas.microsoft.com/office/drawing/2014/main" id="{CF277811-268D-F664-4E12-998279B90A25}"/>
              </a:ext>
            </a:extLst>
          </p:cNvPr>
          <p:cNvSpPr txBox="1"/>
          <p:nvPr/>
        </p:nvSpPr>
        <p:spPr>
          <a:xfrm>
            <a:off x="7956554" y="4659660"/>
            <a:ext cx="2030787" cy="3693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900" dirty="0">
                <a:solidFill>
                  <a:srgbClr val="000000"/>
                </a:solidFill>
              </a:rPr>
              <a:t>Microsoft Purview Hub</a:t>
            </a:r>
          </a:p>
          <a:p>
            <a:pPr>
              <a:defRPr/>
            </a:pPr>
            <a:r>
              <a:rPr lang="en-US" sz="900" dirty="0">
                <a:solidFill>
                  <a:srgbClr val="000000"/>
                </a:solidFill>
              </a:rPr>
              <a:t>(Optional)</a:t>
            </a:r>
          </a:p>
        </p:txBody>
      </p:sp>
      <p:pic>
        <p:nvPicPr>
          <p:cNvPr id="155" name="Image 2052">
            <a:extLst>
              <a:ext uri="{FF2B5EF4-FFF2-40B4-BE49-F238E27FC236}">
                <a16:creationId xmlns:a16="http://schemas.microsoft.com/office/drawing/2014/main" id="{A9D8ED3C-4908-5480-BC80-5F776E43EEFA}"/>
              </a:ext>
            </a:extLst>
          </p:cNvPr>
          <p:cNvPicPr>
            <a:picLocks noChangeAspect="1"/>
          </p:cNvPicPr>
          <p:nvPr/>
        </p:nvPicPr>
        <p:blipFill>
          <a:blip r:embed="rId5"/>
          <a:stretch>
            <a:fillRect/>
          </a:stretch>
        </p:blipFill>
        <p:spPr>
          <a:xfrm>
            <a:off x="7774630" y="4759985"/>
            <a:ext cx="225386" cy="227735"/>
          </a:xfrm>
          <a:prstGeom prst="rect">
            <a:avLst/>
          </a:prstGeom>
          <a:ln>
            <a:solidFill>
              <a:schemeClr val="tx1"/>
            </a:solidFill>
          </a:ln>
        </p:spPr>
      </p:pic>
      <p:sp>
        <p:nvSpPr>
          <p:cNvPr id="158" name="TextBox 169">
            <a:extLst>
              <a:ext uri="{FF2B5EF4-FFF2-40B4-BE49-F238E27FC236}">
                <a16:creationId xmlns:a16="http://schemas.microsoft.com/office/drawing/2014/main" id="{93335340-15F0-D2A3-3BB2-6B2C59958264}"/>
              </a:ext>
            </a:extLst>
          </p:cNvPr>
          <p:cNvSpPr txBox="1"/>
          <p:nvPr/>
        </p:nvSpPr>
        <p:spPr>
          <a:xfrm>
            <a:off x="10673169" y="5333365"/>
            <a:ext cx="1194941" cy="2308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900">
                <a:solidFill>
                  <a:schemeClr val="tx2"/>
                </a:solidFill>
              </a:rPr>
              <a:t>Azure Portal</a:t>
            </a:r>
          </a:p>
        </p:txBody>
      </p:sp>
      <p:sp>
        <p:nvSpPr>
          <p:cNvPr id="159" name="TextBox 21">
            <a:extLst>
              <a:ext uri="{FF2B5EF4-FFF2-40B4-BE49-F238E27FC236}">
                <a16:creationId xmlns:a16="http://schemas.microsoft.com/office/drawing/2014/main" id="{B485F59C-70EE-7712-D1C6-6DD0CF3392B8}"/>
              </a:ext>
            </a:extLst>
          </p:cNvPr>
          <p:cNvSpPr txBox="1"/>
          <p:nvPr/>
        </p:nvSpPr>
        <p:spPr>
          <a:xfrm>
            <a:off x="9039261" y="2257439"/>
            <a:ext cx="857473" cy="461665"/>
          </a:xfrm>
          <a:prstGeom prst="rect">
            <a:avLst/>
          </a:prstGeom>
          <a:noFill/>
        </p:spPr>
        <p:txBody>
          <a:bodyPr wrap="square" rtlCol="0">
            <a:spAutoFit/>
          </a:bodyPr>
          <a:lstStyle/>
          <a:p>
            <a:pPr algn="ctr" fontAlgn="base">
              <a:spcBef>
                <a:spcPct val="0"/>
              </a:spcBef>
              <a:spcAft>
                <a:spcPct val="0"/>
              </a:spcAft>
              <a:defRPr/>
            </a:pPr>
            <a:r>
              <a:rPr lang="en-US" sz="800" kern="0" dirty="0">
                <a:solidFill>
                  <a:schemeClr val="tx2"/>
                </a:solidFill>
                <a:cs typeface="Arial" panose="020B0604020202020204" pitchFamily="34" charset="0"/>
              </a:rPr>
              <a:t>SQL Analytics Endpoint</a:t>
            </a:r>
            <a:endParaRPr kumimoji="0" lang="en-US" sz="800" b="0" i="0" u="none" strike="noStrike" kern="0" cap="none" spc="0" normalizeH="0" baseline="0" noProof="0" dirty="0">
              <a:ln>
                <a:noFill/>
              </a:ln>
              <a:solidFill>
                <a:schemeClr val="tx2"/>
              </a:solidFill>
              <a:effectLst/>
              <a:uLnTx/>
              <a:uFillTx/>
              <a:cs typeface="Arial" panose="020B0604020202020204" pitchFamily="34" charset="0"/>
            </a:endParaRPr>
          </a:p>
        </p:txBody>
      </p:sp>
      <p:sp>
        <p:nvSpPr>
          <p:cNvPr id="160" name="TextBox 169">
            <a:extLst>
              <a:ext uri="{FF2B5EF4-FFF2-40B4-BE49-F238E27FC236}">
                <a16:creationId xmlns:a16="http://schemas.microsoft.com/office/drawing/2014/main" id="{FBB892F3-683A-E374-6DFE-1AC2795398BE}"/>
              </a:ext>
            </a:extLst>
          </p:cNvPr>
          <p:cNvSpPr txBox="1"/>
          <p:nvPr/>
        </p:nvSpPr>
        <p:spPr>
          <a:xfrm>
            <a:off x="10199657" y="3021059"/>
            <a:ext cx="79470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900" dirty="0">
                <a:solidFill>
                  <a:schemeClr val="tx2"/>
                </a:solidFill>
              </a:rPr>
              <a:t>Power BI</a:t>
            </a:r>
          </a:p>
        </p:txBody>
      </p:sp>
      <p:pic>
        <p:nvPicPr>
          <p:cNvPr id="164" name="Picture 64" descr="Logo, icon&#10;&#10;Description automatically generated">
            <a:extLst>
              <a:ext uri="{FF2B5EF4-FFF2-40B4-BE49-F238E27FC236}">
                <a16:creationId xmlns:a16="http://schemas.microsoft.com/office/drawing/2014/main" id="{BAF1ECD2-0DEA-1BDD-7576-111FEFF16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2711" y="5314110"/>
            <a:ext cx="247574" cy="197542"/>
          </a:xfrm>
          <a:prstGeom prst="rect">
            <a:avLst/>
          </a:prstGeom>
          <a:solidFill>
            <a:srgbClr val="FFFFFF"/>
          </a:solidFill>
        </p:spPr>
      </p:pic>
      <p:sp>
        <p:nvSpPr>
          <p:cNvPr id="174" name="TextBox 21">
            <a:extLst>
              <a:ext uri="{FF2B5EF4-FFF2-40B4-BE49-F238E27FC236}">
                <a16:creationId xmlns:a16="http://schemas.microsoft.com/office/drawing/2014/main" id="{BFC580E3-0623-F603-D226-A6EE9FD95E91}"/>
              </a:ext>
            </a:extLst>
          </p:cNvPr>
          <p:cNvSpPr txBox="1"/>
          <p:nvPr/>
        </p:nvSpPr>
        <p:spPr>
          <a:xfrm>
            <a:off x="10005859" y="5124610"/>
            <a:ext cx="2103740" cy="230832"/>
          </a:xfrm>
          <a:prstGeom prst="rect">
            <a:avLst/>
          </a:prstGeom>
          <a:noFill/>
        </p:spPr>
        <p:txBody>
          <a:bodyPr wrap="square" rtlCol="0">
            <a:spAutoFit/>
          </a:bodyPr>
          <a:lstStyle/>
          <a:p>
            <a:r>
              <a:rPr lang="en-US" sz="900" dirty="0">
                <a:solidFill>
                  <a:schemeClr val="accent4"/>
                </a:solidFill>
                <a:cs typeface="Arial" panose="020B0604020202020204" pitchFamily="34" charset="0"/>
              </a:rPr>
              <a:t>  Fabric Capacity  Pause/Resume</a:t>
            </a:r>
          </a:p>
        </p:txBody>
      </p:sp>
      <p:sp>
        <p:nvSpPr>
          <p:cNvPr id="181" name="TextBox 21">
            <a:extLst>
              <a:ext uri="{FF2B5EF4-FFF2-40B4-BE49-F238E27FC236}">
                <a16:creationId xmlns:a16="http://schemas.microsoft.com/office/drawing/2014/main" id="{79C0BB4D-64C1-2F6C-21CE-26571AA67054}"/>
              </a:ext>
            </a:extLst>
          </p:cNvPr>
          <p:cNvSpPr txBox="1"/>
          <p:nvPr/>
        </p:nvSpPr>
        <p:spPr>
          <a:xfrm>
            <a:off x="5769667" y="717023"/>
            <a:ext cx="4278228"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000" dirty="0">
                <a:solidFill>
                  <a:schemeClr val="accent1"/>
                </a:solidFill>
              </a:rPr>
              <a:t>Microsoft Fabric Unified SAAS Data Analytic Platform</a:t>
            </a:r>
            <a:endParaRPr kumimoji="0" lang="en-US" sz="1000" u="none" strike="noStrike" kern="1200" cap="none" spc="0" normalizeH="0" baseline="0" noProof="0" dirty="0">
              <a:ln>
                <a:noFill/>
              </a:ln>
              <a:solidFill>
                <a:schemeClr val="accent1"/>
              </a:solidFill>
              <a:effectLst/>
              <a:uLnTx/>
              <a:uFillTx/>
            </a:endParaRPr>
          </a:p>
        </p:txBody>
      </p:sp>
      <p:pic>
        <p:nvPicPr>
          <p:cNvPr id="183" name="Picture 182">
            <a:extLst>
              <a:ext uri="{FF2B5EF4-FFF2-40B4-BE49-F238E27FC236}">
                <a16:creationId xmlns:a16="http://schemas.microsoft.com/office/drawing/2014/main" id="{0D7036DB-7AD4-754F-1B92-3DEFC090E2F1}"/>
              </a:ext>
            </a:extLst>
          </p:cNvPr>
          <p:cNvPicPr>
            <a:picLocks noChangeAspect="1"/>
          </p:cNvPicPr>
          <p:nvPr/>
        </p:nvPicPr>
        <p:blipFill>
          <a:blip r:embed="rId6"/>
          <a:stretch>
            <a:fillRect/>
          </a:stretch>
        </p:blipFill>
        <p:spPr>
          <a:xfrm>
            <a:off x="7055958" y="944282"/>
            <a:ext cx="261311" cy="185933"/>
          </a:xfrm>
          <a:prstGeom prst="rect">
            <a:avLst/>
          </a:prstGeom>
          <a:ln>
            <a:solidFill>
              <a:schemeClr val="tx1"/>
            </a:solidFill>
          </a:ln>
        </p:spPr>
      </p:pic>
      <p:sp>
        <p:nvSpPr>
          <p:cNvPr id="189" name="Rectangle 188">
            <a:extLst>
              <a:ext uri="{FF2B5EF4-FFF2-40B4-BE49-F238E27FC236}">
                <a16:creationId xmlns:a16="http://schemas.microsoft.com/office/drawing/2014/main" id="{EE5F9769-748C-16F5-9EFB-EA7406591C61}"/>
              </a:ext>
            </a:extLst>
          </p:cNvPr>
          <p:cNvSpPr/>
          <p:nvPr/>
        </p:nvSpPr>
        <p:spPr>
          <a:xfrm>
            <a:off x="6393659" y="1548376"/>
            <a:ext cx="2399992" cy="2106601"/>
          </a:xfrm>
          <a:prstGeom prst="rect">
            <a:avLst/>
          </a:prstGeom>
          <a:solidFill>
            <a:srgbClr val="FFFFFF"/>
          </a:solidFill>
          <a:ln w="6350" cap="flat" cmpd="sng" algn="ctr">
            <a:solidFill>
              <a:srgbClr val="565049"/>
            </a:solidFill>
            <a:prstDash val="solid"/>
            <a:miter lim="800000"/>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0" i="0" u="none" strike="noStrike" kern="1200" cap="none" spc="0" normalizeH="0" baseline="0" noProof="0">
              <a:ln>
                <a:noFill/>
              </a:ln>
              <a:solidFill>
                <a:srgbClr val="000000"/>
              </a:solidFill>
              <a:effectLst/>
              <a:uLnTx/>
              <a:uFillTx/>
              <a:ea typeface="+mn-ea"/>
              <a:cs typeface="+mn-cs"/>
            </a:endParaRPr>
          </a:p>
        </p:txBody>
      </p:sp>
      <p:sp>
        <p:nvSpPr>
          <p:cNvPr id="191" name="Rectangle 190">
            <a:extLst>
              <a:ext uri="{FF2B5EF4-FFF2-40B4-BE49-F238E27FC236}">
                <a16:creationId xmlns:a16="http://schemas.microsoft.com/office/drawing/2014/main" id="{9B4C6A3C-D075-C89D-6913-2C2DF8C81E9F}"/>
              </a:ext>
            </a:extLst>
          </p:cNvPr>
          <p:cNvSpPr/>
          <p:nvPr/>
        </p:nvSpPr>
        <p:spPr>
          <a:xfrm>
            <a:off x="6391809" y="3855313"/>
            <a:ext cx="2411468" cy="551267"/>
          </a:xfrm>
          <a:prstGeom prst="rect">
            <a:avLst/>
          </a:prstGeom>
          <a:solidFill>
            <a:srgbClr val="FFFFFF"/>
          </a:solidFill>
          <a:ln w="6350" cap="flat" cmpd="sng" algn="ctr">
            <a:solidFill>
              <a:schemeClr val="tx2"/>
            </a:solidFill>
            <a:prstDash val="solid"/>
            <a:miter lim="800000"/>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50" b="0" i="0" u="none" strike="noStrike" kern="1200" cap="none" spc="0" normalizeH="0" baseline="0" noProof="0">
              <a:ln>
                <a:noFill/>
              </a:ln>
              <a:solidFill>
                <a:srgbClr val="000000"/>
              </a:solidFill>
              <a:effectLst/>
              <a:uLnTx/>
              <a:uFillTx/>
              <a:ea typeface="+mn-ea"/>
              <a:cs typeface="+mn-cs"/>
            </a:endParaRPr>
          </a:p>
        </p:txBody>
      </p:sp>
      <p:sp>
        <p:nvSpPr>
          <p:cNvPr id="193" name="TextBox 138">
            <a:extLst>
              <a:ext uri="{FF2B5EF4-FFF2-40B4-BE49-F238E27FC236}">
                <a16:creationId xmlns:a16="http://schemas.microsoft.com/office/drawing/2014/main" id="{AF08E0E0-6D2E-D4F1-B1D8-80778C51C515}"/>
              </a:ext>
            </a:extLst>
          </p:cNvPr>
          <p:cNvSpPr txBox="1"/>
          <p:nvPr/>
        </p:nvSpPr>
        <p:spPr>
          <a:xfrm>
            <a:off x="7102033" y="3666675"/>
            <a:ext cx="1064715" cy="246221"/>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b="1" dirty="0">
                <a:solidFill>
                  <a:srgbClr val="042315"/>
                </a:solidFill>
              </a:rPr>
              <a:t>Processing Layer</a:t>
            </a:r>
          </a:p>
        </p:txBody>
      </p:sp>
      <p:sp>
        <p:nvSpPr>
          <p:cNvPr id="195" name="TextBox 21">
            <a:extLst>
              <a:ext uri="{FF2B5EF4-FFF2-40B4-BE49-F238E27FC236}">
                <a16:creationId xmlns:a16="http://schemas.microsoft.com/office/drawing/2014/main" id="{4F0BC6C3-6544-9F83-14B9-20AD8E90C288}"/>
              </a:ext>
            </a:extLst>
          </p:cNvPr>
          <p:cNvSpPr txBox="1"/>
          <p:nvPr/>
        </p:nvSpPr>
        <p:spPr>
          <a:xfrm>
            <a:off x="7085032" y="4207025"/>
            <a:ext cx="836150" cy="215444"/>
          </a:xfrm>
          <a:prstGeom prst="rect">
            <a:avLst/>
          </a:prstGeom>
          <a:noFill/>
        </p:spPr>
        <p:txBody>
          <a:bodyPr wrap="square" rtlCol="0">
            <a:spAutoFit/>
          </a:bodyPr>
          <a:lstStyle/>
          <a:p>
            <a:pPr algn="ctr"/>
            <a:r>
              <a:rPr lang="en-US" sz="800" dirty="0">
                <a:solidFill>
                  <a:srgbClr val="042315"/>
                </a:solidFill>
                <a:cs typeface="Arial" panose="020B0604020202020204" pitchFamily="34" charset="0"/>
              </a:rPr>
              <a:t>Spark jobs</a:t>
            </a:r>
          </a:p>
        </p:txBody>
      </p:sp>
      <p:pic>
        <p:nvPicPr>
          <p:cNvPr id="201" name="Image 2086">
            <a:extLst>
              <a:ext uri="{FF2B5EF4-FFF2-40B4-BE49-F238E27FC236}">
                <a16:creationId xmlns:a16="http://schemas.microsoft.com/office/drawing/2014/main" id="{091E5D3D-C195-8FE8-96AC-7A7B7A1CD04B}"/>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7876369" y="3915712"/>
            <a:ext cx="221496" cy="238109"/>
          </a:xfrm>
          <a:prstGeom prst="rect">
            <a:avLst/>
          </a:prstGeom>
          <a:ln>
            <a:solidFill>
              <a:schemeClr val="tx1"/>
            </a:solidFill>
          </a:ln>
        </p:spPr>
      </p:pic>
      <p:sp>
        <p:nvSpPr>
          <p:cNvPr id="205" name="TextBox 21">
            <a:extLst>
              <a:ext uri="{FF2B5EF4-FFF2-40B4-BE49-F238E27FC236}">
                <a16:creationId xmlns:a16="http://schemas.microsoft.com/office/drawing/2014/main" id="{59680BDB-F84B-D088-6A8D-E86526598CEC}"/>
              </a:ext>
            </a:extLst>
          </p:cNvPr>
          <p:cNvSpPr txBox="1"/>
          <p:nvPr/>
        </p:nvSpPr>
        <p:spPr>
          <a:xfrm>
            <a:off x="7770118" y="4113608"/>
            <a:ext cx="1052583" cy="338554"/>
          </a:xfrm>
          <a:prstGeom prst="rect">
            <a:avLst/>
          </a:prstGeom>
          <a:noFill/>
        </p:spPr>
        <p:txBody>
          <a:bodyPr wrap="square" rtlCol="0">
            <a:spAutoFit/>
          </a:bodyPr>
          <a:lstStyle/>
          <a:p>
            <a:r>
              <a:rPr lang="en-US" sz="800" dirty="0">
                <a:solidFill>
                  <a:srgbClr val="042315"/>
                </a:solidFill>
                <a:cs typeface="Arial" panose="020B0604020202020204" pitchFamily="34" charset="0"/>
              </a:rPr>
              <a:t>Spark </a:t>
            </a:r>
          </a:p>
          <a:p>
            <a:r>
              <a:rPr lang="en-US" sz="800" dirty="0">
                <a:solidFill>
                  <a:srgbClr val="042315"/>
                </a:solidFill>
                <a:cs typeface="Arial" panose="020B0604020202020204" pitchFamily="34" charset="0"/>
              </a:rPr>
              <a:t>notebooks</a:t>
            </a:r>
          </a:p>
        </p:txBody>
      </p:sp>
      <p:pic>
        <p:nvPicPr>
          <p:cNvPr id="206" name="Picture 205">
            <a:extLst>
              <a:ext uri="{FF2B5EF4-FFF2-40B4-BE49-F238E27FC236}">
                <a16:creationId xmlns:a16="http://schemas.microsoft.com/office/drawing/2014/main" id="{84ED16E4-BFDB-7B13-8F7A-BF97A349F290}"/>
              </a:ext>
            </a:extLst>
          </p:cNvPr>
          <p:cNvPicPr>
            <a:picLocks noChangeAspect="1"/>
          </p:cNvPicPr>
          <p:nvPr/>
        </p:nvPicPr>
        <p:blipFill>
          <a:blip r:embed="rId9"/>
          <a:stretch>
            <a:fillRect/>
          </a:stretch>
        </p:blipFill>
        <p:spPr>
          <a:xfrm>
            <a:off x="7170911" y="3309937"/>
            <a:ext cx="339775" cy="285754"/>
          </a:xfrm>
          <a:prstGeom prst="rect">
            <a:avLst/>
          </a:prstGeom>
          <a:ln>
            <a:solidFill>
              <a:schemeClr val="tx1"/>
            </a:solidFill>
          </a:ln>
        </p:spPr>
      </p:pic>
      <p:sp>
        <p:nvSpPr>
          <p:cNvPr id="207" name="TextBox 138">
            <a:extLst>
              <a:ext uri="{FF2B5EF4-FFF2-40B4-BE49-F238E27FC236}">
                <a16:creationId xmlns:a16="http://schemas.microsoft.com/office/drawing/2014/main" id="{15B0FF5F-E4F5-59BB-A60E-E570C63F28DD}"/>
              </a:ext>
            </a:extLst>
          </p:cNvPr>
          <p:cNvSpPr txBox="1"/>
          <p:nvPr/>
        </p:nvSpPr>
        <p:spPr>
          <a:xfrm>
            <a:off x="7593655" y="3325402"/>
            <a:ext cx="667170" cy="24622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00" dirty="0">
                <a:solidFill>
                  <a:schemeClr val="tx2"/>
                </a:solidFill>
              </a:rPr>
              <a:t>One Lake</a:t>
            </a:r>
          </a:p>
        </p:txBody>
      </p:sp>
      <p:sp>
        <p:nvSpPr>
          <p:cNvPr id="208" name="Arrow: Right 1053">
            <a:extLst>
              <a:ext uri="{FF2B5EF4-FFF2-40B4-BE49-F238E27FC236}">
                <a16:creationId xmlns:a16="http://schemas.microsoft.com/office/drawing/2014/main" id="{B63CCAB6-1A65-C98E-3815-A7B376060C1D}"/>
              </a:ext>
            </a:extLst>
          </p:cNvPr>
          <p:cNvSpPr/>
          <p:nvPr/>
        </p:nvSpPr>
        <p:spPr>
          <a:xfrm>
            <a:off x="6493204" y="2955689"/>
            <a:ext cx="2261945" cy="352703"/>
          </a:xfrm>
          <a:prstGeom prst="rightArrow">
            <a:avLst/>
          </a:prstGeom>
          <a:solidFill>
            <a:schemeClr val="accent4"/>
          </a:solidFill>
          <a:ln w="12700" cap="flat" cmpd="sng" algn="ctr">
            <a:noFill/>
            <a:prstDash val="solid"/>
            <a:miter lim="800000"/>
          </a:ln>
          <a:effectLst/>
        </p:spPr>
        <p:txBody>
          <a:bodyPr tIns="36000" rIns="72000" bIns="3600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rgbClr val="000000"/>
              </a:solidFill>
              <a:effectLst/>
              <a:uLnTx/>
              <a:uFillTx/>
              <a:ea typeface="+mn-ea"/>
              <a:cs typeface="+mn-cs"/>
            </a:endParaRPr>
          </a:p>
        </p:txBody>
      </p:sp>
      <p:sp>
        <p:nvSpPr>
          <p:cNvPr id="210" name="Arrow: Chevron 1057">
            <a:extLst>
              <a:ext uri="{FF2B5EF4-FFF2-40B4-BE49-F238E27FC236}">
                <a16:creationId xmlns:a16="http://schemas.microsoft.com/office/drawing/2014/main" id="{8F1DD4E8-E12A-71B7-AFA1-FF85D7523269}"/>
              </a:ext>
            </a:extLst>
          </p:cNvPr>
          <p:cNvSpPr/>
          <p:nvPr/>
        </p:nvSpPr>
        <p:spPr>
          <a:xfrm flipV="1">
            <a:off x="7986533" y="2396453"/>
            <a:ext cx="164149" cy="302958"/>
          </a:xfrm>
          <a:prstGeom prst="chevron">
            <a:avLst/>
          </a:prstGeom>
          <a:solidFill>
            <a:srgbClr val="FF452D"/>
          </a:solidFill>
          <a:ln w="12700" cap="flat" cmpd="sng" algn="ctr">
            <a:noFill/>
            <a:prstDash val="solid"/>
            <a:miter lim="800000"/>
          </a:ln>
          <a:effectLst/>
        </p:spPr>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8D978B"/>
              </a:solidFill>
              <a:effectLst/>
              <a:uLnTx/>
              <a:uFillTx/>
              <a:ea typeface="+mn-ea"/>
              <a:cs typeface="+mn-cs"/>
            </a:endParaRPr>
          </a:p>
        </p:txBody>
      </p:sp>
      <p:sp>
        <p:nvSpPr>
          <p:cNvPr id="212" name="Rectangle 211">
            <a:extLst>
              <a:ext uri="{FF2B5EF4-FFF2-40B4-BE49-F238E27FC236}">
                <a16:creationId xmlns:a16="http://schemas.microsoft.com/office/drawing/2014/main" id="{1A95BFE9-39FA-6B66-6B7E-7DB7DA5A3D28}"/>
              </a:ext>
            </a:extLst>
          </p:cNvPr>
          <p:cNvSpPr/>
          <p:nvPr/>
        </p:nvSpPr>
        <p:spPr>
          <a:xfrm>
            <a:off x="8187951" y="2204388"/>
            <a:ext cx="551363" cy="566874"/>
          </a:xfrm>
          <a:prstGeom prst="rect">
            <a:avLst/>
          </a:prstGeom>
          <a:solidFill>
            <a:srgbClr val="FFFFFF"/>
          </a:solidFill>
          <a:ln w="6350" cap="flat" cmpd="sng" algn="ctr">
            <a:solidFill>
              <a:schemeClr val="tx2"/>
            </a:solidFill>
            <a:prstDash val="solid"/>
            <a:miter lim="800000"/>
          </a:ln>
          <a:effectLst>
            <a:glow rad="101600">
              <a:schemeClr val="bg1">
                <a:alpha val="60000"/>
              </a:schemeClr>
            </a:glow>
          </a:effectLst>
        </p:spPr>
        <p:txBody>
          <a:bodyPr rot="0" spcFirstLastPara="0" vert="horz" wrap="square" lIns="0" tIns="0" rIns="0" bIns="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a:ln>
                  <a:noFill/>
                </a:ln>
                <a:solidFill>
                  <a:prstClr val="black"/>
                </a:solidFill>
                <a:effectLst/>
                <a:uLnTx/>
                <a:uFillTx/>
                <a:ea typeface="+mn-ea"/>
                <a:cs typeface="Arial" panose="020B0604020202020204" pitchFamily="34" charset="0"/>
              </a:rPr>
              <a:t> </a:t>
            </a:r>
          </a:p>
        </p:txBody>
      </p:sp>
      <p:pic>
        <p:nvPicPr>
          <p:cNvPr id="213" name="Picture 212">
            <a:extLst>
              <a:ext uri="{FF2B5EF4-FFF2-40B4-BE49-F238E27FC236}">
                <a16:creationId xmlns:a16="http://schemas.microsoft.com/office/drawing/2014/main" id="{0B397467-2556-F809-C0D2-9F04E314DB39}"/>
              </a:ext>
            </a:extLst>
          </p:cNvPr>
          <p:cNvPicPr>
            <a:picLocks noChangeAspect="1"/>
          </p:cNvPicPr>
          <p:nvPr/>
        </p:nvPicPr>
        <p:blipFill>
          <a:blip r:embed="rId10"/>
          <a:stretch>
            <a:fillRect/>
          </a:stretch>
        </p:blipFill>
        <p:spPr>
          <a:xfrm>
            <a:off x="8279516" y="2252189"/>
            <a:ext cx="211705" cy="234593"/>
          </a:xfrm>
          <a:prstGeom prst="rect">
            <a:avLst/>
          </a:prstGeom>
          <a:ln>
            <a:solidFill>
              <a:schemeClr val="bg1"/>
            </a:solidFill>
          </a:ln>
        </p:spPr>
      </p:pic>
      <p:pic>
        <p:nvPicPr>
          <p:cNvPr id="215" name="Picture 214">
            <a:extLst>
              <a:ext uri="{FF2B5EF4-FFF2-40B4-BE49-F238E27FC236}">
                <a16:creationId xmlns:a16="http://schemas.microsoft.com/office/drawing/2014/main" id="{C2DA7F61-DA71-CE43-0DE2-5C3222220A73}"/>
              </a:ext>
            </a:extLst>
          </p:cNvPr>
          <p:cNvPicPr>
            <a:picLocks noChangeAspect="1"/>
          </p:cNvPicPr>
          <p:nvPr/>
        </p:nvPicPr>
        <p:blipFill>
          <a:blip r:embed="rId11"/>
          <a:stretch>
            <a:fillRect/>
          </a:stretch>
        </p:blipFill>
        <p:spPr>
          <a:xfrm>
            <a:off x="8539299" y="2254220"/>
            <a:ext cx="187984" cy="198428"/>
          </a:xfrm>
          <a:prstGeom prst="rect">
            <a:avLst/>
          </a:prstGeom>
          <a:solidFill>
            <a:schemeClr val="accent2"/>
          </a:solidFill>
          <a:ln>
            <a:solidFill>
              <a:schemeClr val="bg1"/>
            </a:solidFill>
          </a:ln>
        </p:spPr>
      </p:pic>
      <p:sp>
        <p:nvSpPr>
          <p:cNvPr id="216" name="TextBox 21">
            <a:extLst>
              <a:ext uri="{FF2B5EF4-FFF2-40B4-BE49-F238E27FC236}">
                <a16:creationId xmlns:a16="http://schemas.microsoft.com/office/drawing/2014/main" id="{3832B2A1-1369-D815-0E46-C5C29FCBD672}"/>
              </a:ext>
            </a:extLst>
          </p:cNvPr>
          <p:cNvSpPr txBox="1"/>
          <p:nvPr/>
        </p:nvSpPr>
        <p:spPr>
          <a:xfrm>
            <a:off x="8249317" y="2761791"/>
            <a:ext cx="573384" cy="246221"/>
          </a:xfrm>
          <a:prstGeom prst="rect">
            <a:avLst/>
          </a:prstGeom>
          <a:noFill/>
        </p:spPr>
        <p:txBody>
          <a:bodyPr wrap="square" rtlCol="0">
            <a:spAutoFit/>
          </a:bodyPr>
          <a:lstStyle/>
          <a:p>
            <a:pPr algn="ctr"/>
            <a:r>
              <a:rPr lang="en-US" sz="1000" dirty="0">
                <a:solidFill>
                  <a:srgbClr val="042315"/>
                </a:solidFill>
                <a:cs typeface="Arial" panose="020B0604020202020204" pitchFamily="34" charset="0"/>
              </a:rPr>
              <a:t>Gold</a:t>
            </a:r>
          </a:p>
        </p:txBody>
      </p:sp>
      <p:sp>
        <p:nvSpPr>
          <p:cNvPr id="217" name="TextBox 189">
            <a:extLst>
              <a:ext uri="{FF2B5EF4-FFF2-40B4-BE49-F238E27FC236}">
                <a16:creationId xmlns:a16="http://schemas.microsoft.com/office/drawing/2014/main" id="{97409391-2D37-3142-0391-702B44D47579}"/>
              </a:ext>
            </a:extLst>
          </p:cNvPr>
          <p:cNvSpPr txBox="1"/>
          <p:nvPr/>
        </p:nvSpPr>
        <p:spPr>
          <a:xfrm>
            <a:off x="6389434" y="1631554"/>
            <a:ext cx="85598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chemeClr val="accent4">
                    <a:lumMod val="10000"/>
                  </a:schemeClr>
                </a:solidFill>
                <a:cs typeface="Arial" panose="020B0604020202020204" pitchFamily="34" charset="0"/>
              </a:rPr>
              <a:t>Raw Ingestion /History</a:t>
            </a:r>
          </a:p>
        </p:txBody>
      </p:sp>
      <p:sp>
        <p:nvSpPr>
          <p:cNvPr id="218" name="TextBox 217">
            <a:extLst>
              <a:ext uri="{FF2B5EF4-FFF2-40B4-BE49-F238E27FC236}">
                <a16:creationId xmlns:a16="http://schemas.microsoft.com/office/drawing/2014/main" id="{C49BF727-4ED1-113C-F426-25974E682674}"/>
              </a:ext>
            </a:extLst>
          </p:cNvPr>
          <p:cNvSpPr txBox="1"/>
          <p:nvPr/>
        </p:nvSpPr>
        <p:spPr>
          <a:xfrm>
            <a:off x="7174394" y="1625110"/>
            <a:ext cx="913130"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chemeClr val="accent4">
                    <a:lumMod val="10000"/>
                  </a:schemeClr>
                </a:solidFill>
                <a:cs typeface="Arial" panose="020B0604020202020204" pitchFamily="34" charset="0"/>
              </a:rPr>
              <a:t>Filter, Cleaned, Processed</a:t>
            </a:r>
          </a:p>
        </p:txBody>
      </p:sp>
      <p:sp>
        <p:nvSpPr>
          <p:cNvPr id="219" name="TextBox 189">
            <a:extLst>
              <a:ext uri="{FF2B5EF4-FFF2-40B4-BE49-F238E27FC236}">
                <a16:creationId xmlns:a16="http://schemas.microsoft.com/office/drawing/2014/main" id="{7F12842A-F102-BBC4-C576-E5F3EE397E81}"/>
              </a:ext>
            </a:extLst>
          </p:cNvPr>
          <p:cNvSpPr txBox="1"/>
          <p:nvPr/>
        </p:nvSpPr>
        <p:spPr>
          <a:xfrm>
            <a:off x="8026699" y="1623667"/>
            <a:ext cx="865924"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chemeClr val="accent4">
                    <a:lumMod val="10000"/>
                  </a:schemeClr>
                </a:solidFill>
                <a:cs typeface="Arial" panose="020B0604020202020204" pitchFamily="34" charset="0"/>
              </a:rPr>
              <a:t>Business-level Aggregates</a:t>
            </a:r>
          </a:p>
        </p:txBody>
      </p:sp>
      <p:sp>
        <p:nvSpPr>
          <p:cNvPr id="220" name="Arrow: Right 28">
            <a:extLst>
              <a:ext uri="{FF2B5EF4-FFF2-40B4-BE49-F238E27FC236}">
                <a16:creationId xmlns:a16="http://schemas.microsoft.com/office/drawing/2014/main" id="{19F6BA0D-2B87-03C6-9B91-27A2F17E4E57}"/>
              </a:ext>
            </a:extLst>
          </p:cNvPr>
          <p:cNvSpPr/>
          <p:nvPr/>
        </p:nvSpPr>
        <p:spPr>
          <a:xfrm>
            <a:off x="11032382" y="2406301"/>
            <a:ext cx="150495" cy="321945"/>
          </a:xfrm>
          <a:prstGeom prst="rightArrow">
            <a:avLst/>
          </a:prstGeom>
          <a:solidFill>
            <a:schemeClr val="accent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21" name="Arrow: Right 28">
            <a:extLst>
              <a:ext uri="{FF2B5EF4-FFF2-40B4-BE49-F238E27FC236}">
                <a16:creationId xmlns:a16="http://schemas.microsoft.com/office/drawing/2014/main" id="{74BE2A98-2787-349E-F41A-D03D27B642D6}"/>
              </a:ext>
            </a:extLst>
          </p:cNvPr>
          <p:cNvSpPr/>
          <p:nvPr/>
        </p:nvSpPr>
        <p:spPr>
          <a:xfrm>
            <a:off x="8897500" y="2423443"/>
            <a:ext cx="150495" cy="321945"/>
          </a:xfrm>
          <a:prstGeom prst="rightArrow">
            <a:avLst/>
          </a:prstGeom>
          <a:solidFill>
            <a:schemeClr val="accent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25" name="TextBox 138">
            <a:extLst>
              <a:ext uri="{FF2B5EF4-FFF2-40B4-BE49-F238E27FC236}">
                <a16:creationId xmlns:a16="http://schemas.microsoft.com/office/drawing/2014/main" id="{8BFA0D7B-B305-24EB-7F9A-B5715B56A401}"/>
              </a:ext>
            </a:extLst>
          </p:cNvPr>
          <p:cNvSpPr txBox="1"/>
          <p:nvPr/>
        </p:nvSpPr>
        <p:spPr>
          <a:xfrm>
            <a:off x="6779000" y="3025364"/>
            <a:ext cx="1526214" cy="2308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900" dirty="0">
                <a:solidFill>
                  <a:schemeClr val="bg1"/>
                </a:solidFill>
              </a:rPr>
              <a:t>Improve Data Quality</a:t>
            </a:r>
          </a:p>
        </p:txBody>
      </p:sp>
      <p:pic>
        <p:nvPicPr>
          <p:cNvPr id="227" name="Image 2048">
            <a:extLst>
              <a:ext uri="{FF2B5EF4-FFF2-40B4-BE49-F238E27FC236}">
                <a16:creationId xmlns:a16="http://schemas.microsoft.com/office/drawing/2014/main" id="{2ED87757-574F-55CE-BA1A-FE5277215808}"/>
              </a:ext>
            </a:extLst>
          </p:cNvPr>
          <p:cNvPicPr>
            <a:picLocks noChangeAspect="1"/>
          </p:cNvPicPr>
          <p:nvPr/>
        </p:nvPicPr>
        <p:blipFill>
          <a:blip r:embed="rId12"/>
          <a:stretch>
            <a:fillRect/>
          </a:stretch>
        </p:blipFill>
        <p:spPr>
          <a:xfrm>
            <a:off x="7391625" y="4745156"/>
            <a:ext cx="319302" cy="241822"/>
          </a:xfrm>
          <a:prstGeom prst="rect">
            <a:avLst/>
          </a:prstGeom>
          <a:ln>
            <a:solidFill>
              <a:schemeClr val="tx1"/>
            </a:solidFill>
          </a:ln>
        </p:spPr>
      </p:pic>
      <p:sp>
        <p:nvSpPr>
          <p:cNvPr id="228" name="TextBox 169">
            <a:extLst>
              <a:ext uri="{FF2B5EF4-FFF2-40B4-BE49-F238E27FC236}">
                <a16:creationId xmlns:a16="http://schemas.microsoft.com/office/drawing/2014/main" id="{AD6841A4-7DB5-CDFA-6F51-884D7FD7A665}"/>
              </a:ext>
            </a:extLst>
          </p:cNvPr>
          <p:cNvSpPr txBox="1"/>
          <p:nvPr/>
        </p:nvSpPr>
        <p:spPr>
          <a:xfrm>
            <a:off x="5751102" y="4796893"/>
            <a:ext cx="1468804" cy="23083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900" dirty="0">
                <a:solidFill>
                  <a:srgbClr val="000000"/>
                </a:solidFill>
              </a:rPr>
              <a:t>Fabric Admin Portal</a:t>
            </a:r>
          </a:p>
        </p:txBody>
      </p:sp>
      <p:pic>
        <p:nvPicPr>
          <p:cNvPr id="229" name="Picture 4" descr="Voir les détails de l’image associée. Microsoft Fabric certification thoughts - Kevin Chant">
            <a:extLst>
              <a:ext uri="{FF2B5EF4-FFF2-40B4-BE49-F238E27FC236}">
                <a16:creationId xmlns:a16="http://schemas.microsoft.com/office/drawing/2014/main" id="{786456C1-2014-9874-7EE2-FDF8C2682EA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50050" y="4763310"/>
            <a:ext cx="237349" cy="22108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30" name="Image 2082">
            <a:extLst>
              <a:ext uri="{FF2B5EF4-FFF2-40B4-BE49-F238E27FC236}">
                <a16:creationId xmlns:a16="http://schemas.microsoft.com/office/drawing/2014/main" id="{BC82A3F1-1924-6517-2AAD-95E0C75110DD}"/>
              </a:ext>
            </a:extLst>
          </p:cNvPr>
          <p:cNvPicPr>
            <a:picLocks noChangeAspect="1"/>
          </p:cNvPicPr>
          <p:nvPr/>
        </p:nvPicPr>
        <p:blipFill>
          <a:blip r:embed="rId14"/>
          <a:stretch>
            <a:fillRect/>
          </a:stretch>
        </p:blipFill>
        <p:spPr>
          <a:xfrm>
            <a:off x="6645622" y="3930669"/>
            <a:ext cx="264771" cy="231871"/>
          </a:xfrm>
          <a:prstGeom prst="rect">
            <a:avLst/>
          </a:prstGeom>
          <a:ln>
            <a:solidFill>
              <a:schemeClr val="tx1"/>
            </a:solidFill>
          </a:ln>
        </p:spPr>
      </p:pic>
      <p:sp>
        <p:nvSpPr>
          <p:cNvPr id="231" name="TextBox 21">
            <a:extLst>
              <a:ext uri="{FF2B5EF4-FFF2-40B4-BE49-F238E27FC236}">
                <a16:creationId xmlns:a16="http://schemas.microsoft.com/office/drawing/2014/main" id="{18EE946B-9C06-2E0A-DFB1-5203047BCC92}"/>
              </a:ext>
            </a:extLst>
          </p:cNvPr>
          <p:cNvSpPr txBox="1"/>
          <p:nvPr/>
        </p:nvSpPr>
        <p:spPr>
          <a:xfrm>
            <a:off x="6142375" y="4191514"/>
            <a:ext cx="1279573" cy="215444"/>
          </a:xfrm>
          <a:prstGeom prst="rect">
            <a:avLst/>
          </a:prstGeom>
          <a:noFill/>
        </p:spPr>
        <p:txBody>
          <a:bodyPr wrap="square" rtlCol="0">
            <a:spAutoFit/>
          </a:bodyPr>
          <a:lstStyle/>
          <a:p>
            <a:pPr algn="ctr"/>
            <a:r>
              <a:rPr lang="en-US" sz="800" dirty="0">
                <a:solidFill>
                  <a:srgbClr val="042315"/>
                </a:solidFill>
                <a:cs typeface="Arial" panose="020B0604020202020204" pitchFamily="34" charset="0"/>
              </a:rPr>
              <a:t>Dataflow Gen2</a:t>
            </a:r>
          </a:p>
        </p:txBody>
      </p:sp>
      <p:pic>
        <p:nvPicPr>
          <p:cNvPr id="232" name="Image 2084">
            <a:extLst>
              <a:ext uri="{FF2B5EF4-FFF2-40B4-BE49-F238E27FC236}">
                <a16:creationId xmlns:a16="http://schemas.microsoft.com/office/drawing/2014/main" id="{3C8AD533-371B-BE6D-E440-83D0655D15F7}"/>
              </a:ext>
            </a:extLst>
          </p:cNvPr>
          <p:cNvPicPr>
            <a:picLocks noChangeAspect="1"/>
          </p:cNvPicPr>
          <p:nvPr/>
        </p:nvPicPr>
        <p:blipFill>
          <a:blip r:embed="rId15"/>
          <a:stretch>
            <a:fillRect/>
          </a:stretch>
        </p:blipFill>
        <p:spPr>
          <a:xfrm>
            <a:off x="7315476" y="3937361"/>
            <a:ext cx="254445" cy="237850"/>
          </a:xfrm>
          <a:prstGeom prst="rect">
            <a:avLst/>
          </a:prstGeom>
          <a:ln>
            <a:solidFill>
              <a:schemeClr val="tx1"/>
            </a:solidFill>
          </a:ln>
        </p:spPr>
      </p:pic>
      <p:sp>
        <p:nvSpPr>
          <p:cNvPr id="233" name="TextBox 21">
            <a:extLst>
              <a:ext uri="{FF2B5EF4-FFF2-40B4-BE49-F238E27FC236}">
                <a16:creationId xmlns:a16="http://schemas.microsoft.com/office/drawing/2014/main" id="{31B0705D-4E2D-9D4B-F6B0-62C18ECCE3F2}"/>
              </a:ext>
            </a:extLst>
          </p:cNvPr>
          <p:cNvSpPr txBox="1"/>
          <p:nvPr/>
        </p:nvSpPr>
        <p:spPr>
          <a:xfrm>
            <a:off x="7323954" y="2773647"/>
            <a:ext cx="700375" cy="246221"/>
          </a:xfrm>
          <a:prstGeom prst="rect">
            <a:avLst/>
          </a:prstGeom>
          <a:noFill/>
        </p:spPr>
        <p:txBody>
          <a:bodyPr wrap="square" rtlCol="0">
            <a:spAutoFit/>
          </a:bodyPr>
          <a:lstStyle/>
          <a:p>
            <a:pPr algn="ctr"/>
            <a:r>
              <a:rPr lang="en-US" sz="1000" dirty="0">
                <a:solidFill>
                  <a:srgbClr val="042315"/>
                </a:solidFill>
                <a:cs typeface="Arial" panose="020B0604020202020204" pitchFamily="34" charset="0"/>
              </a:rPr>
              <a:t>Silver</a:t>
            </a:r>
          </a:p>
        </p:txBody>
      </p:sp>
      <p:sp>
        <p:nvSpPr>
          <p:cNvPr id="234" name="Rectangle 233">
            <a:extLst>
              <a:ext uri="{FF2B5EF4-FFF2-40B4-BE49-F238E27FC236}">
                <a16:creationId xmlns:a16="http://schemas.microsoft.com/office/drawing/2014/main" id="{3201C4C1-A6B7-F94D-5075-954F543D8F31}"/>
              </a:ext>
            </a:extLst>
          </p:cNvPr>
          <p:cNvSpPr/>
          <p:nvPr/>
        </p:nvSpPr>
        <p:spPr>
          <a:xfrm>
            <a:off x="6523245" y="2210184"/>
            <a:ext cx="601333" cy="557152"/>
          </a:xfrm>
          <a:prstGeom prst="rect">
            <a:avLst/>
          </a:prstGeom>
          <a:solidFill>
            <a:srgbClr val="FFFFFF"/>
          </a:solidFill>
          <a:ln w="6350" cap="flat" cmpd="sng" algn="ctr">
            <a:solidFill>
              <a:schemeClr val="tx1"/>
            </a:solidFill>
            <a:prstDash val="solid"/>
            <a:miter lim="800000"/>
          </a:ln>
          <a:effectLst>
            <a:glow rad="101600">
              <a:srgbClr val="FFC000">
                <a:alpha val="60000"/>
              </a:srgbClr>
            </a:glow>
          </a:effectLst>
        </p:spPr>
        <p:txBody>
          <a:bodyPr rot="0" spcFirstLastPara="0" vert="horz" wrap="square" lIns="0" tIns="0" rIns="0" bIns="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a:ln>
                  <a:noFill/>
                </a:ln>
                <a:solidFill>
                  <a:prstClr val="black"/>
                </a:solidFill>
                <a:effectLst/>
                <a:uLnTx/>
                <a:uFillTx/>
                <a:ea typeface="+mn-ea"/>
                <a:cs typeface="Arial" panose="020B0604020202020204" pitchFamily="34" charset="0"/>
              </a:rPr>
              <a:t> </a:t>
            </a:r>
          </a:p>
        </p:txBody>
      </p:sp>
      <p:sp>
        <p:nvSpPr>
          <p:cNvPr id="235" name="TextBox 21">
            <a:extLst>
              <a:ext uri="{FF2B5EF4-FFF2-40B4-BE49-F238E27FC236}">
                <a16:creationId xmlns:a16="http://schemas.microsoft.com/office/drawing/2014/main" id="{026916F4-6E9D-6738-3E84-87EB131BC956}"/>
              </a:ext>
            </a:extLst>
          </p:cNvPr>
          <p:cNvSpPr txBox="1"/>
          <p:nvPr/>
        </p:nvSpPr>
        <p:spPr>
          <a:xfrm>
            <a:off x="6513290" y="2803707"/>
            <a:ext cx="700375" cy="246221"/>
          </a:xfrm>
          <a:prstGeom prst="rect">
            <a:avLst/>
          </a:prstGeom>
          <a:noFill/>
        </p:spPr>
        <p:txBody>
          <a:bodyPr wrap="square" rtlCol="0">
            <a:spAutoFit/>
          </a:bodyPr>
          <a:lstStyle/>
          <a:p>
            <a:pPr algn="ctr"/>
            <a:r>
              <a:rPr lang="en-US" sz="1000" dirty="0">
                <a:solidFill>
                  <a:srgbClr val="042315"/>
                </a:solidFill>
                <a:cs typeface="Arial" panose="020B0604020202020204" pitchFamily="34" charset="0"/>
              </a:rPr>
              <a:t>Bronze</a:t>
            </a:r>
          </a:p>
        </p:txBody>
      </p:sp>
      <p:pic>
        <p:nvPicPr>
          <p:cNvPr id="236" name="Picture 235">
            <a:extLst>
              <a:ext uri="{FF2B5EF4-FFF2-40B4-BE49-F238E27FC236}">
                <a16:creationId xmlns:a16="http://schemas.microsoft.com/office/drawing/2014/main" id="{10E1366B-1E67-6393-8B7B-8518FB51AE79}"/>
              </a:ext>
            </a:extLst>
          </p:cNvPr>
          <p:cNvPicPr>
            <a:picLocks noChangeAspect="1"/>
          </p:cNvPicPr>
          <p:nvPr/>
        </p:nvPicPr>
        <p:blipFill>
          <a:blip r:embed="rId16"/>
          <a:stretch>
            <a:fillRect/>
          </a:stretch>
        </p:blipFill>
        <p:spPr>
          <a:xfrm>
            <a:off x="6600304" y="2378388"/>
            <a:ext cx="183865" cy="239024"/>
          </a:xfrm>
          <a:prstGeom prst="rect">
            <a:avLst/>
          </a:prstGeom>
          <a:ln>
            <a:solidFill>
              <a:schemeClr val="bg1"/>
            </a:solidFill>
          </a:ln>
        </p:spPr>
      </p:pic>
      <p:pic>
        <p:nvPicPr>
          <p:cNvPr id="237" name="Picture 236">
            <a:extLst>
              <a:ext uri="{FF2B5EF4-FFF2-40B4-BE49-F238E27FC236}">
                <a16:creationId xmlns:a16="http://schemas.microsoft.com/office/drawing/2014/main" id="{CA0D9FAF-B73B-6D19-FA75-B41BB64A1D5A}"/>
              </a:ext>
            </a:extLst>
          </p:cNvPr>
          <p:cNvPicPr>
            <a:picLocks noChangeAspect="1"/>
          </p:cNvPicPr>
          <p:nvPr/>
        </p:nvPicPr>
        <p:blipFill>
          <a:blip r:embed="rId17"/>
          <a:stretch>
            <a:fillRect/>
          </a:stretch>
        </p:blipFill>
        <p:spPr>
          <a:xfrm>
            <a:off x="6905006" y="2408204"/>
            <a:ext cx="177232" cy="214016"/>
          </a:xfrm>
          <a:prstGeom prst="rect">
            <a:avLst/>
          </a:prstGeom>
          <a:ln>
            <a:solidFill>
              <a:schemeClr val="bg1"/>
            </a:solidFill>
          </a:ln>
        </p:spPr>
      </p:pic>
      <p:pic>
        <p:nvPicPr>
          <p:cNvPr id="242" name="Picture 241">
            <a:extLst>
              <a:ext uri="{FF2B5EF4-FFF2-40B4-BE49-F238E27FC236}">
                <a16:creationId xmlns:a16="http://schemas.microsoft.com/office/drawing/2014/main" id="{4B554CE1-0C50-14F8-8D12-9769B703F85E}"/>
              </a:ext>
            </a:extLst>
          </p:cNvPr>
          <p:cNvPicPr>
            <a:picLocks noChangeAspect="1"/>
          </p:cNvPicPr>
          <p:nvPr/>
        </p:nvPicPr>
        <p:blipFill>
          <a:blip r:embed="rId18"/>
          <a:stretch>
            <a:fillRect/>
          </a:stretch>
        </p:blipFill>
        <p:spPr>
          <a:xfrm>
            <a:off x="5109091" y="5286454"/>
            <a:ext cx="247686" cy="234176"/>
          </a:xfrm>
          <a:prstGeom prst="rect">
            <a:avLst/>
          </a:prstGeom>
        </p:spPr>
      </p:pic>
      <p:pic>
        <p:nvPicPr>
          <p:cNvPr id="243" name="Picture 242">
            <a:extLst>
              <a:ext uri="{FF2B5EF4-FFF2-40B4-BE49-F238E27FC236}">
                <a16:creationId xmlns:a16="http://schemas.microsoft.com/office/drawing/2014/main" id="{420B8C80-BF3A-8E68-2E94-F03F88E5B385}"/>
              </a:ext>
            </a:extLst>
          </p:cNvPr>
          <p:cNvPicPr>
            <a:picLocks noChangeAspect="1"/>
          </p:cNvPicPr>
          <p:nvPr/>
        </p:nvPicPr>
        <p:blipFill>
          <a:blip r:embed="rId19"/>
          <a:stretch>
            <a:fillRect/>
          </a:stretch>
        </p:blipFill>
        <p:spPr>
          <a:xfrm>
            <a:off x="6672867" y="5285874"/>
            <a:ext cx="262497" cy="249372"/>
          </a:xfrm>
          <a:prstGeom prst="rect">
            <a:avLst/>
          </a:prstGeom>
          <a:ln>
            <a:solidFill>
              <a:schemeClr val="tx2"/>
            </a:solidFill>
          </a:ln>
        </p:spPr>
      </p:pic>
      <p:sp>
        <p:nvSpPr>
          <p:cNvPr id="244" name="TextBox 383">
            <a:extLst>
              <a:ext uri="{FF2B5EF4-FFF2-40B4-BE49-F238E27FC236}">
                <a16:creationId xmlns:a16="http://schemas.microsoft.com/office/drawing/2014/main" id="{4D62C85E-BC81-BEB1-743E-022B655307E7}"/>
              </a:ext>
            </a:extLst>
          </p:cNvPr>
          <p:cNvSpPr txBox="1"/>
          <p:nvPr/>
        </p:nvSpPr>
        <p:spPr>
          <a:xfrm>
            <a:off x="6993622" y="5347138"/>
            <a:ext cx="939731" cy="1384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900" dirty="0">
                <a:solidFill>
                  <a:schemeClr val="tx2"/>
                </a:solidFill>
              </a:rPr>
              <a:t>Azure Devops</a:t>
            </a:r>
          </a:p>
        </p:txBody>
      </p:sp>
      <p:sp>
        <p:nvSpPr>
          <p:cNvPr id="247" name="Flowchart: Connector 108">
            <a:extLst>
              <a:ext uri="{FF2B5EF4-FFF2-40B4-BE49-F238E27FC236}">
                <a16:creationId xmlns:a16="http://schemas.microsoft.com/office/drawing/2014/main" id="{2CEC28A2-230E-9DA9-1CC6-42DF22153BE0}"/>
              </a:ext>
            </a:extLst>
          </p:cNvPr>
          <p:cNvSpPr/>
          <p:nvPr/>
        </p:nvSpPr>
        <p:spPr>
          <a:xfrm>
            <a:off x="8575609" y="3876036"/>
            <a:ext cx="175975"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rgbClr val="042315"/>
                </a:solidFill>
              </a:rPr>
              <a:t>5</a:t>
            </a:r>
          </a:p>
        </p:txBody>
      </p:sp>
      <p:sp>
        <p:nvSpPr>
          <p:cNvPr id="248" name="Flowchart: Connector 116">
            <a:extLst>
              <a:ext uri="{FF2B5EF4-FFF2-40B4-BE49-F238E27FC236}">
                <a16:creationId xmlns:a16="http://schemas.microsoft.com/office/drawing/2014/main" id="{6600D9EC-28C5-A3FD-B817-1AABEE3BAC3A}"/>
              </a:ext>
            </a:extLst>
          </p:cNvPr>
          <p:cNvSpPr/>
          <p:nvPr/>
        </p:nvSpPr>
        <p:spPr>
          <a:xfrm>
            <a:off x="9374234" y="1623667"/>
            <a:ext cx="175975"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rgbClr val="042315"/>
                </a:solidFill>
              </a:rPr>
              <a:t>6</a:t>
            </a:r>
          </a:p>
        </p:txBody>
      </p:sp>
      <p:sp>
        <p:nvSpPr>
          <p:cNvPr id="249" name="Flowchart: Connector 122">
            <a:extLst>
              <a:ext uri="{FF2B5EF4-FFF2-40B4-BE49-F238E27FC236}">
                <a16:creationId xmlns:a16="http://schemas.microsoft.com/office/drawing/2014/main" id="{4690B8C8-2F78-4270-A0B8-60F834BC0210}"/>
              </a:ext>
            </a:extLst>
          </p:cNvPr>
          <p:cNvSpPr/>
          <p:nvPr/>
        </p:nvSpPr>
        <p:spPr>
          <a:xfrm>
            <a:off x="10434256" y="1891704"/>
            <a:ext cx="175975"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rgbClr val="042315"/>
                </a:solidFill>
              </a:rPr>
              <a:t>7</a:t>
            </a:r>
          </a:p>
        </p:txBody>
      </p:sp>
      <p:pic>
        <p:nvPicPr>
          <p:cNvPr id="250" name="Picture 249" descr="Azure Docs">
            <a:extLst>
              <a:ext uri="{FF2B5EF4-FFF2-40B4-BE49-F238E27FC236}">
                <a16:creationId xmlns:a16="http://schemas.microsoft.com/office/drawing/2014/main" id="{EE74A83B-6EDF-AF0C-77D5-2B4670BE94DD}"/>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8035014" y="5273921"/>
            <a:ext cx="254000" cy="25400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251" name="TextBox 383">
            <a:extLst>
              <a:ext uri="{FF2B5EF4-FFF2-40B4-BE49-F238E27FC236}">
                <a16:creationId xmlns:a16="http://schemas.microsoft.com/office/drawing/2014/main" id="{459EEF71-4AE6-743C-6828-E9D2CB1A685A}"/>
              </a:ext>
            </a:extLst>
          </p:cNvPr>
          <p:cNvSpPr txBox="1"/>
          <p:nvPr/>
        </p:nvSpPr>
        <p:spPr>
          <a:xfrm>
            <a:off x="8350930" y="5243827"/>
            <a:ext cx="715642"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900">
                <a:solidFill>
                  <a:schemeClr val="tx2"/>
                </a:solidFill>
              </a:rPr>
              <a:t>Azure </a:t>
            </a:r>
          </a:p>
          <a:p>
            <a:pPr lvl="0" algn="ctr">
              <a:defRPr/>
            </a:pPr>
            <a:r>
              <a:rPr lang="en-US" sz="900">
                <a:solidFill>
                  <a:schemeClr val="tx2"/>
                </a:solidFill>
              </a:rPr>
              <a:t>Key-Vault</a:t>
            </a:r>
          </a:p>
        </p:txBody>
      </p:sp>
      <p:pic>
        <p:nvPicPr>
          <p:cNvPr id="252" name="Picture 251">
            <a:extLst>
              <a:ext uri="{FF2B5EF4-FFF2-40B4-BE49-F238E27FC236}">
                <a16:creationId xmlns:a16="http://schemas.microsoft.com/office/drawing/2014/main" id="{A7FB903B-DCC0-A109-7124-3753461CA56E}"/>
              </a:ext>
            </a:extLst>
          </p:cNvPr>
          <p:cNvPicPr>
            <a:picLocks noChangeAspect="1"/>
          </p:cNvPicPr>
          <p:nvPr/>
        </p:nvPicPr>
        <p:blipFill>
          <a:blip r:embed="rId17"/>
          <a:stretch>
            <a:fillRect/>
          </a:stretch>
        </p:blipFill>
        <p:spPr>
          <a:xfrm>
            <a:off x="8465544" y="2539059"/>
            <a:ext cx="134926" cy="162930"/>
          </a:xfrm>
          <a:prstGeom prst="rect">
            <a:avLst/>
          </a:prstGeom>
          <a:ln>
            <a:solidFill>
              <a:schemeClr val="bg1"/>
            </a:solidFill>
          </a:ln>
        </p:spPr>
      </p:pic>
      <p:sp>
        <p:nvSpPr>
          <p:cNvPr id="253" name="Flowchart: Connector 168">
            <a:extLst>
              <a:ext uri="{FF2B5EF4-FFF2-40B4-BE49-F238E27FC236}">
                <a16:creationId xmlns:a16="http://schemas.microsoft.com/office/drawing/2014/main" id="{9668CFA4-B988-C8FE-96A2-EE3AAA915366}"/>
              </a:ext>
            </a:extLst>
          </p:cNvPr>
          <p:cNvSpPr/>
          <p:nvPr/>
        </p:nvSpPr>
        <p:spPr>
          <a:xfrm>
            <a:off x="5777307" y="950211"/>
            <a:ext cx="175975"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rgbClr val="042315"/>
                </a:solidFill>
              </a:rPr>
              <a:t>8</a:t>
            </a:r>
          </a:p>
        </p:txBody>
      </p:sp>
      <p:sp>
        <p:nvSpPr>
          <p:cNvPr id="254" name="Flowchart: Connector 172">
            <a:extLst>
              <a:ext uri="{FF2B5EF4-FFF2-40B4-BE49-F238E27FC236}">
                <a16:creationId xmlns:a16="http://schemas.microsoft.com/office/drawing/2014/main" id="{4342F289-2E04-2501-8476-B7CC5AE9596A}"/>
              </a:ext>
            </a:extLst>
          </p:cNvPr>
          <p:cNvSpPr/>
          <p:nvPr/>
        </p:nvSpPr>
        <p:spPr>
          <a:xfrm>
            <a:off x="11792464" y="5308975"/>
            <a:ext cx="175975"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a:solidFill>
                  <a:srgbClr val="042315"/>
                </a:solidFill>
              </a:rPr>
              <a:t>9</a:t>
            </a:r>
          </a:p>
        </p:txBody>
      </p:sp>
      <p:pic>
        <p:nvPicPr>
          <p:cNvPr id="255" name="Picture 254">
            <a:extLst>
              <a:ext uri="{FF2B5EF4-FFF2-40B4-BE49-F238E27FC236}">
                <a16:creationId xmlns:a16="http://schemas.microsoft.com/office/drawing/2014/main" id="{1188B3E6-9CFD-59C1-9F24-27C24D4051FC}"/>
              </a:ext>
            </a:extLst>
          </p:cNvPr>
          <p:cNvPicPr>
            <a:picLocks noChangeAspect="1"/>
          </p:cNvPicPr>
          <p:nvPr/>
        </p:nvPicPr>
        <p:blipFill>
          <a:blip r:embed="rId21"/>
          <a:stretch>
            <a:fillRect/>
          </a:stretch>
        </p:blipFill>
        <p:spPr>
          <a:xfrm>
            <a:off x="8436400" y="4143583"/>
            <a:ext cx="337131" cy="156079"/>
          </a:xfrm>
          <a:prstGeom prst="rect">
            <a:avLst/>
          </a:prstGeom>
        </p:spPr>
      </p:pic>
      <p:pic>
        <p:nvPicPr>
          <p:cNvPr id="257" name="Picture 256">
            <a:extLst>
              <a:ext uri="{FF2B5EF4-FFF2-40B4-BE49-F238E27FC236}">
                <a16:creationId xmlns:a16="http://schemas.microsoft.com/office/drawing/2014/main" id="{BE6D1405-095C-BE22-A114-B158FAB71F4D}"/>
              </a:ext>
            </a:extLst>
          </p:cNvPr>
          <p:cNvPicPr>
            <a:picLocks noChangeAspect="1"/>
          </p:cNvPicPr>
          <p:nvPr/>
        </p:nvPicPr>
        <p:blipFill>
          <a:blip r:embed="rId22"/>
          <a:stretch>
            <a:fillRect/>
          </a:stretch>
        </p:blipFill>
        <p:spPr>
          <a:xfrm>
            <a:off x="9186587" y="5283053"/>
            <a:ext cx="234031" cy="217315"/>
          </a:xfrm>
          <a:prstGeom prst="rect">
            <a:avLst/>
          </a:prstGeom>
          <a:ln>
            <a:solidFill>
              <a:schemeClr val="tx2"/>
            </a:solidFill>
          </a:ln>
        </p:spPr>
      </p:pic>
      <p:sp>
        <p:nvSpPr>
          <p:cNvPr id="258" name="TextBox 383">
            <a:extLst>
              <a:ext uri="{FF2B5EF4-FFF2-40B4-BE49-F238E27FC236}">
                <a16:creationId xmlns:a16="http://schemas.microsoft.com/office/drawing/2014/main" id="{5EB21FEB-EE6A-3BC2-6A58-C46660FF80FA}"/>
              </a:ext>
            </a:extLst>
          </p:cNvPr>
          <p:cNvSpPr txBox="1"/>
          <p:nvPr/>
        </p:nvSpPr>
        <p:spPr>
          <a:xfrm>
            <a:off x="9404817" y="5259576"/>
            <a:ext cx="987821" cy="278188"/>
          </a:xfrm>
          <a:prstGeom prst="rect">
            <a:avLst/>
          </a:prstGeom>
          <a:noFill/>
        </p:spPr>
        <p:txBody>
          <a:bodyPr wrap="squar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defRPr/>
            </a:pPr>
            <a:r>
              <a:rPr lang="en-US" sz="900">
                <a:solidFill>
                  <a:schemeClr val="tx2"/>
                </a:solidFill>
              </a:rPr>
              <a:t>Azure cost</a:t>
            </a:r>
          </a:p>
          <a:p>
            <a:pPr lvl="0" algn="ctr">
              <a:defRPr/>
            </a:pPr>
            <a:r>
              <a:rPr lang="en-US" sz="900">
                <a:solidFill>
                  <a:schemeClr val="tx2"/>
                </a:solidFill>
              </a:rPr>
              <a:t> management</a:t>
            </a:r>
          </a:p>
        </p:txBody>
      </p:sp>
      <p:pic>
        <p:nvPicPr>
          <p:cNvPr id="259" name="Picture 4" descr="Data Visualization | Microsoft Power BI">
            <a:extLst>
              <a:ext uri="{FF2B5EF4-FFF2-40B4-BE49-F238E27FC236}">
                <a16:creationId xmlns:a16="http://schemas.microsoft.com/office/drawing/2014/main" id="{938116C2-5E7B-07B9-41F6-908F5DAE34FF}"/>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0365847" y="2454546"/>
            <a:ext cx="393601" cy="391618"/>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60" name="Arrow: Chevron 1057">
            <a:extLst>
              <a:ext uri="{FF2B5EF4-FFF2-40B4-BE49-F238E27FC236}">
                <a16:creationId xmlns:a16="http://schemas.microsoft.com/office/drawing/2014/main" id="{738E10F0-1F5E-7B6C-BDCC-46BEF16CF6AC}"/>
              </a:ext>
            </a:extLst>
          </p:cNvPr>
          <p:cNvSpPr/>
          <p:nvPr/>
        </p:nvSpPr>
        <p:spPr>
          <a:xfrm flipV="1">
            <a:off x="7182547" y="2416756"/>
            <a:ext cx="164149" cy="302958"/>
          </a:xfrm>
          <a:prstGeom prst="chevron">
            <a:avLst/>
          </a:prstGeom>
          <a:solidFill>
            <a:srgbClr val="FF452D"/>
          </a:solidFill>
          <a:ln w="12700" cap="flat" cmpd="sng" algn="ctr">
            <a:noFill/>
            <a:prstDash val="solid"/>
            <a:miter lim="800000"/>
          </a:ln>
          <a:effectLst/>
        </p:spPr>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8D978B"/>
              </a:solidFill>
              <a:effectLst/>
              <a:uLnTx/>
              <a:uFillTx/>
              <a:ea typeface="+mn-ea"/>
              <a:cs typeface="+mn-cs"/>
            </a:endParaRPr>
          </a:p>
        </p:txBody>
      </p:sp>
      <p:sp>
        <p:nvSpPr>
          <p:cNvPr id="261" name="Rectangle 260">
            <a:extLst>
              <a:ext uri="{FF2B5EF4-FFF2-40B4-BE49-F238E27FC236}">
                <a16:creationId xmlns:a16="http://schemas.microsoft.com/office/drawing/2014/main" id="{4AA8644A-27AA-4C91-4D3E-9CB474FA50F2}"/>
              </a:ext>
            </a:extLst>
          </p:cNvPr>
          <p:cNvSpPr/>
          <p:nvPr/>
        </p:nvSpPr>
        <p:spPr>
          <a:xfrm>
            <a:off x="7368722" y="2212411"/>
            <a:ext cx="598967" cy="566874"/>
          </a:xfrm>
          <a:prstGeom prst="rect">
            <a:avLst/>
          </a:prstGeom>
          <a:solidFill>
            <a:srgbClr val="FFFFFF"/>
          </a:solidFill>
          <a:ln w="6350" cap="flat" cmpd="sng" algn="ctr">
            <a:solidFill>
              <a:schemeClr val="tx2"/>
            </a:solidFill>
            <a:prstDash val="solid"/>
            <a:miter lim="800000"/>
          </a:ln>
          <a:effectLst>
            <a:glow rad="101600">
              <a:schemeClr val="bg1">
                <a:alpha val="60000"/>
              </a:schemeClr>
            </a:glow>
          </a:effectLst>
        </p:spPr>
        <p:txBody>
          <a:bodyPr rot="0" spcFirstLastPara="0" vert="horz" wrap="square" lIns="0" tIns="0" rIns="0" bIns="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a:ln>
                  <a:noFill/>
                </a:ln>
                <a:solidFill>
                  <a:prstClr val="black"/>
                </a:solidFill>
                <a:effectLst/>
                <a:uLnTx/>
                <a:uFillTx/>
                <a:ea typeface="+mn-ea"/>
                <a:cs typeface="Arial" panose="020B0604020202020204" pitchFamily="34" charset="0"/>
              </a:rPr>
              <a:t> </a:t>
            </a:r>
          </a:p>
        </p:txBody>
      </p:sp>
      <p:pic>
        <p:nvPicPr>
          <p:cNvPr id="262" name="Picture 261">
            <a:extLst>
              <a:ext uri="{FF2B5EF4-FFF2-40B4-BE49-F238E27FC236}">
                <a16:creationId xmlns:a16="http://schemas.microsoft.com/office/drawing/2014/main" id="{62B5B416-56B6-C87A-CFEE-7C4805B4539B}"/>
              </a:ext>
            </a:extLst>
          </p:cNvPr>
          <p:cNvPicPr>
            <a:picLocks noChangeAspect="1"/>
          </p:cNvPicPr>
          <p:nvPr/>
        </p:nvPicPr>
        <p:blipFill>
          <a:blip r:embed="rId16"/>
          <a:stretch>
            <a:fillRect/>
          </a:stretch>
        </p:blipFill>
        <p:spPr>
          <a:xfrm>
            <a:off x="7432743" y="2354810"/>
            <a:ext cx="183865" cy="239024"/>
          </a:xfrm>
          <a:prstGeom prst="rect">
            <a:avLst/>
          </a:prstGeom>
          <a:ln>
            <a:solidFill>
              <a:schemeClr val="bg1"/>
            </a:solidFill>
          </a:ln>
        </p:spPr>
      </p:pic>
      <p:pic>
        <p:nvPicPr>
          <p:cNvPr id="263" name="Picture 262">
            <a:extLst>
              <a:ext uri="{FF2B5EF4-FFF2-40B4-BE49-F238E27FC236}">
                <a16:creationId xmlns:a16="http://schemas.microsoft.com/office/drawing/2014/main" id="{BB10E860-366D-C835-1372-3053DD1A2317}"/>
              </a:ext>
            </a:extLst>
          </p:cNvPr>
          <p:cNvPicPr>
            <a:picLocks noChangeAspect="1"/>
          </p:cNvPicPr>
          <p:nvPr/>
        </p:nvPicPr>
        <p:blipFill>
          <a:blip r:embed="rId17"/>
          <a:stretch>
            <a:fillRect/>
          </a:stretch>
        </p:blipFill>
        <p:spPr>
          <a:xfrm>
            <a:off x="7721208" y="2394542"/>
            <a:ext cx="177232" cy="214016"/>
          </a:xfrm>
          <a:prstGeom prst="rect">
            <a:avLst/>
          </a:prstGeom>
          <a:ln>
            <a:solidFill>
              <a:schemeClr val="bg1"/>
            </a:solidFill>
          </a:ln>
        </p:spPr>
      </p:pic>
      <p:sp>
        <p:nvSpPr>
          <p:cNvPr id="265" name="Rectangle 264">
            <a:extLst>
              <a:ext uri="{FF2B5EF4-FFF2-40B4-BE49-F238E27FC236}">
                <a16:creationId xmlns:a16="http://schemas.microsoft.com/office/drawing/2014/main" id="{56D83715-F49D-B6DC-4D05-807EBAB1236F}"/>
              </a:ext>
            </a:extLst>
          </p:cNvPr>
          <p:cNvSpPr/>
          <p:nvPr/>
        </p:nvSpPr>
        <p:spPr>
          <a:xfrm>
            <a:off x="113213" y="639970"/>
            <a:ext cx="991373" cy="4959505"/>
          </a:xfrm>
          <a:prstGeom prst="rect">
            <a:avLst/>
          </a:prstGeom>
          <a:solidFill>
            <a:schemeClr val="bg1"/>
          </a:solidFill>
          <a:ln w="3175" cap="flat" cmpd="sng" algn="ctr">
            <a:solidFill>
              <a:srgbClr val="565049"/>
            </a:solidFill>
            <a:prstDash val="solid"/>
            <a:miter lim="800000"/>
          </a:ln>
          <a:effectLst/>
        </p:spPr>
        <p:txBody>
          <a:bodyPr rot="0" spcFirstLastPara="0" vertOverflow="overflow" horzOverflow="overflow" vert="horz" wrap="square" lIns="76200" tIns="38100" rIns="76200" bIns="38100" numCol="1" spcCol="0" rtlCol="0" fromWordArt="0" anchor="t" anchorCtr="0" forceAA="0" compatLnSpc="1">
            <a:noAutofit/>
          </a:bodyPr>
          <a:lstStyle/>
          <a:p>
            <a:pPr marL="0" marR="0" lvl="0" indent="0" algn="l" defTabSz="762000" rtl="0" eaLnBrk="1" fontAlgn="auto" latinLnBrk="0" hangingPunct="1">
              <a:lnSpc>
                <a:spcPct val="100000"/>
              </a:lnSpc>
              <a:spcBef>
                <a:spcPts val="0"/>
              </a:spcBef>
              <a:spcAft>
                <a:spcPts val="0"/>
              </a:spcAft>
              <a:buClrTx/>
              <a:buSzTx/>
              <a:buFontTx/>
              <a:buNone/>
              <a:tabLst/>
              <a:defRPr/>
            </a:pPr>
            <a:r>
              <a:rPr kumimoji="0" lang="en-US" sz="1665" b="0" i="0" u="none" strike="noStrike" kern="0" cap="none" spc="0" normalizeH="0" baseline="0" noProof="0">
                <a:ln>
                  <a:noFill/>
                </a:ln>
                <a:solidFill>
                  <a:srgbClr val="FFFFFF"/>
                </a:solidFill>
                <a:effectLst/>
                <a:uLnTx/>
                <a:uFillTx/>
                <a:ea typeface="+mn-ea"/>
                <a:cs typeface="+mn-cs"/>
              </a:rPr>
              <a:t> </a:t>
            </a:r>
            <a:endParaRPr kumimoji="0" lang="en-IN" sz="1665" b="0" i="0" u="none" strike="noStrike" kern="0" cap="none" spc="0" normalizeH="0" baseline="0" noProof="0">
              <a:ln>
                <a:noFill/>
              </a:ln>
              <a:solidFill>
                <a:srgbClr val="FFFFFF"/>
              </a:solidFill>
              <a:effectLst/>
              <a:uLnTx/>
              <a:uFillTx/>
              <a:ea typeface="+mn-ea"/>
              <a:cs typeface="+mn-cs"/>
            </a:endParaRPr>
          </a:p>
        </p:txBody>
      </p:sp>
      <p:sp>
        <p:nvSpPr>
          <p:cNvPr id="266" name="Rounded Rectangle 30">
            <a:extLst>
              <a:ext uri="{FF2B5EF4-FFF2-40B4-BE49-F238E27FC236}">
                <a16:creationId xmlns:a16="http://schemas.microsoft.com/office/drawing/2014/main" id="{0C08B0E1-6742-8F3E-4917-19FEAD201FF7}"/>
              </a:ext>
            </a:extLst>
          </p:cNvPr>
          <p:cNvSpPr/>
          <p:nvPr/>
        </p:nvSpPr>
        <p:spPr>
          <a:xfrm>
            <a:off x="1594939" y="717024"/>
            <a:ext cx="2591876" cy="2149744"/>
          </a:xfrm>
          <a:prstGeom prst="roundRect">
            <a:avLst>
              <a:gd name="adj" fmla="val 3112"/>
            </a:avLst>
          </a:prstGeom>
          <a:noFill/>
          <a:ln w="19050">
            <a:solidFill>
              <a:srgbClr val="5650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DE" sz="1400" b="0" i="0" u="none" strike="noStrike" kern="1200" cap="none" spc="0" normalizeH="0" baseline="0" noProof="0">
              <a:ln>
                <a:noFill/>
              </a:ln>
              <a:solidFill>
                <a:srgbClr val="FFFFFF"/>
              </a:solidFill>
              <a:effectLst/>
              <a:uLnTx/>
              <a:uFillTx/>
              <a:ea typeface="+mn-ea"/>
              <a:cs typeface="+mn-cs"/>
            </a:endParaRPr>
          </a:p>
        </p:txBody>
      </p:sp>
      <p:pic>
        <p:nvPicPr>
          <p:cNvPr id="267" name="Picture 266">
            <a:extLst>
              <a:ext uri="{FF2B5EF4-FFF2-40B4-BE49-F238E27FC236}">
                <a16:creationId xmlns:a16="http://schemas.microsoft.com/office/drawing/2014/main" id="{448431AA-95C9-9BF8-7E36-F064BF9FCA7D}"/>
              </a:ext>
            </a:extLst>
          </p:cNvPr>
          <p:cNvPicPr>
            <a:picLocks noChangeAspect="1"/>
          </p:cNvPicPr>
          <p:nvPr/>
        </p:nvPicPr>
        <p:blipFill>
          <a:blip r:embed="rId24"/>
          <a:stretch>
            <a:fillRect/>
          </a:stretch>
        </p:blipFill>
        <p:spPr>
          <a:xfrm>
            <a:off x="1674539" y="779292"/>
            <a:ext cx="410472" cy="155041"/>
          </a:xfrm>
          <a:prstGeom prst="rect">
            <a:avLst/>
          </a:prstGeom>
        </p:spPr>
      </p:pic>
      <p:sp>
        <p:nvSpPr>
          <p:cNvPr id="268" name="Rounded Rectangle 40">
            <a:extLst>
              <a:ext uri="{FF2B5EF4-FFF2-40B4-BE49-F238E27FC236}">
                <a16:creationId xmlns:a16="http://schemas.microsoft.com/office/drawing/2014/main" id="{E4D09F89-B50D-4F0A-6D82-82AF2A2420DB}"/>
              </a:ext>
            </a:extLst>
          </p:cNvPr>
          <p:cNvSpPr/>
          <p:nvPr/>
        </p:nvSpPr>
        <p:spPr>
          <a:xfrm>
            <a:off x="1668145" y="978038"/>
            <a:ext cx="2446277" cy="1799597"/>
          </a:xfrm>
          <a:prstGeom prst="roundRect">
            <a:avLst>
              <a:gd name="adj" fmla="val 3984"/>
            </a:avLst>
          </a:prstGeom>
          <a:solidFill>
            <a:schemeClr val="bg1"/>
          </a:solidFill>
          <a:ln w="19050">
            <a:solidFill>
              <a:srgbClr val="5650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PL" sz="1100" b="0" i="0" u="none" strike="noStrike" kern="1200" cap="none" spc="0" normalizeH="0" baseline="0" noProof="0">
                <a:ln>
                  <a:noFill/>
                </a:ln>
                <a:solidFill>
                  <a:srgbClr val="FFFFFF"/>
                </a:solidFill>
                <a:effectLst/>
                <a:uLnTx/>
                <a:uFillTx/>
                <a:ea typeface="+mn-ea"/>
              </a:rPr>
            </a:br>
            <a:endParaRPr kumimoji="0" lang="en-DE" sz="1100" b="0" i="0" u="none" strike="noStrike" kern="1200" cap="none" spc="0" normalizeH="0" baseline="0" noProof="0">
              <a:ln>
                <a:noFill/>
              </a:ln>
              <a:solidFill>
                <a:srgbClr val="FFFFFF"/>
              </a:solidFill>
              <a:effectLst/>
              <a:uLnTx/>
              <a:uFillTx/>
              <a:ea typeface="+mn-ea"/>
              <a:cs typeface="72" panose="020B0503030000000003" pitchFamily="34" charset="0"/>
            </a:endParaRPr>
          </a:p>
        </p:txBody>
      </p:sp>
      <p:sp>
        <p:nvSpPr>
          <p:cNvPr id="269" name="Text 26">
            <a:extLst>
              <a:ext uri="{FF2B5EF4-FFF2-40B4-BE49-F238E27FC236}">
                <a16:creationId xmlns:a16="http://schemas.microsoft.com/office/drawing/2014/main" id="{A0211FAE-BB37-B902-7BD0-96A864115E89}"/>
              </a:ext>
            </a:extLst>
          </p:cNvPr>
          <p:cNvSpPr/>
          <p:nvPr/>
        </p:nvSpPr>
        <p:spPr>
          <a:xfrm>
            <a:off x="2042010" y="1024325"/>
            <a:ext cx="1762860" cy="153224"/>
          </a:xfrm>
          <a:prstGeom prst="rect">
            <a:avLst/>
          </a:prstGeom>
          <a:noFill/>
          <a:ln/>
        </p:spPr>
        <p:txBody>
          <a:bodyPr wrap="square" lIns="0" tIns="0" rIns="0" bIns="0" rtlCol="0" anchor="t"/>
          <a:lstStyle/>
          <a:p>
            <a:pPr marL="0" marR="0" lvl="0" indent="0" algn="ctr" defTabSz="914400" rtl="0" eaLnBrk="1" fontAlgn="auto" latinLnBrk="0" hangingPunct="1">
              <a:lnSpc>
                <a:spcPts val="11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1D2D3E"/>
                </a:solidFill>
                <a:effectLst/>
                <a:uLnTx/>
                <a:uFillTx/>
                <a:ea typeface="72 Bold" pitchFamily="34" charset="-122"/>
                <a:cs typeface="72 Bold" pitchFamily="34" charset="-120"/>
              </a:rPr>
              <a:t>SAP </a:t>
            </a:r>
            <a:r>
              <a:rPr kumimoji="0" lang="en-US" sz="1000" b="1" i="0" u="none" strike="noStrike" kern="1200" cap="none" spc="0" normalizeH="0" baseline="0" noProof="0" dirty="0">
                <a:ln>
                  <a:noFill/>
                </a:ln>
                <a:solidFill>
                  <a:srgbClr val="1D2D3E"/>
                </a:solidFill>
                <a:effectLst/>
                <a:uLnTx/>
                <a:uFillTx/>
                <a:cs typeface="72 Bold" pitchFamily="34" charset="-120"/>
              </a:rPr>
              <a:t>Datasphere</a:t>
            </a:r>
            <a:endParaRPr kumimoji="0" lang="en-US" sz="1000" b="1" i="0" u="none" strike="noStrike" kern="1200" cap="none" spc="0" normalizeH="0" baseline="0" noProof="0" dirty="0">
              <a:ln>
                <a:noFill/>
              </a:ln>
              <a:solidFill>
                <a:srgbClr val="1D2D3E"/>
              </a:solidFill>
              <a:effectLst/>
              <a:uLnTx/>
              <a:uFillTx/>
            </a:endParaRPr>
          </a:p>
        </p:txBody>
      </p:sp>
      <p:pic>
        <p:nvPicPr>
          <p:cNvPr id="270" name="Graphic 269" descr="Network diagram with solid fill">
            <a:extLst>
              <a:ext uri="{FF2B5EF4-FFF2-40B4-BE49-F238E27FC236}">
                <a16:creationId xmlns:a16="http://schemas.microsoft.com/office/drawing/2014/main" id="{732B0130-21CC-5905-EA8C-2A7EC017446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192873" y="2508470"/>
            <a:ext cx="167412" cy="167412"/>
          </a:xfrm>
          <a:prstGeom prst="rect">
            <a:avLst/>
          </a:prstGeom>
        </p:spPr>
      </p:pic>
      <p:pic>
        <p:nvPicPr>
          <p:cNvPr id="271" name="Graphic 270" descr="Blockchain with solid fill">
            <a:extLst>
              <a:ext uri="{FF2B5EF4-FFF2-40B4-BE49-F238E27FC236}">
                <a16:creationId xmlns:a16="http://schemas.microsoft.com/office/drawing/2014/main" id="{CF660D11-A779-79CB-4EE2-F64DB880ACD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060534" y="1566248"/>
            <a:ext cx="147966" cy="137837"/>
          </a:xfrm>
          <a:prstGeom prst="rect">
            <a:avLst/>
          </a:prstGeom>
        </p:spPr>
      </p:pic>
      <p:pic>
        <p:nvPicPr>
          <p:cNvPr id="272" name="Graphic 271" descr="Network diagram with solid fill">
            <a:extLst>
              <a:ext uri="{FF2B5EF4-FFF2-40B4-BE49-F238E27FC236}">
                <a16:creationId xmlns:a16="http://schemas.microsoft.com/office/drawing/2014/main" id="{7A17D9D5-0636-A415-FB46-AB2C89B9826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182485" y="2185452"/>
            <a:ext cx="107172" cy="107172"/>
          </a:xfrm>
          <a:prstGeom prst="rect">
            <a:avLst/>
          </a:prstGeom>
        </p:spPr>
      </p:pic>
      <p:pic>
        <p:nvPicPr>
          <p:cNvPr id="273" name="Graphic 272" descr="Network diagram with solid fill">
            <a:extLst>
              <a:ext uri="{FF2B5EF4-FFF2-40B4-BE49-F238E27FC236}">
                <a16:creationId xmlns:a16="http://schemas.microsoft.com/office/drawing/2014/main" id="{15EBE53C-7A68-135C-B448-F1565693CF8A}"/>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870270" y="1863709"/>
            <a:ext cx="167412" cy="167412"/>
          </a:xfrm>
          <a:prstGeom prst="rect">
            <a:avLst/>
          </a:prstGeom>
        </p:spPr>
      </p:pic>
      <p:pic>
        <p:nvPicPr>
          <p:cNvPr id="274" name="Graphic 273" descr="Arrow circle with solid fill">
            <a:extLst>
              <a:ext uri="{FF2B5EF4-FFF2-40B4-BE49-F238E27FC236}">
                <a16:creationId xmlns:a16="http://schemas.microsoft.com/office/drawing/2014/main" id="{D76B97B4-5D6E-4F02-E8E3-9D6212863AA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997675" y="2684424"/>
            <a:ext cx="194580" cy="215852"/>
          </a:xfrm>
          <a:prstGeom prst="rect">
            <a:avLst/>
          </a:prstGeom>
        </p:spPr>
      </p:pic>
      <p:pic>
        <p:nvPicPr>
          <p:cNvPr id="275" name="Graphic 274" descr="Lock with solid fill">
            <a:extLst>
              <a:ext uri="{FF2B5EF4-FFF2-40B4-BE49-F238E27FC236}">
                <a16:creationId xmlns:a16="http://schemas.microsoft.com/office/drawing/2014/main" id="{556830C0-6C71-E0DA-A76E-5D4F8D39D29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2522099" y="1604914"/>
            <a:ext cx="108016" cy="173661"/>
          </a:xfrm>
          <a:prstGeom prst="rect">
            <a:avLst/>
          </a:prstGeom>
        </p:spPr>
      </p:pic>
      <p:sp>
        <p:nvSpPr>
          <p:cNvPr id="276" name="Rectangle: Rounded Corners 72">
            <a:extLst>
              <a:ext uri="{FF2B5EF4-FFF2-40B4-BE49-F238E27FC236}">
                <a16:creationId xmlns:a16="http://schemas.microsoft.com/office/drawing/2014/main" id="{3558119C-E575-3D42-B412-6BD6B7338064}"/>
              </a:ext>
            </a:extLst>
          </p:cNvPr>
          <p:cNvSpPr/>
          <p:nvPr/>
        </p:nvSpPr>
        <p:spPr>
          <a:xfrm rot="5400000">
            <a:off x="2181723" y="878159"/>
            <a:ext cx="1388764" cy="2222205"/>
          </a:xfrm>
          <a:prstGeom prst="roundRect">
            <a:avLst/>
          </a:prstGeom>
          <a:solidFill>
            <a:srgbClr val="FFFFFF"/>
          </a:solidFill>
          <a:ln w="6350" cap="flat" cmpd="sng" algn="ctr">
            <a:solidFill>
              <a:srgbClr val="565049"/>
            </a:solidFill>
            <a:prstDash val="solid"/>
            <a:miter lim="800000"/>
          </a:ln>
          <a:effectLst>
            <a:glow rad="63500">
              <a:schemeClr val="bg1">
                <a:alpha val="40000"/>
              </a:schemeClr>
            </a:glow>
          </a:effectLst>
        </p:spPr>
        <p:txBody>
          <a:bodyPr rot="0" spcFirstLastPara="0" vert="horz" wrap="square" lIns="0" tIns="0" rIns="0" bIns="0" numCol="1" spcCol="0" rtlCol="0" fromWordArt="0" anchor="t" anchorCtr="0" forceAA="0" compatLnSpc="1">
            <a:no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IN" sz="1200" b="0" i="0" u="none" strike="noStrike" kern="0" cap="none" spc="0" normalizeH="0" baseline="0" noProof="0">
              <a:ln>
                <a:noFill/>
              </a:ln>
              <a:solidFill>
                <a:prstClr val="black"/>
              </a:solidFill>
              <a:effectLst/>
              <a:uLnTx/>
              <a:uFillTx/>
              <a:ea typeface="+mn-ea"/>
              <a:cs typeface="Arial" panose="020B0604020202020204" pitchFamily="34" charset="0"/>
            </a:endParaRPr>
          </a:p>
        </p:txBody>
      </p:sp>
      <p:pic>
        <p:nvPicPr>
          <p:cNvPr id="277" name="Picture 276">
            <a:extLst>
              <a:ext uri="{FF2B5EF4-FFF2-40B4-BE49-F238E27FC236}">
                <a16:creationId xmlns:a16="http://schemas.microsoft.com/office/drawing/2014/main" id="{CA231D3E-3357-B66F-FE12-DD312172B492}"/>
              </a:ext>
            </a:extLst>
          </p:cNvPr>
          <p:cNvPicPr>
            <a:picLocks noChangeAspect="1"/>
          </p:cNvPicPr>
          <p:nvPr/>
        </p:nvPicPr>
        <p:blipFill>
          <a:blip r:embed="rId33"/>
          <a:stretch>
            <a:fillRect/>
          </a:stretch>
        </p:blipFill>
        <p:spPr>
          <a:xfrm>
            <a:off x="1676207" y="1048744"/>
            <a:ext cx="433834" cy="215444"/>
          </a:xfrm>
          <a:prstGeom prst="rect">
            <a:avLst/>
          </a:prstGeom>
        </p:spPr>
      </p:pic>
      <p:sp>
        <p:nvSpPr>
          <p:cNvPr id="281" name="Flowchart: Terminator 1052">
            <a:extLst>
              <a:ext uri="{FF2B5EF4-FFF2-40B4-BE49-F238E27FC236}">
                <a16:creationId xmlns:a16="http://schemas.microsoft.com/office/drawing/2014/main" id="{DA2C6173-62EE-6AB5-C923-49E3FBA5ED95}"/>
              </a:ext>
            </a:extLst>
          </p:cNvPr>
          <p:cNvSpPr/>
          <p:nvPr/>
        </p:nvSpPr>
        <p:spPr>
          <a:xfrm>
            <a:off x="4004442" y="2119698"/>
            <a:ext cx="529240" cy="142075"/>
          </a:xfrm>
          <a:prstGeom prst="flowChartTerminator">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b="1" dirty="0"/>
              <a:t>PUSH</a:t>
            </a:r>
            <a:endParaRPr lang="en-IN" sz="600" b="1" dirty="0"/>
          </a:p>
        </p:txBody>
      </p:sp>
      <p:sp>
        <p:nvSpPr>
          <p:cNvPr id="283" name="TextBox 282">
            <a:extLst>
              <a:ext uri="{FF2B5EF4-FFF2-40B4-BE49-F238E27FC236}">
                <a16:creationId xmlns:a16="http://schemas.microsoft.com/office/drawing/2014/main" id="{F6A60C87-555A-68A6-6971-8A6799ACF23E}"/>
              </a:ext>
            </a:extLst>
          </p:cNvPr>
          <p:cNvSpPr txBox="1"/>
          <p:nvPr/>
        </p:nvSpPr>
        <p:spPr>
          <a:xfrm>
            <a:off x="2727729" y="5768471"/>
            <a:ext cx="2506422" cy="107722"/>
          </a:xfrm>
          <a:prstGeom prst="rect">
            <a:avLst/>
          </a:prstGeom>
          <a:noFill/>
        </p:spPr>
        <p:txBody>
          <a:bodyPr wrap="square" lIns="0" tIns="0" rIns="0" bIns="0" rtlCol="0">
            <a:spAutoFit/>
          </a:bodyPr>
          <a:lstStyle/>
          <a:p>
            <a:pPr rtl="0"/>
            <a:r>
              <a:rPr lang="en-IN" sz="700" dirty="0">
                <a:solidFill>
                  <a:schemeClr val="tx2"/>
                </a:solidFill>
                <a:effectLst/>
              </a:rPr>
              <a:t>Set-up SAP BTP  Platform , Configure Sap Datasphere</a:t>
            </a:r>
          </a:p>
        </p:txBody>
      </p:sp>
      <p:sp>
        <p:nvSpPr>
          <p:cNvPr id="284" name="TextBox 283">
            <a:extLst>
              <a:ext uri="{FF2B5EF4-FFF2-40B4-BE49-F238E27FC236}">
                <a16:creationId xmlns:a16="http://schemas.microsoft.com/office/drawing/2014/main" id="{113AF5D4-32AF-09A5-05E9-EF810E1008D4}"/>
              </a:ext>
            </a:extLst>
          </p:cNvPr>
          <p:cNvSpPr txBox="1"/>
          <p:nvPr/>
        </p:nvSpPr>
        <p:spPr>
          <a:xfrm>
            <a:off x="5955428" y="5755916"/>
            <a:ext cx="2564494"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u="none" strike="noStrike" kern="1200" cap="none" spc="0" normalizeH="0" baseline="0" noProof="0" dirty="0">
                <a:ln>
                  <a:noFill/>
                </a:ln>
                <a:solidFill>
                  <a:srgbClr val="002313"/>
                </a:solidFill>
                <a:effectLst/>
                <a:uLnTx/>
                <a:uFillTx/>
                <a:cs typeface="Calibri" panose="020F0502020204030204" pitchFamily="34" charset="0"/>
              </a:rPr>
              <a:t>Ingest the data from SAP SF &amp; Non-SAP sources  into the Bronze layer</a:t>
            </a:r>
          </a:p>
        </p:txBody>
      </p:sp>
      <p:sp>
        <p:nvSpPr>
          <p:cNvPr id="285" name="TextBox 284">
            <a:extLst>
              <a:ext uri="{FF2B5EF4-FFF2-40B4-BE49-F238E27FC236}">
                <a16:creationId xmlns:a16="http://schemas.microsoft.com/office/drawing/2014/main" id="{E49A1985-883A-6525-61A5-B4408BD8F273}"/>
              </a:ext>
            </a:extLst>
          </p:cNvPr>
          <p:cNvSpPr txBox="1"/>
          <p:nvPr/>
        </p:nvSpPr>
        <p:spPr>
          <a:xfrm>
            <a:off x="5966579" y="6257955"/>
            <a:ext cx="2401045"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Aft>
                <a:spcPts val="0"/>
              </a:spcAft>
              <a:buClrTx/>
              <a:buSzTx/>
              <a:buFontTx/>
              <a:buNone/>
              <a:tabLst/>
              <a:defRPr/>
            </a:pPr>
            <a:r>
              <a:rPr kumimoji="0" lang="en-US" sz="700" u="none" strike="noStrike" kern="1200" cap="none" spc="0" normalizeH="0" baseline="0" noProof="0" dirty="0">
                <a:ln>
                  <a:noFill/>
                </a:ln>
                <a:solidFill>
                  <a:srgbClr val="002313"/>
                </a:solidFill>
                <a:effectLst/>
                <a:uLnTx/>
                <a:uFillTx/>
                <a:cs typeface="Calibri" panose="020F0502020204030204" pitchFamily="34" charset="0"/>
              </a:rPr>
              <a:t>Process the data using SQL/Spark Engine and load into Gold  Layer</a:t>
            </a:r>
          </a:p>
        </p:txBody>
      </p:sp>
      <p:sp>
        <p:nvSpPr>
          <p:cNvPr id="286" name="TextBox 285">
            <a:extLst>
              <a:ext uri="{FF2B5EF4-FFF2-40B4-BE49-F238E27FC236}">
                <a16:creationId xmlns:a16="http://schemas.microsoft.com/office/drawing/2014/main" id="{040D00E2-C2A5-E22A-7B05-2A0F1CC11531}"/>
              </a:ext>
            </a:extLst>
          </p:cNvPr>
          <p:cNvSpPr txBox="1"/>
          <p:nvPr/>
        </p:nvSpPr>
        <p:spPr>
          <a:xfrm>
            <a:off x="5955428" y="6522376"/>
            <a:ext cx="3177814"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700" u="none" strike="noStrike" kern="1200" cap="none" spc="0" normalizeH="0" baseline="0" noProof="0" dirty="0">
                <a:ln>
                  <a:noFill/>
                </a:ln>
                <a:solidFill>
                  <a:srgbClr val="002313"/>
                </a:solidFill>
                <a:effectLst/>
                <a:uLnTx/>
                <a:uFillTx/>
                <a:cs typeface="Calibri" panose="020F0502020204030204" pitchFamily="34" charset="0"/>
              </a:rPr>
              <a:t>Enable the SQL pool end point/semantic model/apps for consumption</a:t>
            </a:r>
          </a:p>
        </p:txBody>
      </p:sp>
      <p:sp>
        <p:nvSpPr>
          <p:cNvPr id="287" name="TextBox 286">
            <a:extLst>
              <a:ext uri="{FF2B5EF4-FFF2-40B4-BE49-F238E27FC236}">
                <a16:creationId xmlns:a16="http://schemas.microsoft.com/office/drawing/2014/main" id="{E5A030F4-CECC-79E4-A1D1-BE596EBD2320}"/>
              </a:ext>
            </a:extLst>
          </p:cNvPr>
          <p:cNvSpPr txBox="1"/>
          <p:nvPr/>
        </p:nvSpPr>
        <p:spPr>
          <a:xfrm>
            <a:off x="9406704" y="5827732"/>
            <a:ext cx="2785295"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Aft>
                <a:spcPts val="0"/>
              </a:spcAft>
              <a:buClrTx/>
              <a:buSzTx/>
              <a:buFontTx/>
              <a:buNone/>
              <a:tabLst/>
              <a:defRPr/>
            </a:pPr>
            <a:r>
              <a:rPr kumimoji="0" lang="en-US" sz="700" u="none" strike="noStrike" kern="1200" cap="none" spc="0" normalizeH="0" baseline="0" noProof="0" dirty="0">
                <a:ln>
                  <a:noFill/>
                </a:ln>
                <a:solidFill>
                  <a:srgbClr val="002313"/>
                </a:solidFill>
                <a:effectLst/>
                <a:uLnTx/>
                <a:uFillTx/>
                <a:cs typeface="Calibri" panose="020F0502020204030204" pitchFamily="34" charset="0"/>
              </a:rPr>
              <a:t>Connect Power BI to consume the data via SQL Analytics Endpoint/Asemantic Model/Apps</a:t>
            </a:r>
          </a:p>
        </p:txBody>
      </p:sp>
      <p:sp>
        <p:nvSpPr>
          <p:cNvPr id="289" name="TextBox 288">
            <a:extLst>
              <a:ext uri="{FF2B5EF4-FFF2-40B4-BE49-F238E27FC236}">
                <a16:creationId xmlns:a16="http://schemas.microsoft.com/office/drawing/2014/main" id="{8825C219-3044-6503-4A4F-D0256D1110C7}"/>
              </a:ext>
            </a:extLst>
          </p:cNvPr>
          <p:cNvSpPr txBox="1"/>
          <p:nvPr/>
        </p:nvSpPr>
        <p:spPr>
          <a:xfrm>
            <a:off x="9406705" y="6067546"/>
            <a:ext cx="2046383"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700" u="none" strike="noStrike" kern="1200" cap="none" spc="0" normalizeH="0" baseline="0" noProof="0" dirty="0">
                <a:ln>
                  <a:noFill/>
                </a:ln>
                <a:solidFill>
                  <a:srgbClr val="002313"/>
                </a:solidFill>
                <a:effectLst/>
                <a:uLnTx/>
                <a:uFillTx/>
                <a:cs typeface="Calibri" panose="020F0502020204030204" pitchFamily="34" charset="0"/>
              </a:rPr>
              <a:t>Pipeline Orchestration</a:t>
            </a:r>
          </a:p>
        </p:txBody>
      </p:sp>
      <p:sp>
        <p:nvSpPr>
          <p:cNvPr id="290" name="TextBox 289">
            <a:extLst>
              <a:ext uri="{FF2B5EF4-FFF2-40B4-BE49-F238E27FC236}">
                <a16:creationId xmlns:a16="http://schemas.microsoft.com/office/drawing/2014/main" id="{E7338A1F-6BC9-3FD3-5EB9-E88033DB87D6}"/>
              </a:ext>
            </a:extLst>
          </p:cNvPr>
          <p:cNvSpPr txBox="1"/>
          <p:nvPr/>
        </p:nvSpPr>
        <p:spPr>
          <a:xfrm>
            <a:off x="9406705" y="6320392"/>
            <a:ext cx="1941709"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700" u="none" strike="noStrike" kern="1200" cap="none" spc="0" normalizeH="0" baseline="0" noProof="0" dirty="0">
                <a:ln>
                  <a:noFill/>
                </a:ln>
                <a:solidFill>
                  <a:srgbClr val="002313"/>
                </a:solidFill>
                <a:effectLst/>
                <a:uLnTx/>
                <a:uFillTx/>
                <a:cs typeface="Calibri" panose="020F0502020204030204" pitchFamily="34" charset="0"/>
              </a:rPr>
              <a:t>Enable Platform Activities</a:t>
            </a:r>
          </a:p>
        </p:txBody>
      </p:sp>
      <p:sp>
        <p:nvSpPr>
          <p:cNvPr id="291" name="TextBox 290">
            <a:extLst>
              <a:ext uri="{FF2B5EF4-FFF2-40B4-BE49-F238E27FC236}">
                <a16:creationId xmlns:a16="http://schemas.microsoft.com/office/drawing/2014/main" id="{8240AAB4-A9BF-3FC6-544F-AE86C7048F34}"/>
              </a:ext>
            </a:extLst>
          </p:cNvPr>
          <p:cNvSpPr txBox="1"/>
          <p:nvPr/>
        </p:nvSpPr>
        <p:spPr>
          <a:xfrm>
            <a:off x="2733347" y="5993581"/>
            <a:ext cx="2490877" cy="430887"/>
          </a:xfrm>
          <a:prstGeom prst="rect">
            <a:avLst/>
          </a:prstGeom>
          <a:noFill/>
        </p:spPr>
        <p:txBody>
          <a:bodyPr wrap="square" lIns="0" tIns="0" rIns="0" bIns="0" rtlCol="0">
            <a:spAutoFit/>
          </a:bodyPr>
          <a:lstStyle/>
          <a:p>
            <a:pPr>
              <a:defRPr/>
            </a:pPr>
            <a:r>
              <a:rPr lang="en-IN" sz="700" dirty="0">
                <a:solidFill>
                  <a:schemeClr val="tx2"/>
                </a:solidFill>
              </a:rPr>
              <a:t>Establish the connectivity between SAP S4 and Azure using Cloud connector. Set-up the Replication flows to extract the S4 CDS Views (Initial &amp; Delta)  into the Azure Landing  (ADLS Gen2) </a:t>
            </a:r>
            <a:endParaRPr kumimoji="0" lang="en-US" sz="700" u="none" strike="noStrike" kern="1200" cap="none" spc="0" normalizeH="0" baseline="0" noProof="0" dirty="0">
              <a:ln>
                <a:noFill/>
              </a:ln>
              <a:solidFill>
                <a:schemeClr val="tx2"/>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u="none" strike="noStrike" kern="1200" cap="none" spc="0" normalizeH="0" baseline="0" noProof="0" dirty="0">
              <a:ln>
                <a:noFill/>
              </a:ln>
              <a:solidFill>
                <a:schemeClr val="tx2"/>
              </a:solidFill>
              <a:effectLst/>
              <a:uLnTx/>
              <a:uFillTx/>
            </a:endParaRPr>
          </a:p>
        </p:txBody>
      </p:sp>
      <p:sp>
        <p:nvSpPr>
          <p:cNvPr id="292" name="TextBox 291">
            <a:extLst>
              <a:ext uri="{FF2B5EF4-FFF2-40B4-BE49-F238E27FC236}">
                <a16:creationId xmlns:a16="http://schemas.microsoft.com/office/drawing/2014/main" id="{3B02ABC7-6E80-97F2-261A-B0A9130A1F9B}"/>
              </a:ext>
            </a:extLst>
          </p:cNvPr>
          <p:cNvSpPr txBox="1"/>
          <p:nvPr/>
        </p:nvSpPr>
        <p:spPr>
          <a:xfrm>
            <a:off x="2748752" y="6442948"/>
            <a:ext cx="2484182"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700" u="none" strike="noStrike" kern="1200" cap="none" spc="0" normalizeH="0" baseline="0" noProof="0" dirty="0">
                <a:ln>
                  <a:noFill/>
                </a:ln>
                <a:solidFill>
                  <a:schemeClr val="tx2"/>
                </a:solidFill>
                <a:effectLst/>
                <a:uLnTx/>
                <a:uFillTx/>
              </a:rPr>
              <a:t>Establish the connectivity between SAP SF &amp; Non-SAP Sources </a:t>
            </a:r>
            <a:endParaRPr kumimoji="0" lang="en-US" sz="700" u="none" strike="noStrike" kern="1200" cap="none" spc="0" normalizeH="0" baseline="0" noProof="0" dirty="0">
              <a:ln>
                <a:noFill/>
              </a:ln>
              <a:solidFill>
                <a:schemeClr val="tx2"/>
              </a:solidFill>
              <a:effectLst/>
              <a:uLnTx/>
              <a:uFillTx/>
            </a:endParaRPr>
          </a:p>
        </p:txBody>
      </p:sp>
      <p:sp>
        <p:nvSpPr>
          <p:cNvPr id="293" name="Flowchart: Connector 179">
            <a:extLst>
              <a:ext uri="{FF2B5EF4-FFF2-40B4-BE49-F238E27FC236}">
                <a16:creationId xmlns:a16="http://schemas.microsoft.com/office/drawing/2014/main" id="{674DE3FE-DFE9-4C7E-4705-0E2E7461AD9B}"/>
              </a:ext>
            </a:extLst>
          </p:cNvPr>
          <p:cNvSpPr/>
          <p:nvPr/>
        </p:nvSpPr>
        <p:spPr>
          <a:xfrm>
            <a:off x="5702383" y="6481114"/>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00" dirty="0">
                <a:solidFill>
                  <a:srgbClr val="042315"/>
                </a:solidFill>
              </a:rPr>
              <a:t>6</a:t>
            </a:r>
            <a:endParaRPr kumimoji="0" lang="en-IN" sz="800" b="0" i="0" u="none" strike="noStrike" kern="1200" cap="none" spc="0" normalizeH="0" baseline="0" noProof="0" dirty="0">
              <a:ln>
                <a:noFill/>
              </a:ln>
              <a:solidFill>
                <a:srgbClr val="042315"/>
              </a:solidFill>
              <a:effectLst/>
              <a:uLnTx/>
              <a:uFillTx/>
              <a:ea typeface="+mn-ea"/>
              <a:cs typeface="+mn-cs"/>
            </a:endParaRPr>
          </a:p>
        </p:txBody>
      </p:sp>
      <p:sp>
        <p:nvSpPr>
          <p:cNvPr id="294" name="Flowchart: Connector 46">
            <a:extLst>
              <a:ext uri="{FF2B5EF4-FFF2-40B4-BE49-F238E27FC236}">
                <a16:creationId xmlns:a16="http://schemas.microsoft.com/office/drawing/2014/main" id="{7F158B8A-44EA-1499-2FAB-53A7C88E5695}"/>
              </a:ext>
            </a:extLst>
          </p:cNvPr>
          <p:cNvSpPr/>
          <p:nvPr/>
        </p:nvSpPr>
        <p:spPr>
          <a:xfrm>
            <a:off x="5702383" y="6212413"/>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srgbClr val="042315"/>
                </a:solidFill>
                <a:effectLst/>
                <a:uLnTx/>
                <a:uFillTx/>
              </a:rPr>
              <a:t>5</a:t>
            </a:r>
          </a:p>
        </p:txBody>
      </p:sp>
      <p:sp>
        <p:nvSpPr>
          <p:cNvPr id="295" name="Flowchart: Connector 47">
            <a:extLst>
              <a:ext uri="{FF2B5EF4-FFF2-40B4-BE49-F238E27FC236}">
                <a16:creationId xmlns:a16="http://schemas.microsoft.com/office/drawing/2014/main" id="{CDAB0E0B-C399-2651-186B-7A7AAA04DF2C}"/>
              </a:ext>
            </a:extLst>
          </p:cNvPr>
          <p:cNvSpPr/>
          <p:nvPr/>
        </p:nvSpPr>
        <p:spPr>
          <a:xfrm>
            <a:off x="5691232" y="5714228"/>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srgbClr val="042315"/>
                </a:solidFill>
                <a:effectLst/>
                <a:uLnTx/>
                <a:uFillTx/>
                <a:ea typeface="+mn-ea"/>
                <a:cs typeface="+mn-cs"/>
              </a:rPr>
              <a:t>3</a:t>
            </a:r>
          </a:p>
        </p:txBody>
      </p:sp>
      <p:sp>
        <p:nvSpPr>
          <p:cNvPr id="296" name="Flowchart: Connector 167">
            <a:extLst>
              <a:ext uri="{FF2B5EF4-FFF2-40B4-BE49-F238E27FC236}">
                <a16:creationId xmlns:a16="http://schemas.microsoft.com/office/drawing/2014/main" id="{D8B29813-4B29-64B2-82F8-93709F17EF7F}"/>
              </a:ext>
            </a:extLst>
          </p:cNvPr>
          <p:cNvSpPr/>
          <p:nvPr/>
        </p:nvSpPr>
        <p:spPr>
          <a:xfrm>
            <a:off x="2477603" y="5716436"/>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00" dirty="0">
                <a:solidFill>
                  <a:srgbClr val="042315"/>
                </a:solidFill>
              </a:rPr>
              <a:t>0</a:t>
            </a:r>
            <a:endParaRPr kumimoji="0" lang="en-IN" sz="800" b="0" i="0" u="none" strike="noStrike" kern="1200" cap="none" spc="0" normalizeH="0" baseline="0" noProof="0" dirty="0">
              <a:ln>
                <a:noFill/>
              </a:ln>
              <a:solidFill>
                <a:srgbClr val="042315"/>
              </a:solidFill>
              <a:effectLst/>
              <a:uLnTx/>
              <a:uFillTx/>
              <a:ea typeface="+mn-ea"/>
              <a:cs typeface="+mn-cs"/>
            </a:endParaRPr>
          </a:p>
        </p:txBody>
      </p:sp>
      <p:sp>
        <p:nvSpPr>
          <p:cNvPr id="297" name="Flowchart: Connector 171">
            <a:extLst>
              <a:ext uri="{FF2B5EF4-FFF2-40B4-BE49-F238E27FC236}">
                <a16:creationId xmlns:a16="http://schemas.microsoft.com/office/drawing/2014/main" id="{4419F0A4-09A1-6D7C-FC7C-D5B69C50D1E1}"/>
              </a:ext>
            </a:extLst>
          </p:cNvPr>
          <p:cNvSpPr/>
          <p:nvPr/>
        </p:nvSpPr>
        <p:spPr>
          <a:xfrm>
            <a:off x="2477603" y="6012255"/>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00" dirty="0">
                <a:solidFill>
                  <a:srgbClr val="042315"/>
                </a:solidFill>
              </a:rPr>
              <a:t>1</a:t>
            </a:r>
            <a:endParaRPr kumimoji="0" lang="en-IN" sz="800" b="0" i="0" u="none" strike="noStrike" kern="1200" cap="none" spc="0" normalizeH="0" baseline="0" noProof="0" dirty="0">
              <a:ln>
                <a:noFill/>
              </a:ln>
              <a:solidFill>
                <a:srgbClr val="042315"/>
              </a:solidFill>
              <a:effectLst/>
              <a:uLnTx/>
              <a:uFillTx/>
              <a:ea typeface="+mn-ea"/>
              <a:cs typeface="+mn-cs"/>
            </a:endParaRPr>
          </a:p>
        </p:txBody>
      </p:sp>
      <p:sp>
        <p:nvSpPr>
          <p:cNvPr id="298" name="Flowchart: Connector 175">
            <a:extLst>
              <a:ext uri="{FF2B5EF4-FFF2-40B4-BE49-F238E27FC236}">
                <a16:creationId xmlns:a16="http://schemas.microsoft.com/office/drawing/2014/main" id="{F1F051C0-1D24-A971-0BFC-2FACF4CFFBE2}"/>
              </a:ext>
            </a:extLst>
          </p:cNvPr>
          <p:cNvSpPr/>
          <p:nvPr/>
        </p:nvSpPr>
        <p:spPr>
          <a:xfrm>
            <a:off x="2477603" y="6387362"/>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00" dirty="0">
                <a:solidFill>
                  <a:srgbClr val="042315"/>
                </a:solidFill>
              </a:rPr>
              <a:t>2</a:t>
            </a:r>
            <a:endParaRPr kumimoji="0" lang="en-IN" sz="800" b="0" i="0" u="none" strike="noStrike" kern="1200" cap="none" spc="0" normalizeH="0" baseline="0" noProof="0" dirty="0">
              <a:ln>
                <a:noFill/>
              </a:ln>
              <a:solidFill>
                <a:srgbClr val="042315"/>
              </a:solidFill>
              <a:effectLst/>
              <a:uLnTx/>
              <a:uFillTx/>
              <a:ea typeface="+mn-ea"/>
              <a:cs typeface="+mn-cs"/>
            </a:endParaRPr>
          </a:p>
        </p:txBody>
      </p:sp>
      <p:sp>
        <p:nvSpPr>
          <p:cNvPr id="299" name="Rechteck 23">
            <a:extLst>
              <a:ext uri="{FF2B5EF4-FFF2-40B4-BE49-F238E27FC236}">
                <a16:creationId xmlns:a16="http://schemas.microsoft.com/office/drawing/2014/main" id="{BC1CF9EB-7BEC-9CD2-E844-FAB80F4CF7D2}"/>
              </a:ext>
            </a:extLst>
          </p:cNvPr>
          <p:cNvSpPr/>
          <p:nvPr/>
        </p:nvSpPr>
        <p:spPr>
          <a:xfrm>
            <a:off x="2321509" y="1518023"/>
            <a:ext cx="707785" cy="246221"/>
          </a:xfrm>
          <a:prstGeom prst="rect">
            <a:avLst/>
          </a:prstGeom>
        </p:spPr>
        <p:txBody>
          <a:bodyPr wrap="square" lIns="0" tIns="0" rIns="0" bIns="0">
            <a:spAutoFit/>
          </a:bodyPr>
          <a:lstStyle/>
          <a:p>
            <a:pPr algn="ctr"/>
            <a:r>
              <a:rPr lang="en-US" sz="800" b="1" dirty="0">
                <a:ea typeface="Arial" charset="0"/>
                <a:cs typeface="Arial" charset="0"/>
              </a:rPr>
              <a:t>Replication </a:t>
            </a:r>
          </a:p>
          <a:p>
            <a:pPr algn="ctr"/>
            <a:r>
              <a:rPr lang="en-US" sz="800" b="1" dirty="0">
                <a:ea typeface="Arial" charset="0"/>
                <a:cs typeface="Arial" charset="0"/>
              </a:rPr>
              <a:t>Flow</a:t>
            </a:r>
          </a:p>
        </p:txBody>
      </p:sp>
      <p:cxnSp>
        <p:nvCxnSpPr>
          <p:cNvPr id="300" name="Straight Arrow Connector 299">
            <a:extLst>
              <a:ext uri="{FF2B5EF4-FFF2-40B4-BE49-F238E27FC236}">
                <a16:creationId xmlns:a16="http://schemas.microsoft.com/office/drawing/2014/main" id="{91BD66CD-986E-F840-EECA-D0D454F893C4}"/>
              </a:ext>
            </a:extLst>
          </p:cNvPr>
          <p:cNvCxnSpPr>
            <a:cxnSpLocks/>
          </p:cNvCxnSpPr>
          <p:nvPr/>
        </p:nvCxnSpPr>
        <p:spPr>
          <a:xfrm>
            <a:off x="1103971" y="1825803"/>
            <a:ext cx="498480" cy="0"/>
          </a:xfrm>
          <a:prstGeom prst="straightConnector1">
            <a:avLst/>
          </a:prstGeom>
          <a:ln w="158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1" name="Rectangle 300">
            <a:extLst>
              <a:ext uri="{FF2B5EF4-FFF2-40B4-BE49-F238E27FC236}">
                <a16:creationId xmlns:a16="http://schemas.microsoft.com/office/drawing/2014/main" id="{FBF52C75-395D-4B71-3B3C-049B96928F66}"/>
              </a:ext>
            </a:extLst>
          </p:cNvPr>
          <p:cNvSpPr/>
          <p:nvPr/>
        </p:nvSpPr>
        <p:spPr>
          <a:xfrm>
            <a:off x="3032758" y="1518023"/>
            <a:ext cx="901396" cy="1013457"/>
          </a:xfrm>
          <a:prstGeom prst="rect">
            <a:avLst/>
          </a:prstGeom>
          <a:solidFill>
            <a:srgbClr val="9DEDD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2" name="Picture 301">
            <a:extLst>
              <a:ext uri="{FF2B5EF4-FFF2-40B4-BE49-F238E27FC236}">
                <a16:creationId xmlns:a16="http://schemas.microsoft.com/office/drawing/2014/main" id="{652DF795-E4DD-EC85-E181-938BF5F6FC4B}"/>
              </a:ext>
            </a:extLst>
          </p:cNvPr>
          <p:cNvPicPr>
            <a:picLocks noChangeAspect="1"/>
          </p:cNvPicPr>
          <p:nvPr/>
        </p:nvPicPr>
        <p:blipFill>
          <a:blip r:embed="rId34"/>
          <a:stretch>
            <a:fillRect/>
          </a:stretch>
        </p:blipFill>
        <p:spPr>
          <a:xfrm>
            <a:off x="2431819" y="1790511"/>
            <a:ext cx="484134" cy="640766"/>
          </a:xfrm>
          <a:prstGeom prst="rect">
            <a:avLst/>
          </a:prstGeom>
        </p:spPr>
      </p:pic>
      <p:sp>
        <p:nvSpPr>
          <p:cNvPr id="303" name="Rechteck 23">
            <a:extLst>
              <a:ext uri="{FF2B5EF4-FFF2-40B4-BE49-F238E27FC236}">
                <a16:creationId xmlns:a16="http://schemas.microsoft.com/office/drawing/2014/main" id="{9E2E9913-D6DC-469E-2C04-B0A677CA5785}"/>
              </a:ext>
            </a:extLst>
          </p:cNvPr>
          <p:cNvSpPr/>
          <p:nvPr/>
        </p:nvSpPr>
        <p:spPr>
          <a:xfrm>
            <a:off x="2992262" y="1555178"/>
            <a:ext cx="966854" cy="615553"/>
          </a:xfrm>
          <a:prstGeom prst="rect">
            <a:avLst/>
          </a:prstGeom>
        </p:spPr>
        <p:txBody>
          <a:bodyPr wrap="square" lIns="0" tIns="0" rIns="0" bIns="0">
            <a:spAutoFit/>
          </a:bodyPr>
          <a:lstStyle/>
          <a:p>
            <a:pPr algn="ctr"/>
            <a:r>
              <a:rPr lang="en-US" sz="1000" b="1" dirty="0">
                <a:ea typeface="Arial" charset="0"/>
                <a:cs typeface="Arial" charset="0"/>
              </a:rPr>
              <a:t>Data Replication</a:t>
            </a:r>
          </a:p>
          <a:p>
            <a:pPr algn="ctr"/>
            <a:endParaRPr lang="en-US" sz="1000" b="1" dirty="0">
              <a:ea typeface="Arial" charset="0"/>
              <a:cs typeface="Arial" charset="0"/>
            </a:endParaRPr>
          </a:p>
          <a:p>
            <a:pPr algn="ctr"/>
            <a:r>
              <a:rPr lang="en-US" sz="1000" b="1" dirty="0">
                <a:ea typeface="Arial" charset="0"/>
                <a:cs typeface="Arial" charset="0"/>
              </a:rPr>
              <a:t>Full Load</a:t>
            </a:r>
          </a:p>
          <a:p>
            <a:pPr algn="ctr"/>
            <a:r>
              <a:rPr lang="en-US" sz="1000" b="1" dirty="0">
                <a:ea typeface="Arial" charset="0"/>
                <a:cs typeface="Arial" charset="0"/>
              </a:rPr>
              <a:t>Delta Load</a:t>
            </a:r>
          </a:p>
        </p:txBody>
      </p:sp>
      <p:sp>
        <p:nvSpPr>
          <p:cNvPr id="304" name="Rechteck 23">
            <a:extLst>
              <a:ext uri="{FF2B5EF4-FFF2-40B4-BE49-F238E27FC236}">
                <a16:creationId xmlns:a16="http://schemas.microsoft.com/office/drawing/2014/main" id="{AFF1F1CE-336F-478B-7CD9-F5C83D9E757A}"/>
              </a:ext>
            </a:extLst>
          </p:cNvPr>
          <p:cNvSpPr/>
          <p:nvPr/>
        </p:nvSpPr>
        <p:spPr>
          <a:xfrm>
            <a:off x="1745066" y="1843328"/>
            <a:ext cx="707785" cy="492443"/>
          </a:xfrm>
          <a:prstGeom prst="rect">
            <a:avLst/>
          </a:prstGeom>
        </p:spPr>
        <p:txBody>
          <a:bodyPr wrap="square" lIns="0" tIns="0" rIns="0" bIns="0">
            <a:spAutoFit/>
          </a:bodyPr>
          <a:lstStyle/>
          <a:p>
            <a:pPr algn="ctr"/>
            <a:r>
              <a:rPr lang="en-US" sz="800" b="1" dirty="0">
                <a:ea typeface="Arial" charset="0"/>
                <a:cs typeface="Arial" charset="0"/>
              </a:rPr>
              <a:t>ABAP CDS</a:t>
            </a:r>
          </a:p>
          <a:p>
            <a:pPr algn="ctr"/>
            <a:r>
              <a:rPr lang="en-US" sz="800" b="1" dirty="0">
                <a:ea typeface="Arial" charset="0"/>
                <a:cs typeface="Arial" charset="0"/>
              </a:rPr>
              <a:t> Views</a:t>
            </a:r>
          </a:p>
          <a:p>
            <a:pPr algn="ctr"/>
            <a:endParaRPr lang="en-US" sz="800" b="1" dirty="0">
              <a:ea typeface="Arial" charset="0"/>
              <a:cs typeface="Arial" charset="0"/>
            </a:endParaRPr>
          </a:p>
          <a:p>
            <a:pPr algn="ctr"/>
            <a:endParaRPr lang="en-US" sz="800" b="1" dirty="0">
              <a:ea typeface="Arial" charset="0"/>
              <a:cs typeface="Arial" charset="0"/>
            </a:endParaRPr>
          </a:p>
        </p:txBody>
      </p:sp>
      <p:pic>
        <p:nvPicPr>
          <p:cNvPr id="305" name="Picture 304">
            <a:extLst>
              <a:ext uri="{FF2B5EF4-FFF2-40B4-BE49-F238E27FC236}">
                <a16:creationId xmlns:a16="http://schemas.microsoft.com/office/drawing/2014/main" id="{6E67355A-4449-15E7-7608-68E0DC13ABEC}"/>
              </a:ext>
            </a:extLst>
          </p:cNvPr>
          <p:cNvPicPr>
            <a:picLocks noChangeAspect="1"/>
          </p:cNvPicPr>
          <p:nvPr/>
        </p:nvPicPr>
        <p:blipFill>
          <a:blip r:embed="rId35"/>
          <a:stretch>
            <a:fillRect/>
          </a:stretch>
        </p:blipFill>
        <p:spPr>
          <a:xfrm>
            <a:off x="1255089" y="1562576"/>
            <a:ext cx="156462" cy="160101"/>
          </a:xfrm>
          <a:prstGeom prst="rect">
            <a:avLst/>
          </a:prstGeom>
        </p:spPr>
      </p:pic>
      <p:sp>
        <p:nvSpPr>
          <p:cNvPr id="306" name="Rechteck 23">
            <a:extLst>
              <a:ext uri="{FF2B5EF4-FFF2-40B4-BE49-F238E27FC236}">
                <a16:creationId xmlns:a16="http://schemas.microsoft.com/office/drawing/2014/main" id="{195C9FED-B007-50A1-591D-00F40298F780}"/>
              </a:ext>
            </a:extLst>
          </p:cNvPr>
          <p:cNvSpPr/>
          <p:nvPr/>
        </p:nvSpPr>
        <p:spPr>
          <a:xfrm>
            <a:off x="1009123" y="1881455"/>
            <a:ext cx="707785" cy="246221"/>
          </a:xfrm>
          <a:prstGeom prst="rect">
            <a:avLst/>
          </a:prstGeom>
        </p:spPr>
        <p:txBody>
          <a:bodyPr wrap="square" lIns="0" tIns="0" rIns="0" bIns="0">
            <a:spAutoFit/>
          </a:bodyPr>
          <a:lstStyle/>
          <a:p>
            <a:pPr algn="ctr"/>
            <a:r>
              <a:rPr lang="en-US" sz="800" b="1" dirty="0">
                <a:ea typeface="Arial" charset="0"/>
                <a:cs typeface="Arial" charset="0"/>
              </a:rPr>
              <a:t>Cloud </a:t>
            </a:r>
          </a:p>
          <a:p>
            <a:pPr algn="ctr"/>
            <a:r>
              <a:rPr lang="en-US" sz="800" b="1" dirty="0">
                <a:ea typeface="Arial" charset="0"/>
                <a:cs typeface="Arial" charset="0"/>
              </a:rPr>
              <a:t>Connector</a:t>
            </a:r>
          </a:p>
        </p:txBody>
      </p:sp>
      <p:sp>
        <p:nvSpPr>
          <p:cNvPr id="307" name="Rectangle: Rounded Corners 2">
            <a:extLst>
              <a:ext uri="{FF2B5EF4-FFF2-40B4-BE49-F238E27FC236}">
                <a16:creationId xmlns:a16="http://schemas.microsoft.com/office/drawing/2014/main" id="{E35E9764-450D-10BC-71FF-372A0B82A33C}"/>
              </a:ext>
            </a:extLst>
          </p:cNvPr>
          <p:cNvSpPr/>
          <p:nvPr/>
        </p:nvSpPr>
        <p:spPr>
          <a:xfrm>
            <a:off x="200750" y="1332357"/>
            <a:ext cx="823245" cy="1100863"/>
          </a:xfrm>
          <a:prstGeom prst="roundRect">
            <a:avLst/>
          </a:prstGeom>
          <a:solidFill>
            <a:srgbClr val="FFFFFF"/>
          </a:solidFill>
          <a:ln w="6350" cap="flat" cmpd="sng" algn="ctr">
            <a:solidFill>
              <a:srgbClr val="565049"/>
            </a:solidFill>
            <a:prstDash val="solid"/>
            <a:miter lim="800000"/>
          </a:ln>
          <a:effectLst>
            <a:glow rad="63500">
              <a:schemeClr val="bg1">
                <a:alpha val="40000"/>
              </a:schemeClr>
            </a:glow>
          </a:effectLst>
        </p:spPr>
        <p:txBody>
          <a:bodyPr rot="0" spcFirstLastPara="0" vert="horz" wrap="square" lIns="0" tIns="0" rIns="0" bIns="0" numCol="1" spcCol="0" rtlCol="0" fromWordArt="0" anchor="ctr" anchorCtr="0" forceAA="0" compatLnSpc="1">
            <a:no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IN" sz="1200" b="0" i="0" u="none" strike="noStrike" kern="0" cap="none" spc="0" normalizeH="0" baseline="0" noProof="0">
              <a:ln>
                <a:noFill/>
              </a:ln>
              <a:solidFill>
                <a:prstClr val="black"/>
              </a:solidFill>
              <a:effectLst/>
              <a:uLnTx/>
              <a:uFillTx/>
              <a:ea typeface="+mn-ea"/>
              <a:cs typeface="Arial" panose="020B0604020202020204" pitchFamily="34" charset="0"/>
            </a:endParaRPr>
          </a:p>
        </p:txBody>
      </p:sp>
      <p:pic>
        <p:nvPicPr>
          <p:cNvPr id="308" name="Picture 307" descr="A blue text on a white background&#10;&#10;Description automatically generated">
            <a:extLst>
              <a:ext uri="{FF2B5EF4-FFF2-40B4-BE49-F238E27FC236}">
                <a16:creationId xmlns:a16="http://schemas.microsoft.com/office/drawing/2014/main" id="{801CEA4B-5745-064E-202E-97A7B4BC69D0}"/>
              </a:ext>
            </a:extLst>
          </p:cNvPr>
          <p:cNvPicPr>
            <a:picLocks noChangeAspect="1"/>
          </p:cNvPicPr>
          <p:nvPr/>
        </p:nvPicPr>
        <p:blipFill>
          <a:blip r:embed="rId36" cstate="print">
            <a:extLst>
              <a:ext uri="{28A0092B-C50C-407E-A947-70E740481C1C}">
                <a14:useLocalDpi xmlns:a14="http://schemas.microsoft.com/office/drawing/2010/main" val="0"/>
              </a:ext>
            </a:extLst>
          </a:blip>
          <a:srcRect t="5357" b="3907"/>
          <a:stretch/>
        </p:blipFill>
        <p:spPr>
          <a:xfrm>
            <a:off x="273004" y="1688800"/>
            <a:ext cx="723174" cy="276843"/>
          </a:xfrm>
          <a:prstGeom prst="rect">
            <a:avLst/>
          </a:prstGeom>
        </p:spPr>
      </p:pic>
      <p:sp>
        <p:nvSpPr>
          <p:cNvPr id="309" name="Rectangle: Rounded Corners 1138">
            <a:extLst>
              <a:ext uri="{FF2B5EF4-FFF2-40B4-BE49-F238E27FC236}">
                <a16:creationId xmlns:a16="http://schemas.microsoft.com/office/drawing/2014/main" id="{98CE6D7D-F8B9-9029-0F2E-DAF1E2209A99}"/>
              </a:ext>
            </a:extLst>
          </p:cNvPr>
          <p:cNvSpPr/>
          <p:nvPr/>
        </p:nvSpPr>
        <p:spPr>
          <a:xfrm>
            <a:off x="206097" y="3019998"/>
            <a:ext cx="790083" cy="475194"/>
          </a:xfrm>
          <a:prstGeom prst="roundRect">
            <a:avLst/>
          </a:prstGeom>
          <a:solidFill>
            <a:srgbClr val="FFFFFF"/>
          </a:solidFill>
          <a:ln w="6350" cap="flat" cmpd="sng" algn="ctr">
            <a:solidFill>
              <a:schemeClr val="tx1"/>
            </a:solidFill>
            <a:prstDash val="solid"/>
            <a:miter lim="800000"/>
          </a:ln>
          <a:effectLst>
            <a:glow rad="63500">
              <a:schemeClr val="bg1">
                <a:alpha val="40000"/>
              </a:schemeClr>
            </a:glow>
          </a:effectLst>
        </p:spPr>
        <p:txBody>
          <a:bodyPr rot="0" spcFirstLastPara="0" vert="horz" wrap="square" lIns="0" tIns="0" rIns="0" bIns="0" numCol="1" spcCol="0" rtlCol="0" fromWordArt="0" anchor="ctr" anchorCtr="0" forceAA="0" compatLnSpc="1">
            <a:no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IN" sz="1200" b="0" i="0" u="none" strike="noStrike" kern="0" cap="none" spc="0" normalizeH="0" baseline="0" noProof="0">
              <a:ln>
                <a:noFill/>
              </a:ln>
              <a:solidFill>
                <a:prstClr val="black"/>
              </a:solidFill>
              <a:effectLst/>
              <a:uLnTx/>
              <a:uFillTx/>
              <a:ea typeface="+mn-ea"/>
              <a:cs typeface="Arial" panose="020B0604020202020204" pitchFamily="34" charset="0"/>
            </a:endParaRPr>
          </a:p>
        </p:txBody>
      </p:sp>
      <p:pic>
        <p:nvPicPr>
          <p:cNvPr id="310" name="Picture 309" descr="A blue cloud on a black background&#10;&#10;Description automatically generated">
            <a:extLst>
              <a:ext uri="{FF2B5EF4-FFF2-40B4-BE49-F238E27FC236}">
                <a16:creationId xmlns:a16="http://schemas.microsoft.com/office/drawing/2014/main" id="{7885FF51-BE58-8DA3-86B4-77B3A0E1C7F8}"/>
              </a:ext>
            </a:extLst>
          </p:cNvPr>
          <p:cNvPicPr>
            <a:picLocks noChangeAspect="1"/>
          </p:cNvPicPr>
          <p:nvPr/>
        </p:nvPicPr>
        <p:blipFill rotWithShape="1">
          <a:blip r:embed="rId37"/>
          <a:srcRect t="14863" b="14054"/>
          <a:stretch/>
        </p:blipFill>
        <p:spPr>
          <a:xfrm flipH="1">
            <a:off x="299337" y="3050126"/>
            <a:ext cx="262583" cy="150466"/>
          </a:xfrm>
          <a:prstGeom prst="rect">
            <a:avLst/>
          </a:prstGeom>
        </p:spPr>
      </p:pic>
      <p:pic>
        <p:nvPicPr>
          <p:cNvPr id="311" name="Bild 16">
            <a:extLst>
              <a:ext uri="{FF2B5EF4-FFF2-40B4-BE49-F238E27FC236}">
                <a16:creationId xmlns:a16="http://schemas.microsoft.com/office/drawing/2014/main" id="{6539196F-9878-52DE-CF55-8AA7CFAD9BF4}"/>
              </a:ext>
            </a:extLst>
          </p:cNvPr>
          <p:cNvPicPr>
            <a:picLocks noChangeAspect="1"/>
          </p:cNvPicPr>
          <p:nvPr/>
        </p:nvPicPr>
        <p:blipFill>
          <a:blip r:embed="rId38" cstate="print">
            <a:extLst>
              <a:ext uri="{28A0092B-C50C-407E-A947-70E740481C1C}">
                <a14:useLocalDpi xmlns:a14="http://schemas.microsoft.com/office/drawing/2010/main" val="0"/>
              </a:ext>
            </a:extLst>
          </a:blip>
          <a:stretch>
            <a:fillRect/>
          </a:stretch>
        </p:blipFill>
        <p:spPr>
          <a:xfrm>
            <a:off x="304170" y="3215792"/>
            <a:ext cx="668860" cy="197400"/>
          </a:xfrm>
          <a:prstGeom prst="rect">
            <a:avLst/>
          </a:prstGeom>
        </p:spPr>
      </p:pic>
      <p:sp>
        <p:nvSpPr>
          <p:cNvPr id="312" name="Text Placeholder 4">
            <a:extLst>
              <a:ext uri="{FF2B5EF4-FFF2-40B4-BE49-F238E27FC236}">
                <a16:creationId xmlns:a16="http://schemas.microsoft.com/office/drawing/2014/main" id="{8BE8FF34-94F6-5AA6-424E-86EFF0566A63}"/>
              </a:ext>
            </a:extLst>
          </p:cNvPr>
          <p:cNvSpPr txBox="1">
            <a:spLocks/>
          </p:cNvSpPr>
          <p:nvPr/>
        </p:nvSpPr>
        <p:spPr>
          <a:xfrm>
            <a:off x="234221" y="61813"/>
            <a:ext cx="11679631" cy="369324"/>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Clr>
                <a:schemeClr val="accent1"/>
              </a:buClr>
              <a:buSzPct val="110000"/>
              <a:buFont typeface="Wingdings" panose="05000000000000000000" pitchFamily="2" charset="2"/>
              <a:buNone/>
              <a:defRPr sz="2000" kern="1200">
                <a:solidFill>
                  <a:schemeClr val="tx2"/>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00000"/>
              </a:lnSpc>
            </a:pPr>
            <a:r>
              <a:rPr lang="en-US" sz="2540" b="1" dirty="0">
                <a:solidFill>
                  <a:schemeClr val="tx1"/>
                </a:solidFill>
                <a:cs typeface="Calibri" panose="020F0502020204030204" pitchFamily="34" charset="0"/>
              </a:rPr>
              <a:t>Torex – DWH – Target State Architecture using MS Fabric Lakehouse</a:t>
            </a:r>
          </a:p>
        </p:txBody>
      </p:sp>
      <p:sp>
        <p:nvSpPr>
          <p:cNvPr id="313" name="TextBox 21">
            <a:extLst>
              <a:ext uri="{FF2B5EF4-FFF2-40B4-BE49-F238E27FC236}">
                <a16:creationId xmlns:a16="http://schemas.microsoft.com/office/drawing/2014/main" id="{45940C60-B2D5-C443-9465-BE743EC40627}"/>
              </a:ext>
            </a:extLst>
          </p:cNvPr>
          <p:cNvSpPr txBox="1"/>
          <p:nvPr/>
        </p:nvSpPr>
        <p:spPr>
          <a:xfrm>
            <a:off x="5357144" y="1225058"/>
            <a:ext cx="85133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000" b="1" i="0" u="none" strike="noStrike" kern="1200" cap="none" spc="0" normalizeH="0" baseline="0" noProof="0" dirty="0">
                <a:ln>
                  <a:noFill/>
                </a:ln>
                <a:solidFill>
                  <a:srgbClr val="000000"/>
                </a:solidFill>
                <a:effectLst/>
                <a:uLnTx/>
                <a:uFillTx/>
                <a:ea typeface="+mn-ea"/>
                <a:cs typeface="+mn-cs"/>
              </a:rPr>
              <a:t>Ingestion Layer</a:t>
            </a:r>
          </a:p>
        </p:txBody>
      </p:sp>
      <p:sp>
        <p:nvSpPr>
          <p:cNvPr id="314" name="TextBox 21">
            <a:extLst>
              <a:ext uri="{FF2B5EF4-FFF2-40B4-BE49-F238E27FC236}">
                <a16:creationId xmlns:a16="http://schemas.microsoft.com/office/drawing/2014/main" id="{8BD06DFF-F922-3A69-B65B-51E4ADB15C57}"/>
              </a:ext>
            </a:extLst>
          </p:cNvPr>
          <p:cNvSpPr txBox="1"/>
          <p:nvPr/>
        </p:nvSpPr>
        <p:spPr>
          <a:xfrm>
            <a:off x="7001537" y="1273805"/>
            <a:ext cx="1139334" cy="24622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1000" b="1" i="0" u="none" strike="noStrike" kern="1200" cap="none" spc="0" normalizeH="0" baseline="0" noProof="0" dirty="0">
                <a:ln>
                  <a:noFill/>
                </a:ln>
                <a:solidFill>
                  <a:srgbClr val="000000"/>
                </a:solidFill>
                <a:effectLst/>
                <a:uLnTx/>
                <a:uFillTx/>
                <a:ea typeface="+mn-ea"/>
                <a:cs typeface="+mn-cs"/>
              </a:rPr>
              <a:t>Data  Laye</a:t>
            </a:r>
            <a:r>
              <a:rPr kumimoji="0" lang="en-US" sz="1000" b="0" i="0" u="none" strike="noStrike" kern="1200" cap="none" spc="0" normalizeH="0" baseline="0" noProof="0" dirty="0">
                <a:ln>
                  <a:noFill/>
                </a:ln>
                <a:solidFill>
                  <a:srgbClr val="000000"/>
                </a:solidFill>
                <a:effectLst/>
                <a:uLnTx/>
                <a:uFillTx/>
                <a:ea typeface="+mn-ea"/>
                <a:cs typeface="+mn-cs"/>
              </a:rPr>
              <a:t>r  </a:t>
            </a:r>
          </a:p>
        </p:txBody>
      </p:sp>
      <p:sp>
        <p:nvSpPr>
          <p:cNvPr id="316" name="Rectangle: Rounded Corners 1138">
            <a:extLst>
              <a:ext uri="{FF2B5EF4-FFF2-40B4-BE49-F238E27FC236}">
                <a16:creationId xmlns:a16="http://schemas.microsoft.com/office/drawing/2014/main" id="{10D05B9D-822B-7CD0-508F-39D468A3996B}"/>
              </a:ext>
            </a:extLst>
          </p:cNvPr>
          <p:cNvSpPr/>
          <p:nvPr/>
        </p:nvSpPr>
        <p:spPr>
          <a:xfrm>
            <a:off x="202377" y="3852220"/>
            <a:ext cx="790083" cy="1668409"/>
          </a:xfrm>
          <a:prstGeom prst="roundRect">
            <a:avLst/>
          </a:prstGeom>
          <a:solidFill>
            <a:srgbClr val="FFFFFF"/>
          </a:solidFill>
          <a:ln w="6350" cap="flat" cmpd="sng" algn="ctr">
            <a:solidFill>
              <a:srgbClr val="565049"/>
            </a:solidFill>
            <a:prstDash val="solid"/>
            <a:miter lim="800000"/>
          </a:ln>
          <a:effectLst>
            <a:glow rad="63500">
              <a:schemeClr val="bg1">
                <a:alpha val="40000"/>
              </a:schemeClr>
            </a:glow>
          </a:effectLst>
        </p:spPr>
        <p:txBody>
          <a:bodyPr rot="0" spcFirstLastPara="0" vert="horz" wrap="square" lIns="0" tIns="0" rIns="0" bIns="0" numCol="1" spcCol="0" rtlCol="0" fromWordArt="0" anchor="ctr" anchorCtr="0" forceAA="0" compatLnSpc="1">
            <a:noAutofit/>
          </a:bodyPr>
          <a:lstStyle/>
          <a:p>
            <a:pPr marL="0" marR="0" indent="0" algn="ctr" defTabSz="914400" rtl="0" eaLnBrk="1" fontAlgn="base" latinLnBrk="0" hangingPunct="1">
              <a:lnSpc>
                <a:spcPct val="100000"/>
              </a:lnSpc>
              <a:spcBef>
                <a:spcPct val="0"/>
              </a:spcBef>
              <a:spcAft>
                <a:spcPct val="0"/>
              </a:spcAft>
              <a:buClrTx/>
              <a:buSzTx/>
              <a:buFontTx/>
              <a:buNone/>
            </a:pPr>
            <a:endParaRPr kumimoji="0" lang="en-IN" sz="1200" b="0" i="0" u="none" strike="noStrike" kern="0" cap="none" spc="0" normalizeH="0" baseline="0" noProof="0">
              <a:ln>
                <a:noFill/>
              </a:ln>
              <a:solidFill>
                <a:prstClr val="black"/>
              </a:solidFill>
              <a:effectLst/>
              <a:uLnTx/>
              <a:uFillTx/>
              <a:ea typeface="+mn-ea"/>
              <a:cs typeface="Arial" panose="020B0604020202020204" pitchFamily="34" charset="0"/>
            </a:endParaRPr>
          </a:p>
        </p:txBody>
      </p:sp>
      <p:pic>
        <p:nvPicPr>
          <p:cNvPr id="317" name="Picture 316">
            <a:extLst>
              <a:ext uri="{FF2B5EF4-FFF2-40B4-BE49-F238E27FC236}">
                <a16:creationId xmlns:a16="http://schemas.microsoft.com/office/drawing/2014/main" id="{AB21FE5F-6044-5DCA-90A0-978F8FE7806D}"/>
              </a:ext>
            </a:extLst>
          </p:cNvPr>
          <p:cNvPicPr>
            <a:picLocks noChangeAspect="1"/>
          </p:cNvPicPr>
          <p:nvPr/>
        </p:nvPicPr>
        <p:blipFill>
          <a:blip r:embed="rId39"/>
          <a:stretch>
            <a:fillRect/>
          </a:stretch>
        </p:blipFill>
        <p:spPr>
          <a:xfrm>
            <a:off x="346853" y="4185399"/>
            <a:ext cx="412546" cy="363891"/>
          </a:xfrm>
          <a:prstGeom prst="rect">
            <a:avLst/>
          </a:prstGeom>
          <a:ln>
            <a:noFill/>
          </a:ln>
        </p:spPr>
      </p:pic>
      <p:sp>
        <p:nvSpPr>
          <p:cNvPr id="320" name="Rectangle 319">
            <a:extLst>
              <a:ext uri="{FF2B5EF4-FFF2-40B4-BE49-F238E27FC236}">
                <a16:creationId xmlns:a16="http://schemas.microsoft.com/office/drawing/2014/main" id="{F350B4F7-3DB1-30B8-60CB-1162580340EC}"/>
              </a:ext>
            </a:extLst>
          </p:cNvPr>
          <p:cNvSpPr/>
          <p:nvPr/>
        </p:nvSpPr>
        <p:spPr>
          <a:xfrm>
            <a:off x="281995" y="4706052"/>
            <a:ext cx="529675" cy="502883"/>
          </a:xfrm>
          <a:prstGeom prst="rect">
            <a:avLst/>
          </a:prstGeom>
          <a:solidFill>
            <a:srgbClr val="FFFFFF"/>
          </a:solidFill>
          <a:ln w="6350" cap="flat" cmpd="sng" algn="ctr">
            <a:solidFill>
              <a:srgbClr val="FFFFFF"/>
            </a:solidFill>
            <a:prstDash val="solid"/>
            <a:miter lim="800000"/>
          </a:ln>
          <a:effectLst>
            <a:glow rad="101600">
              <a:schemeClr val="bg1">
                <a:alpha val="60000"/>
              </a:schemeClr>
            </a:glow>
          </a:effectLst>
        </p:spPr>
        <p:txBody>
          <a:bodyPr rot="0" spcFirstLastPara="0" vert="horz" wrap="square" lIns="0" tIns="0" rIns="0" bIns="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a:ln>
                  <a:noFill/>
                </a:ln>
                <a:solidFill>
                  <a:prstClr val="black"/>
                </a:solidFill>
                <a:effectLst/>
                <a:uLnTx/>
                <a:uFillTx/>
                <a:ea typeface="+mn-ea"/>
                <a:cs typeface="Arial" panose="020B0604020202020204" pitchFamily="34" charset="0"/>
              </a:rPr>
              <a:t> </a:t>
            </a:r>
          </a:p>
        </p:txBody>
      </p:sp>
      <p:pic>
        <p:nvPicPr>
          <p:cNvPr id="321" name="Picture 320">
            <a:extLst>
              <a:ext uri="{FF2B5EF4-FFF2-40B4-BE49-F238E27FC236}">
                <a16:creationId xmlns:a16="http://schemas.microsoft.com/office/drawing/2014/main" id="{3AAD9CDE-B6A7-6F68-A2EA-245F7B909458}"/>
              </a:ext>
            </a:extLst>
          </p:cNvPr>
          <p:cNvPicPr>
            <a:picLocks noChangeAspect="1"/>
          </p:cNvPicPr>
          <p:nvPr/>
        </p:nvPicPr>
        <p:blipFill>
          <a:blip r:embed="rId40"/>
          <a:stretch>
            <a:fillRect/>
          </a:stretch>
        </p:blipFill>
        <p:spPr>
          <a:xfrm>
            <a:off x="453138" y="5245121"/>
            <a:ext cx="163048" cy="204163"/>
          </a:xfrm>
          <a:prstGeom prst="rect">
            <a:avLst/>
          </a:prstGeom>
          <a:ln>
            <a:solidFill>
              <a:srgbClr val="FFFFFF"/>
            </a:solidFill>
          </a:ln>
        </p:spPr>
      </p:pic>
      <p:pic>
        <p:nvPicPr>
          <p:cNvPr id="322" name="Picture 321">
            <a:extLst>
              <a:ext uri="{FF2B5EF4-FFF2-40B4-BE49-F238E27FC236}">
                <a16:creationId xmlns:a16="http://schemas.microsoft.com/office/drawing/2014/main" id="{582DD000-B6A3-C18D-11DB-E7F474E55A3B}"/>
              </a:ext>
            </a:extLst>
          </p:cNvPr>
          <p:cNvPicPr>
            <a:picLocks noChangeAspect="1"/>
          </p:cNvPicPr>
          <p:nvPr/>
        </p:nvPicPr>
        <p:blipFill>
          <a:blip r:embed="rId41"/>
          <a:stretch>
            <a:fillRect/>
          </a:stretch>
        </p:blipFill>
        <p:spPr>
          <a:xfrm>
            <a:off x="546737" y="5050606"/>
            <a:ext cx="265939" cy="279308"/>
          </a:xfrm>
          <a:prstGeom prst="rect">
            <a:avLst/>
          </a:prstGeom>
          <a:ln>
            <a:solidFill>
              <a:srgbClr val="FFFFFF"/>
            </a:solidFill>
          </a:ln>
        </p:spPr>
      </p:pic>
      <p:sp>
        <p:nvSpPr>
          <p:cNvPr id="323" name="Rechteck 23">
            <a:extLst>
              <a:ext uri="{FF2B5EF4-FFF2-40B4-BE49-F238E27FC236}">
                <a16:creationId xmlns:a16="http://schemas.microsoft.com/office/drawing/2014/main" id="{8B957355-442B-CF3B-5761-D3B4A3590CA7}"/>
              </a:ext>
            </a:extLst>
          </p:cNvPr>
          <p:cNvSpPr/>
          <p:nvPr/>
        </p:nvSpPr>
        <p:spPr>
          <a:xfrm>
            <a:off x="202377" y="3891574"/>
            <a:ext cx="834589" cy="246221"/>
          </a:xfrm>
          <a:prstGeom prst="rect">
            <a:avLst/>
          </a:prstGeom>
        </p:spPr>
        <p:txBody>
          <a:bodyPr wrap="square" lIns="0" tIns="0" rIns="0" bIns="0">
            <a:spAutoFit/>
          </a:bodyPr>
          <a:lstStyle/>
          <a:p>
            <a:pPr algn="ctr"/>
            <a:r>
              <a:rPr lang="en-US" sz="800" b="1" dirty="0">
                <a:ea typeface="Arial" charset="0"/>
                <a:cs typeface="Arial" charset="0"/>
              </a:rPr>
              <a:t>Non-SAP</a:t>
            </a:r>
          </a:p>
          <a:p>
            <a:pPr algn="ctr"/>
            <a:r>
              <a:rPr lang="en-US" sz="800" b="1" dirty="0">
                <a:ea typeface="Arial" charset="0"/>
                <a:cs typeface="Arial" charset="0"/>
              </a:rPr>
              <a:t>Sources</a:t>
            </a:r>
          </a:p>
        </p:txBody>
      </p:sp>
      <p:sp>
        <p:nvSpPr>
          <p:cNvPr id="324" name="Rechteck 23">
            <a:extLst>
              <a:ext uri="{FF2B5EF4-FFF2-40B4-BE49-F238E27FC236}">
                <a16:creationId xmlns:a16="http://schemas.microsoft.com/office/drawing/2014/main" id="{2EB8827B-F346-87C2-F687-14AAFAAEC2FB}"/>
              </a:ext>
            </a:extLst>
          </p:cNvPr>
          <p:cNvSpPr/>
          <p:nvPr/>
        </p:nvSpPr>
        <p:spPr>
          <a:xfrm>
            <a:off x="137181" y="934936"/>
            <a:ext cx="834589" cy="246221"/>
          </a:xfrm>
          <a:prstGeom prst="rect">
            <a:avLst/>
          </a:prstGeom>
        </p:spPr>
        <p:txBody>
          <a:bodyPr wrap="square" lIns="0" tIns="0" rIns="0" bIns="0">
            <a:spAutoFit/>
          </a:bodyPr>
          <a:lstStyle/>
          <a:p>
            <a:pPr algn="ctr"/>
            <a:r>
              <a:rPr lang="en-US" sz="800" b="1" dirty="0">
                <a:ea typeface="Arial" charset="0"/>
                <a:cs typeface="Arial" charset="0"/>
              </a:rPr>
              <a:t>SAP</a:t>
            </a:r>
          </a:p>
          <a:p>
            <a:pPr algn="ctr"/>
            <a:r>
              <a:rPr lang="en-US" sz="800" b="1" dirty="0">
                <a:ea typeface="Arial" charset="0"/>
                <a:cs typeface="Arial" charset="0"/>
              </a:rPr>
              <a:t>Sources</a:t>
            </a:r>
          </a:p>
        </p:txBody>
      </p:sp>
      <p:cxnSp>
        <p:nvCxnSpPr>
          <p:cNvPr id="325" name="Elbow Connector 217">
            <a:extLst>
              <a:ext uri="{FF2B5EF4-FFF2-40B4-BE49-F238E27FC236}">
                <a16:creationId xmlns:a16="http://schemas.microsoft.com/office/drawing/2014/main" id="{17D4F510-0120-AA08-0A4E-359E9826F4E8}"/>
              </a:ext>
            </a:extLst>
          </p:cNvPr>
          <p:cNvCxnSpPr>
            <a:cxnSpLocks/>
          </p:cNvCxnSpPr>
          <p:nvPr/>
        </p:nvCxnSpPr>
        <p:spPr>
          <a:xfrm flipV="1">
            <a:off x="1115370" y="2930972"/>
            <a:ext cx="4292577" cy="1999394"/>
          </a:xfrm>
          <a:prstGeom prst="bentConnector3">
            <a:avLst>
              <a:gd name="adj1" fmla="val 73506"/>
            </a:avLst>
          </a:prstGeom>
          <a:ln w="25400" cap="rnd">
            <a:solidFill>
              <a:srgbClr val="565049"/>
            </a:solidFill>
            <a:prstDash val="dash"/>
            <a:round/>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26" name="Flowchart: Terminator 78">
            <a:extLst>
              <a:ext uri="{FF2B5EF4-FFF2-40B4-BE49-F238E27FC236}">
                <a16:creationId xmlns:a16="http://schemas.microsoft.com/office/drawing/2014/main" id="{47CDE9D7-C9D2-4B9A-4224-4492CC612CBA}"/>
              </a:ext>
            </a:extLst>
          </p:cNvPr>
          <p:cNvSpPr/>
          <p:nvPr/>
        </p:nvSpPr>
        <p:spPr>
          <a:xfrm>
            <a:off x="3687305" y="3429000"/>
            <a:ext cx="457654" cy="204101"/>
          </a:xfrm>
          <a:prstGeom prst="flowChartTerminator">
            <a:avLst/>
          </a:prstGeom>
          <a:solidFill>
            <a:srgbClr val="5650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b="1" dirty="0"/>
              <a:t>PULL</a:t>
            </a:r>
            <a:endParaRPr lang="en-IN" sz="600" b="1" dirty="0"/>
          </a:p>
        </p:txBody>
      </p:sp>
      <p:pic>
        <p:nvPicPr>
          <p:cNvPr id="328" name="Picture 327">
            <a:extLst>
              <a:ext uri="{FF2B5EF4-FFF2-40B4-BE49-F238E27FC236}">
                <a16:creationId xmlns:a16="http://schemas.microsoft.com/office/drawing/2014/main" id="{1AC3BB40-3002-D9AC-9B9E-C0FC650BF221}"/>
              </a:ext>
            </a:extLst>
          </p:cNvPr>
          <p:cNvPicPr>
            <a:picLocks noChangeAspect="1"/>
          </p:cNvPicPr>
          <p:nvPr/>
        </p:nvPicPr>
        <p:blipFill>
          <a:blip r:embed="rId42"/>
          <a:stretch>
            <a:fillRect/>
          </a:stretch>
        </p:blipFill>
        <p:spPr>
          <a:xfrm>
            <a:off x="1311407" y="3992774"/>
            <a:ext cx="444500" cy="266700"/>
          </a:xfrm>
          <a:prstGeom prst="rect">
            <a:avLst/>
          </a:prstGeom>
        </p:spPr>
      </p:pic>
      <p:sp>
        <p:nvSpPr>
          <p:cNvPr id="329" name="TextBox 21">
            <a:extLst>
              <a:ext uri="{FF2B5EF4-FFF2-40B4-BE49-F238E27FC236}">
                <a16:creationId xmlns:a16="http://schemas.microsoft.com/office/drawing/2014/main" id="{52CCDA6F-2528-B04E-B169-12FE2306E233}"/>
              </a:ext>
            </a:extLst>
          </p:cNvPr>
          <p:cNvSpPr txBox="1"/>
          <p:nvPr/>
        </p:nvSpPr>
        <p:spPr>
          <a:xfrm>
            <a:off x="1201218" y="4236526"/>
            <a:ext cx="1089039" cy="343877"/>
          </a:xfrm>
          <a:prstGeom prst="rect">
            <a:avLst/>
          </a:prstGeom>
          <a:noFill/>
        </p:spPr>
        <p:txBody>
          <a:bodyPr wrap="square" lIns="91440" tIns="45720" rIns="91440" bIns="45720" rtlCol="0" anchor="t">
            <a:spAutoFit/>
          </a:bodyPr>
          <a:lstStyle/>
          <a:p>
            <a:pPr>
              <a:lnSpc>
                <a:spcPts val="1000"/>
              </a:lnSpc>
            </a:pPr>
            <a:r>
              <a:rPr lang="en-US" sz="800" b="1" dirty="0">
                <a:solidFill>
                  <a:srgbClr val="042315"/>
                </a:solidFill>
                <a:cs typeface="Arial"/>
              </a:rPr>
              <a:t>On-Premises</a:t>
            </a:r>
          </a:p>
          <a:p>
            <a:pPr>
              <a:lnSpc>
                <a:spcPts val="1000"/>
              </a:lnSpc>
            </a:pPr>
            <a:r>
              <a:rPr lang="en-US" sz="800" b="1" dirty="0">
                <a:solidFill>
                  <a:srgbClr val="042315"/>
                </a:solidFill>
                <a:cs typeface="Arial"/>
              </a:rPr>
              <a:t>Data Gateway</a:t>
            </a:r>
          </a:p>
        </p:txBody>
      </p:sp>
      <p:pic>
        <p:nvPicPr>
          <p:cNvPr id="338" name="Picture 337">
            <a:extLst>
              <a:ext uri="{FF2B5EF4-FFF2-40B4-BE49-F238E27FC236}">
                <a16:creationId xmlns:a16="http://schemas.microsoft.com/office/drawing/2014/main" id="{F582C0CD-C9A2-AD8D-35C0-947CC1AB3927}"/>
              </a:ext>
            </a:extLst>
          </p:cNvPr>
          <p:cNvPicPr>
            <a:picLocks noChangeAspect="1"/>
          </p:cNvPicPr>
          <p:nvPr/>
        </p:nvPicPr>
        <p:blipFill>
          <a:blip r:embed="rId43"/>
          <a:stretch>
            <a:fillRect/>
          </a:stretch>
        </p:blipFill>
        <p:spPr>
          <a:xfrm>
            <a:off x="1414332" y="4950033"/>
            <a:ext cx="175045" cy="175045"/>
          </a:xfrm>
          <a:prstGeom prst="rect">
            <a:avLst/>
          </a:prstGeom>
        </p:spPr>
      </p:pic>
      <p:sp>
        <p:nvSpPr>
          <p:cNvPr id="345" name="Flowchart: Connector 171">
            <a:extLst>
              <a:ext uri="{FF2B5EF4-FFF2-40B4-BE49-F238E27FC236}">
                <a16:creationId xmlns:a16="http://schemas.microsoft.com/office/drawing/2014/main" id="{C7B2A1A9-F644-8125-486A-CA506F536177}"/>
              </a:ext>
            </a:extLst>
          </p:cNvPr>
          <p:cNvSpPr/>
          <p:nvPr/>
        </p:nvSpPr>
        <p:spPr>
          <a:xfrm>
            <a:off x="3808314" y="763757"/>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srgbClr val="042315"/>
                </a:solidFill>
                <a:effectLst/>
                <a:uLnTx/>
                <a:uFillTx/>
              </a:rPr>
              <a:t>0</a:t>
            </a:r>
          </a:p>
        </p:txBody>
      </p:sp>
      <p:sp>
        <p:nvSpPr>
          <p:cNvPr id="347" name="Flowchart: Connector 175">
            <a:extLst>
              <a:ext uri="{FF2B5EF4-FFF2-40B4-BE49-F238E27FC236}">
                <a16:creationId xmlns:a16="http://schemas.microsoft.com/office/drawing/2014/main" id="{BAEF6A3A-CFAC-6001-BF4C-66CD67CDED0E}"/>
              </a:ext>
            </a:extLst>
          </p:cNvPr>
          <p:cNvSpPr/>
          <p:nvPr/>
        </p:nvSpPr>
        <p:spPr>
          <a:xfrm>
            <a:off x="2574245" y="1320998"/>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srgbClr val="042315"/>
                </a:solidFill>
                <a:effectLst/>
                <a:uLnTx/>
                <a:uFillTx/>
                <a:ea typeface="+mn-ea"/>
                <a:cs typeface="+mn-cs"/>
              </a:rPr>
              <a:t>1</a:t>
            </a:r>
          </a:p>
        </p:txBody>
      </p:sp>
      <p:sp>
        <p:nvSpPr>
          <p:cNvPr id="348" name="TextBox 21">
            <a:extLst>
              <a:ext uri="{FF2B5EF4-FFF2-40B4-BE49-F238E27FC236}">
                <a16:creationId xmlns:a16="http://schemas.microsoft.com/office/drawing/2014/main" id="{20D228B4-DA98-8C5C-D099-9FB57FCB14C2}"/>
              </a:ext>
            </a:extLst>
          </p:cNvPr>
          <p:cNvSpPr txBox="1"/>
          <p:nvPr/>
        </p:nvSpPr>
        <p:spPr>
          <a:xfrm>
            <a:off x="1222416" y="5136009"/>
            <a:ext cx="823781" cy="215636"/>
          </a:xfrm>
          <a:prstGeom prst="rect">
            <a:avLst/>
          </a:prstGeom>
          <a:noFill/>
        </p:spPr>
        <p:txBody>
          <a:bodyPr wrap="square" lIns="91440" tIns="45720" rIns="91440" bIns="45720" rtlCol="0" anchor="t">
            <a:spAutoFit/>
          </a:bodyPr>
          <a:lstStyle/>
          <a:p>
            <a:pPr>
              <a:lnSpc>
                <a:spcPts val="1000"/>
              </a:lnSpc>
            </a:pPr>
            <a:r>
              <a:rPr lang="en-US" sz="800" b="1" dirty="0">
                <a:solidFill>
                  <a:srgbClr val="042315"/>
                </a:solidFill>
                <a:cs typeface="Arial"/>
              </a:rPr>
              <a:t>Web API</a:t>
            </a:r>
          </a:p>
        </p:txBody>
      </p:sp>
      <p:pic>
        <p:nvPicPr>
          <p:cNvPr id="349" name="Picture 348">
            <a:extLst>
              <a:ext uri="{FF2B5EF4-FFF2-40B4-BE49-F238E27FC236}">
                <a16:creationId xmlns:a16="http://schemas.microsoft.com/office/drawing/2014/main" id="{56DBA35A-7BE8-E9E0-430B-F17805A21300}"/>
              </a:ext>
            </a:extLst>
          </p:cNvPr>
          <p:cNvPicPr>
            <a:picLocks noChangeAspect="1"/>
          </p:cNvPicPr>
          <p:nvPr/>
        </p:nvPicPr>
        <p:blipFill>
          <a:blip r:embed="rId44"/>
          <a:stretch>
            <a:fillRect/>
          </a:stretch>
        </p:blipFill>
        <p:spPr>
          <a:xfrm>
            <a:off x="1287653" y="3279271"/>
            <a:ext cx="132368" cy="219194"/>
          </a:xfrm>
          <a:prstGeom prst="rect">
            <a:avLst/>
          </a:prstGeom>
        </p:spPr>
      </p:pic>
      <p:cxnSp>
        <p:nvCxnSpPr>
          <p:cNvPr id="351" name="Straight Connector 350">
            <a:extLst>
              <a:ext uri="{FF2B5EF4-FFF2-40B4-BE49-F238E27FC236}">
                <a16:creationId xmlns:a16="http://schemas.microsoft.com/office/drawing/2014/main" id="{C58488FD-B760-3760-F025-21A7F806EAB2}"/>
              </a:ext>
            </a:extLst>
          </p:cNvPr>
          <p:cNvCxnSpPr>
            <a:cxnSpLocks/>
          </p:cNvCxnSpPr>
          <p:nvPr/>
        </p:nvCxnSpPr>
        <p:spPr>
          <a:xfrm>
            <a:off x="1143576" y="3219610"/>
            <a:ext cx="3182990"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4" name="TextBox 21">
            <a:extLst>
              <a:ext uri="{FF2B5EF4-FFF2-40B4-BE49-F238E27FC236}">
                <a16:creationId xmlns:a16="http://schemas.microsoft.com/office/drawing/2014/main" id="{4550C1C9-886D-FF48-DCF6-121FB0124245}"/>
              </a:ext>
            </a:extLst>
          </p:cNvPr>
          <p:cNvSpPr txBox="1"/>
          <p:nvPr/>
        </p:nvSpPr>
        <p:spPr>
          <a:xfrm>
            <a:off x="1400038" y="3296320"/>
            <a:ext cx="823781" cy="215636"/>
          </a:xfrm>
          <a:prstGeom prst="rect">
            <a:avLst/>
          </a:prstGeom>
          <a:noFill/>
        </p:spPr>
        <p:txBody>
          <a:bodyPr wrap="square" lIns="91440" tIns="45720" rIns="91440" bIns="45720" rtlCol="0" anchor="t">
            <a:spAutoFit/>
          </a:bodyPr>
          <a:lstStyle/>
          <a:p>
            <a:pPr>
              <a:lnSpc>
                <a:spcPts val="1000"/>
              </a:lnSpc>
            </a:pPr>
            <a:r>
              <a:rPr lang="en-US" sz="800" b="1" dirty="0">
                <a:solidFill>
                  <a:srgbClr val="042315"/>
                </a:solidFill>
                <a:cs typeface="Arial"/>
              </a:rPr>
              <a:t>ODATA API</a:t>
            </a:r>
          </a:p>
        </p:txBody>
      </p:sp>
      <p:sp>
        <p:nvSpPr>
          <p:cNvPr id="376" name="Flowchart: Connector 100">
            <a:extLst>
              <a:ext uri="{FF2B5EF4-FFF2-40B4-BE49-F238E27FC236}">
                <a16:creationId xmlns:a16="http://schemas.microsoft.com/office/drawing/2014/main" id="{0F8CD7B0-3F36-2BC9-4122-12A1EC1DF439}"/>
              </a:ext>
            </a:extLst>
          </p:cNvPr>
          <p:cNvSpPr/>
          <p:nvPr/>
        </p:nvSpPr>
        <p:spPr>
          <a:xfrm>
            <a:off x="6468844" y="3430921"/>
            <a:ext cx="175975"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rgbClr val="042315"/>
                </a:solidFill>
              </a:rPr>
              <a:t>4</a:t>
            </a:r>
          </a:p>
        </p:txBody>
      </p:sp>
      <p:sp>
        <p:nvSpPr>
          <p:cNvPr id="377" name="Flowchart: Connector 175">
            <a:extLst>
              <a:ext uri="{FF2B5EF4-FFF2-40B4-BE49-F238E27FC236}">
                <a16:creationId xmlns:a16="http://schemas.microsoft.com/office/drawing/2014/main" id="{9E4B4EFA-0D33-BF55-C13D-282B6A39D7F1}"/>
              </a:ext>
            </a:extLst>
          </p:cNvPr>
          <p:cNvSpPr/>
          <p:nvPr/>
        </p:nvSpPr>
        <p:spPr>
          <a:xfrm>
            <a:off x="2559380" y="3670185"/>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00" dirty="0">
                <a:solidFill>
                  <a:srgbClr val="042315"/>
                </a:solidFill>
              </a:rPr>
              <a:t>2</a:t>
            </a:r>
            <a:endParaRPr kumimoji="0" lang="en-IN" sz="800" b="0" i="0" u="none" strike="noStrike" kern="1200" cap="none" spc="0" normalizeH="0" baseline="0" noProof="0" dirty="0">
              <a:ln>
                <a:noFill/>
              </a:ln>
              <a:solidFill>
                <a:srgbClr val="042315"/>
              </a:solidFill>
              <a:effectLst/>
              <a:uLnTx/>
              <a:uFillTx/>
              <a:ea typeface="+mn-ea"/>
              <a:cs typeface="+mn-cs"/>
            </a:endParaRPr>
          </a:p>
        </p:txBody>
      </p:sp>
      <p:sp>
        <p:nvSpPr>
          <p:cNvPr id="4" name="Flowchart: Connector 47">
            <a:extLst>
              <a:ext uri="{FF2B5EF4-FFF2-40B4-BE49-F238E27FC236}">
                <a16:creationId xmlns:a16="http://schemas.microsoft.com/office/drawing/2014/main" id="{FC55034D-9725-9017-8491-009B31359423}"/>
              </a:ext>
            </a:extLst>
          </p:cNvPr>
          <p:cNvSpPr/>
          <p:nvPr/>
        </p:nvSpPr>
        <p:spPr>
          <a:xfrm>
            <a:off x="5698669" y="5966987"/>
            <a:ext cx="168850"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00" dirty="0">
                <a:solidFill>
                  <a:srgbClr val="042315"/>
                </a:solidFill>
              </a:rPr>
              <a:t>4</a:t>
            </a:r>
            <a:endParaRPr kumimoji="0" lang="en-IN" sz="800" b="0" i="0" u="none" strike="noStrike" kern="1200" cap="none" spc="0" normalizeH="0" baseline="0" noProof="0" dirty="0">
              <a:ln>
                <a:noFill/>
              </a:ln>
              <a:solidFill>
                <a:srgbClr val="042315"/>
              </a:solidFill>
              <a:effectLst/>
              <a:uLnTx/>
              <a:uFillTx/>
              <a:ea typeface="+mn-ea"/>
              <a:cs typeface="+mn-cs"/>
            </a:endParaRPr>
          </a:p>
        </p:txBody>
      </p:sp>
      <p:sp>
        <p:nvSpPr>
          <p:cNvPr id="6" name="TextBox 5">
            <a:extLst>
              <a:ext uri="{FF2B5EF4-FFF2-40B4-BE49-F238E27FC236}">
                <a16:creationId xmlns:a16="http://schemas.microsoft.com/office/drawing/2014/main" id="{ED8CB5C8-A9D1-E0DC-6C64-76FE61A6CD6A}"/>
              </a:ext>
            </a:extLst>
          </p:cNvPr>
          <p:cNvSpPr txBox="1"/>
          <p:nvPr/>
        </p:nvSpPr>
        <p:spPr>
          <a:xfrm>
            <a:off x="5960404" y="6009849"/>
            <a:ext cx="2502511" cy="10772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Aft>
                <a:spcPts val="0"/>
              </a:spcAft>
              <a:buClrTx/>
              <a:buSzTx/>
              <a:buFontTx/>
              <a:buNone/>
              <a:tabLst/>
              <a:defRPr/>
            </a:pPr>
            <a:r>
              <a:rPr lang="en-US" sz="700" dirty="0">
                <a:solidFill>
                  <a:srgbClr val="002313"/>
                </a:solidFill>
                <a:cs typeface="Calibri" panose="020F0502020204030204" pitchFamily="34" charset="0"/>
              </a:rPr>
              <a:t>Improve the Quality of Data(</a:t>
            </a:r>
            <a:r>
              <a:rPr kumimoji="0" lang="en-US" sz="700" u="none" strike="noStrike" kern="1200" cap="none" spc="0" normalizeH="0" baseline="0" noProof="0" dirty="0">
                <a:ln>
                  <a:noFill/>
                </a:ln>
                <a:solidFill>
                  <a:srgbClr val="002313"/>
                </a:solidFill>
                <a:effectLst/>
                <a:uLnTx/>
                <a:uFillTx/>
                <a:cs typeface="Calibri" panose="020F0502020204030204" pitchFamily="34" charset="0"/>
              </a:rPr>
              <a:t>source data,/Transform/ Aggregate)</a:t>
            </a:r>
          </a:p>
        </p:txBody>
      </p:sp>
      <p:sp>
        <p:nvSpPr>
          <p:cNvPr id="2" name="Rectangle 1">
            <a:extLst>
              <a:ext uri="{FF2B5EF4-FFF2-40B4-BE49-F238E27FC236}">
                <a16:creationId xmlns:a16="http://schemas.microsoft.com/office/drawing/2014/main" id="{A3D9DFED-2546-4885-91CB-F324FB8B2A40}"/>
              </a:ext>
            </a:extLst>
          </p:cNvPr>
          <p:cNvSpPr/>
          <p:nvPr/>
        </p:nvSpPr>
        <p:spPr>
          <a:xfrm>
            <a:off x="4594469" y="2039826"/>
            <a:ext cx="513113" cy="526507"/>
          </a:xfrm>
          <a:prstGeom prst="rect">
            <a:avLst/>
          </a:prstGeom>
          <a:solidFill>
            <a:srgbClr val="FFFFFF"/>
          </a:solidFill>
          <a:ln w="6350" cap="flat" cmpd="sng" algn="ctr">
            <a:solidFill>
              <a:schemeClr val="tx1"/>
            </a:solidFill>
            <a:prstDash val="solid"/>
            <a:miter lim="800000"/>
          </a:ln>
          <a:effectLst>
            <a:glow rad="63500">
              <a:srgbClr val="FFC000">
                <a:alpha val="40000"/>
              </a:srgbClr>
            </a:glow>
          </a:effectLst>
        </p:spPr>
        <p:txBody>
          <a:bodyPr rot="0" spcFirstLastPara="0" vert="horz" wrap="square" lIns="0" tIns="0" rIns="0" bIns="0" numCol="1" spcCol="0" rtlCol="0" fromWordArt="0" anchor="ctr" anchorCtr="0" forceAA="0" compatLnSpc="1">
            <a:no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0" cap="none" spc="0" normalizeH="0" baseline="0" noProof="0">
                <a:ln>
                  <a:noFill/>
                </a:ln>
                <a:solidFill>
                  <a:prstClr val="black"/>
                </a:solidFill>
                <a:effectLst/>
                <a:uLnTx/>
                <a:uFillTx/>
                <a:ea typeface="+mn-ea"/>
                <a:cs typeface="Arial" panose="020B0604020202020204" pitchFamily="34" charset="0"/>
              </a:rPr>
              <a:t> </a:t>
            </a:r>
          </a:p>
        </p:txBody>
      </p:sp>
      <p:pic>
        <p:nvPicPr>
          <p:cNvPr id="7" name="Picture 6">
            <a:extLst>
              <a:ext uri="{FF2B5EF4-FFF2-40B4-BE49-F238E27FC236}">
                <a16:creationId xmlns:a16="http://schemas.microsoft.com/office/drawing/2014/main" id="{5576A6CF-B306-B0AC-A033-9103310C6947}"/>
              </a:ext>
            </a:extLst>
          </p:cNvPr>
          <p:cNvPicPr>
            <a:picLocks noChangeAspect="1"/>
          </p:cNvPicPr>
          <p:nvPr/>
        </p:nvPicPr>
        <p:blipFill>
          <a:blip r:embed="rId45"/>
          <a:stretch>
            <a:fillRect/>
          </a:stretch>
        </p:blipFill>
        <p:spPr>
          <a:xfrm>
            <a:off x="4694176" y="2174081"/>
            <a:ext cx="282093" cy="268787"/>
          </a:xfrm>
          <a:prstGeom prst="rect">
            <a:avLst/>
          </a:prstGeom>
        </p:spPr>
      </p:pic>
      <p:sp>
        <p:nvSpPr>
          <p:cNvPr id="8" name="TextBox 21">
            <a:extLst>
              <a:ext uri="{FF2B5EF4-FFF2-40B4-BE49-F238E27FC236}">
                <a16:creationId xmlns:a16="http://schemas.microsoft.com/office/drawing/2014/main" id="{99BBB04C-2DC2-1BF0-4E41-935B8F1E32B6}"/>
              </a:ext>
            </a:extLst>
          </p:cNvPr>
          <p:cNvSpPr txBox="1"/>
          <p:nvPr/>
        </p:nvSpPr>
        <p:spPr>
          <a:xfrm>
            <a:off x="4474189" y="2608130"/>
            <a:ext cx="774375" cy="215444"/>
          </a:xfrm>
          <a:prstGeom prst="rect">
            <a:avLst/>
          </a:prstGeom>
          <a:noFill/>
        </p:spPr>
        <p:txBody>
          <a:bodyPr wrap="square" rtlCol="0">
            <a:spAutoFit/>
          </a:bodyPr>
          <a:lstStyle/>
          <a:p>
            <a:pPr algn="ctr"/>
            <a:r>
              <a:rPr lang="en-US" sz="800" dirty="0">
                <a:solidFill>
                  <a:srgbClr val="042315"/>
                </a:solidFill>
                <a:cs typeface="Arial" panose="020B0604020202020204" pitchFamily="34" charset="0"/>
              </a:rPr>
              <a:t>ADLS Gen2</a:t>
            </a:r>
            <a:endParaRPr lang="en-US" sz="600" dirty="0">
              <a:solidFill>
                <a:srgbClr val="042315"/>
              </a:solidFill>
              <a:cs typeface="Arial" panose="020B0604020202020204" pitchFamily="34" charset="0"/>
            </a:endParaRPr>
          </a:p>
        </p:txBody>
      </p:sp>
      <p:cxnSp>
        <p:nvCxnSpPr>
          <p:cNvPr id="26" name="Elbow Connector 2">
            <a:extLst>
              <a:ext uri="{FF2B5EF4-FFF2-40B4-BE49-F238E27FC236}">
                <a16:creationId xmlns:a16="http://schemas.microsoft.com/office/drawing/2014/main" id="{C3697E60-17DC-444E-7EAB-E663120D775A}"/>
              </a:ext>
            </a:extLst>
          </p:cNvPr>
          <p:cNvCxnSpPr>
            <a:cxnSpLocks/>
          </p:cNvCxnSpPr>
          <p:nvPr/>
        </p:nvCxnSpPr>
        <p:spPr>
          <a:xfrm>
            <a:off x="4228759" y="1735135"/>
            <a:ext cx="608210" cy="264805"/>
          </a:xfrm>
          <a:prstGeom prst="bentConnector3">
            <a:avLst>
              <a:gd name="adj1" fmla="val 99250"/>
            </a:avLst>
          </a:prstGeom>
          <a:ln w="19050" cap="flat" cmpd="sng" algn="ctr">
            <a:solidFill>
              <a:srgbClr val="00B050"/>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638DF650-17AD-420C-FA58-D268FC278CFA}"/>
              </a:ext>
            </a:extLst>
          </p:cNvPr>
          <p:cNvCxnSpPr>
            <a:cxnSpLocks/>
          </p:cNvCxnSpPr>
          <p:nvPr/>
        </p:nvCxnSpPr>
        <p:spPr>
          <a:xfrm>
            <a:off x="5158352" y="2317154"/>
            <a:ext cx="1364893" cy="0"/>
          </a:xfrm>
          <a:prstGeom prst="straightConnector1">
            <a:avLst/>
          </a:prstGeom>
          <a:ln w="158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27EF69A-2841-61F3-E9DA-E39AD078C7B7}"/>
              </a:ext>
            </a:extLst>
          </p:cNvPr>
          <p:cNvSpPr/>
          <p:nvPr/>
        </p:nvSpPr>
        <p:spPr>
          <a:xfrm>
            <a:off x="5437839" y="1570409"/>
            <a:ext cx="710219" cy="2757476"/>
          </a:xfrm>
          <a:prstGeom prst="rect">
            <a:avLst/>
          </a:prstGeom>
          <a:solidFill>
            <a:srgbClr val="FFFFFF"/>
          </a:solidFill>
          <a:ln w="6350" cap="flat" cmpd="sng" algn="ctr">
            <a:solidFill>
              <a:schemeClr val="tx2"/>
            </a:solidFill>
            <a:prstDash val="solid"/>
            <a:miter lim="800000"/>
          </a:ln>
          <a:effectLst/>
        </p:spPr>
        <p:txBody>
          <a:bodyPr lIns="91440" tIns="45720" rIns="91440" bIns="4572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900" b="1" i="0" u="none" strike="noStrike" kern="1200" cap="none" spc="0" normalizeH="0" baseline="0" noProof="0">
              <a:ln>
                <a:noFill/>
              </a:ln>
              <a:solidFill>
                <a:srgbClr val="000000"/>
              </a:solidFill>
              <a:effectLst/>
              <a:uLnTx/>
              <a:uFillTx/>
              <a:ea typeface="+mn-ea"/>
              <a:cs typeface="+mn-cs"/>
            </a:endParaRPr>
          </a:p>
        </p:txBody>
      </p:sp>
      <p:sp>
        <p:nvSpPr>
          <p:cNvPr id="57" name="TextBox 21">
            <a:extLst>
              <a:ext uri="{FF2B5EF4-FFF2-40B4-BE49-F238E27FC236}">
                <a16:creationId xmlns:a16="http://schemas.microsoft.com/office/drawing/2014/main" id="{4B132D1D-029B-9F12-3FB4-CA7FB7C0ECC1}"/>
              </a:ext>
            </a:extLst>
          </p:cNvPr>
          <p:cNvSpPr txBox="1"/>
          <p:nvPr/>
        </p:nvSpPr>
        <p:spPr>
          <a:xfrm>
            <a:off x="5447870" y="2333500"/>
            <a:ext cx="779127" cy="400110"/>
          </a:xfrm>
          <a:prstGeom prst="rect">
            <a:avLst/>
          </a:prstGeom>
          <a:noFill/>
        </p:spPr>
        <p:txBody>
          <a:bodyPr wrap="square" lIns="91440" tIns="45720" rIns="91440" bIns="45720" rtlCol="0" anchor="t">
            <a:spAutoFit/>
          </a:bodyPr>
          <a:lstStyle/>
          <a:p>
            <a:r>
              <a:rPr lang="en-US" sz="1000" dirty="0">
                <a:solidFill>
                  <a:srgbClr val="042315"/>
                </a:solidFill>
                <a:cs typeface="Arial"/>
              </a:rPr>
              <a:t>   Data Pipeline</a:t>
            </a:r>
            <a:endParaRPr lang="en-US" sz="1000" dirty="0">
              <a:solidFill>
                <a:srgbClr val="042315"/>
              </a:solidFill>
              <a:cs typeface="Arial" panose="020B0604020202020204" pitchFamily="34" charset="0"/>
            </a:endParaRPr>
          </a:p>
        </p:txBody>
      </p:sp>
      <p:pic>
        <p:nvPicPr>
          <p:cNvPr id="58" name="Picture 57">
            <a:extLst>
              <a:ext uri="{FF2B5EF4-FFF2-40B4-BE49-F238E27FC236}">
                <a16:creationId xmlns:a16="http://schemas.microsoft.com/office/drawing/2014/main" id="{5189E174-70A1-A763-65E8-6DD9AC5B7E42}"/>
              </a:ext>
            </a:extLst>
          </p:cNvPr>
          <p:cNvPicPr>
            <a:picLocks noChangeAspect="1"/>
          </p:cNvPicPr>
          <p:nvPr/>
        </p:nvPicPr>
        <p:blipFill>
          <a:blip r:embed="rId46"/>
          <a:stretch>
            <a:fillRect/>
          </a:stretch>
        </p:blipFill>
        <p:spPr>
          <a:xfrm>
            <a:off x="5553466" y="2797509"/>
            <a:ext cx="432401" cy="231671"/>
          </a:xfrm>
          <a:prstGeom prst="rect">
            <a:avLst/>
          </a:prstGeom>
          <a:ln>
            <a:solidFill>
              <a:schemeClr val="tx1"/>
            </a:solidFill>
          </a:ln>
        </p:spPr>
      </p:pic>
      <p:sp>
        <p:nvSpPr>
          <p:cNvPr id="60" name="Flowchart: Connector 100">
            <a:extLst>
              <a:ext uri="{FF2B5EF4-FFF2-40B4-BE49-F238E27FC236}">
                <a16:creationId xmlns:a16="http://schemas.microsoft.com/office/drawing/2014/main" id="{7F27EEA4-BBAD-9EAC-76A7-492FFA723F12}"/>
              </a:ext>
            </a:extLst>
          </p:cNvPr>
          <p:cNvSpPr/>
          <p:nvPr/>
        </p:nvSpPr>
        <p:spPr>
          <a:xfrm>
            <a:off x="5684346" y="3493013"/>
            <a:ext cx="175975" cy="173662"/>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solidFill>
                  <a:srgbClr val="042315"/>
                </a:solidFill>
              </a:rPr>
              <a:t>3</a:t>
            </a:r>
          </a:p>
        </p:txBody>
      </p:sp>
      <p:sp>
        <p:nvSpPr>
          <p:cNvPr id="65" name="Arrow: Right 28">
            <a:extLst>
              <a:ext uri="{FF2B5EF4-FFF2-40B4-BE49-F238E27FC236}">
                <a16:creationId xmlns:a16="http://schemas.microsoft.com/office/drawing/2014/main" id="{5FA83E2D-BE5C-FDA2-4C80-895D55F605CC}"/>
              </a:ext>
            </a:extLst>
          </p:cNvPr>
          <p:cNvSpPr/>
          <p:nvPr/>
        </p:nvSpPr>
        <p:spPr>
          <a:xfrm>
            <a:off x="6196448" y="2455853"/>
            <a:ext cx="150495" cy="321945"/>
          </a:xfrm>
          <a:prstGeom prst="rightArrow">
            <a:avLst/>
          </a:prstGeom>
          <a:solidFill>
            <a:schemeClr val="accent1"/>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a typeface="+mn-ea"/>
              <a:cs typeface="+mn-cs"/>
            </a:endParaRPr>
          </a:p>
        </p:txBody>
      </p:sp>
      <p:pic>
        <p:nvPicPr>
          <p:cNvPr id="66" name="Picture 65">
            <a:extLst>
              <a:ext uri="{FF2B5EF4-FFF2-40B4-BE49-F238E27FC236}">
                <a16:creationId xmlns:a16="http://schemas.microsoft.com/office/drawing/2014/main" id="{1D87EC17-E6AB-6508-BA09-D890AF9EC75C}"/>
              </a:ext>
            </a:extLst>
          </p:cNvPr>
          <p:cNvPicPr>
            <a:picLocks noChangeAspect="1"/>
          </p:cNvPicPr>
          <p:nvPr/>
        </p:nvPicPr>
        <p:blipFill>
          <a:blip r:embed="rId47"/>
          <a:stretch>
            <a:fillRect/>
          </a:stretch>
        </p:blipFill>
        <p:spPr>
          <a:xfrm>
            <a:off x="6552900" y="2224577"/>
            <a:ext cx="185443" cy="138813"/>
          </a:xfrm>
          <a:prstGeom prst="rect">
            <a:avLst/>
          </a:prstGeom>
        </p:spPr>
      </p:pic>
      <p:sp>
        <p:nvSpPr>
          <p:cNvPr id="68" name="TextBox 21">
            <a:extLst>
              <a:ext uri="{FF2B5EF4-FFF2-40B4-BE49-F238E27FC236}">
                <a16:creationId xmlns:a16="http://schemas.microsoft.com/office/drawing/2014/main" id="{E9BD9D5F-6C19-BC41-12FA-8F8549F6780C}"/>
              </a:ext>
            </a:extLst>
          </p:cNvPr>
          <p:cNvSpPr txBox="1"/>
          <p:nvPr/>
        </p:nvSpPr>
        <p:spPr>
          <a:xfrm>
            <a:off x="6496454" y="2199866"/>
            <a:ext cx="836150" cy="184666"/>
          </a:xfrm>
          <a:prstGeom prst="rect">
            <a:avLst/>
          </a:prstGeom>
          <a:noFill/>
        </p:spPr>
        <p:txBody>
          <a:bodyPr wrap="square" rtlCol="0">
            <a:spAutoFit/>
          </a:bodyPr>
          <a:lstStyle/>
          <a:p>
            <a:pPr algn="ctr"/>
            <a:r>
              <a:rPr lang="en-US" sz="600" dirty="0">
                <a:solidFill>
                  <a:srgbClr val="042315"/>
                </a:solidFill>
                <a:cs typeface="Arial" panose="020B0604020202020204" pitchFamily="34" charset="0"/>
              </a:rPr>
              <a:t>Shortcut</a:t>
            </a:r>
          </a:p>
        </p:txBody>
      </p:sp>
      <p:pic>
        <p:nvPicPr>
          <p:cNvPr id="70" name="Picture 69">
            <a:extLst>
              <a:ext uri="{FF2B5EF4-FFF2-40B4-BE49-F238E27FC236}">
                <a16:creationId xmlns:a16="http://schemas.microsoft.com/office/drawing/2014/main" id="{DBB146E9-4F65-57A2-77F4-0782C858A97A}"/>
              </a:ext>
            </a:extLst>
          </p:cNvPr>
          <p:cNvPicPr>
            <a:picLocks noChangeAspect="1"/>
          </p:cNvPicPr>
          <p:nvPr/>
        </p:nvPicPr>
        <p:blipFill>
          <a:blip r:embed="rId48"/>
          <a:stretch>
            <a:fillRect/>
          </a:stretch>
        </p:blipFill>
        <p:spPr>
          <a:xfrm>
            <a:off x="9268536" y="1868357"/>
            <a:ext cx="387370" cy="361969"/>
          </a:xfrm>
          <a:prstGeom prst="rect">
            <a:avLst/>
          </a:prstGeom>
        </p:spPr>
      </p:pic>
      <p:pic>
        <p:nvPicPr>
          <p:cNvPr id="72" name="Picture 71">
            <a:extLst>
              <a:ext uri="{FF2B5EF4-FFF2-40B4-BE49-F238E27FC236}">
                <a16:creationId xmlns:a16="http://schemas.microsoft.com/office/drawing/2014/main" id="{563079FF-239E-5FC2-1680-34FBE4AD5478}"/>
              </a:ext>
            </a:extLst>
          </p:cNvPr>
          <p:cNvPicPr>
            <a:picLocks noChangeAspect="1"/>
          </p:cNvPicPr>
          <p:nvPr/>
        </p:nvPicPr>
        <p:blipFill>
          <a:blip r:embed="rId49"/>
          <a:stretch>
            <a:fillRect/>
          </a:stretch>
        </p:blipFill>
        <p:spPr>
          <a:xfrm>
            <a:off x="9282903" y="2834580"/>
            <a:ext cx="400071" cy="266714"/>
          </a:xfrm>
          <a:prstGeom prst="rect">
            <a:avLst/>
          </a:prstGeom>
        </p:spPr>
      </p:pic>
      <p:sp>
        <p:nvSpPr>
          <p:cNvPr id="73" name="TextBox 21">
            <a:extLst>
              <a:ext uri="{FF2B5EF4-FFF2-40B4-BE49-F238E27FC236}">
                <a16:creationId xmlns:a16="http://schemas.microsoft.com/office/drawing/2014/main" id="{66E39F92-7823-9916-B49B-DE902E73B7BF}"/>
              </a:ext>
            </a:extLst>
          </p:cNvPr>
          <p:cNvSpPr txBox="1"/>
          <p:nvPr/>
        </p:nvSpPr>
        <p:spPr>
          <a:xfrm>
            <a:off x="9074723" y="3127078"/>
            <a:ext cx="857473" cy="338554"/>
          </a:xfrm>
          <a:prstGeom prst="rect">
            <a:avLst/>
          </a:prstGeom>
          <a:noFill/>
        </p:spPr>
        <p:txBody>
          <a:bodyPr wrap="square" rtlCol="0">
            <a:spAutoFit/>
          </a:bodyPr>
          <a:lstStyle/>
          <a:p>
            <a:pPr algn="ctr" fontAlgn="base">
              <a:spcBef>
                <a:spcPct val="0"/>
              </a:spcBef>
              <a:spcAft>
                <a:spcPct val="0"/>
              </a:spcAft>
              <a:defRPr/>
            </a:pPr>
            <a:r>
              <a:rPr lang="en-US" sz="800" kern="0" dirty="0">
                <a:solidFill>
                  <a:schemeClr val="tx2"/>
                </a:solidFill>
                <a:cs typeface="Arial" panose="020B0604020202020204" pitchFamily="34" charset="0"/>
              </a:rPr>
              <a:t>Semantic Model</a:t>
            </a:r>
            <a:endParaRPr kumimoji="0" lang="en-US" sz="800" b="0" i="0" u="none" strike="noStrike" kern="0" cap="none" spc="0" normalizeH="0" baseline="0" noProof="0" dirty="0">
              <a:ln>
                <a:noFill/>
              </a:ln>
              <a:solidFill>
                <a:schemeClr val="tx2"/>
              </a:solidFill>
              <a:effectLst/>
              <a:uLnTx/>
              <a:uFillTx/>
              <a:cs typeface="Arial" panose="020B0604020202020204" pitchFamily="34" charset="0"/>
            </a:endParaRPr>
          </a:p>
        </p:txBody>
      </p:sp>
      <p:pic>
        <p:nvPicPr>
          <p:cNvPr id="76" name="Picture 75">
            <a:extLst>
              <a:ext uri="{FF2B5EF4-FFF2-40B4-BE49-F238E27FC236}">
                <a16:creationId xmlns:a16="http://schemas.microsoft.com/office/drawing/2014/main" id="{5305E1AF-C686-33F8-4E68-362BEBEE1854}"/>
              </a:ext>
            </a:extLst>
          </p:cNvPr>
          <p:cNvPicPr>
            <a:picLocks noChangeAspect="1"/>
          </p:cNvPicPr>
          <p:nvPr/>
        </p:nvPicPr>
        <p:blipFill>
          <a:blip r:embed="rId50"/>
          <a:stretch>
            <a:fillRect/>
          </a:stretch>
        </p:blipFill>
        <p:spPr>
          <a:xfrm>
            <a:off x="9318817" y="3552850"/>
            <a:ext cx="368319" cy="273064"/>
          </a:xfrm>
          <a:prstGeom prst="rect">
            <a:avLst/>
          </a:prstGeom>
        </p:spPr>
      </p:pic>
      <p:sp>
        <p:nvSpPr>
          <p:cNvPr id="77" name="TextBox 21">
            <a:extLst>
              <a:ext uri="{FF2B5EF4-FFF2-40B4-BE49-F238E27FC236}">
                <a16:creationId xmlns:a16="http://schemas.microsoft.com/office/drawing/2014/main" id="{C5652FDA-93FE-B1E6-E7F8-5E30AEB4ADA6}"/>
              </a:ext>
            </a:extLst>
          </p:cNvPr>
          <p:cNvSpPr txBox="1"/>
          <p:nvPr/>
        </p:nvSpPr>
        <p:spPr>
          <a:xfrm>
            <a:off x="9024703" y="3840842"/>
            <a:ext cx="857473" cy="215444"/>
          </a:xfrm>
          <a:prstGeom prst="rect">
            <a:avLst/>
          </a:prstGeom>
          <a:noFill/>
        </p:spPr>
        <p:txBody>
          <a:bodyPr wrap="square" rtlCol="0">
            <a:spAutoFit/>
          </a:bodyPr>
          <a:lstStyle/>
          <a:p>
            <a:pPr algn="ctr" fontAlgn="base">
              <a:spcBef>
                <a:spcPct val="0"/>
              </a:spcBef>
              <a:spcAft>
                <a:spcPct val="0"/>
              </a:spcAft>
              <a:defRPr/>
            </a:pPr>
            <a:r>
              <a:rPr lang="en-US" sz="800" kern="0" dirty="0">
                <a:solidFill>
                  <a:schemeClr val="tx2"/>
                </a:solidFill>
                <a:cs typeface="Arial" panose="020B0604020202020204" pitchFamily="34" charset="0"/>
              </a:rPr>
              <a:t>Apps</a:t>
            </a:r>
            <a:endParaRPr kumimoji="0" lang="en-US" sz="800" b="0" i="0" u="none" strike="noStrike" kern="0" cap="none" spc="0" normalizeH="0" baseline="0" noProof="0" dirty="0">
              <a:ln>
                <a:noFill/>
              </a:ln>
              <a:solidFill>
                <a:schemeClr val="tx2"/>
              </a:solidFill>
              <a:effectLst/>
              <a:uLnTx/>
              <a:uFillTx/>
              <a:cs typeface="Arial" panose="020B0604020202020204" pitchFamily="34" charset="0"/>
            </a:endParaRPr>
          </a:p>
        </p:txBody>
      </p:sp>
      <p:sp>
        <p:nvSpPr>
          <p:cNvPr id="80" name="TextBox 21">
            <a:extLst>
              <a:ext uri="{FF2B5EF4-FFF2-40B4-BE49-F238E27FC236}">
                <a16:creationId xmlns:a16="http://schemas.microsoft.com/office/drawing/2014/main" id="{5E1F7671-79F2-E1E9-0EC7-087CB7B472EF}"/>
              </a:ext>
            </a:extLst>
          </p:cNvPr>
          <p:cNvSpPr txBox="1"/>
          <p:nvPr/>
        </p:nvSpPr>
        <p:spPr>
          <a:xfrm>
            <a:off x="9032141" y="1244260"/>
            <a:ext cx="1516764" cy="246221"/>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1000" b="1" i="0" u="none" strike="noStrike" kern="1200" cap="none" spc="0" normalizeH="0" baseline="0" noProof="0" dirty="0">
                <a:ln>
                  <a:noFill/>
                </a:ln>
                <a:solidFill>
                  <a:srgbClr val="000000"/>
                </a:solidFill>
                <a:effectLst/>
                <a:uLnTx/>
                <a:uFillTx/>
                <a:ea typeface="+mn-ea"/>
                <a:cs typeface="+mn-cs"/>
              </a:rPr>
              <a:t>Serving  Laye</a:t>
            </a:r>
            <a:r>
              <a:rPr kumimoji="0" lang="en-US" sz="1000" b="0" i="0" u="none" strike="noStrike" kern="1200" cap="none" spc="0" normalizeH="0" baseline="0" noProof="0" dirty="0">
                <a:ln>
                  <a:noFill/>
                </a:ln>
                <a:solidFill>
                  <a:srgbClr val="000000"/>
                </a:solidFill>
                <a:effectLst/>
                <a:uLnTx/>
                <a:uFillTx/>
                <a:ea typeface="+mn-ea"/>
                <a:cs typeface="+mn-cs"/>
              </a:rPr>
              <a:t>r  </a:t>
            </a:r>
          </a:p>
        </p:txBody>
      </p:sp>
      <p:sp>
        <p:nvSpPr>
          <p:cNvPr id="82" name="TextBox 21">
            <a:extLst>
              <a:ext uri="{FF2B5EF4-FFF2-40B4-BE49-F238E27FC236}">
                <a16:creationId xmlns:a16="http://schemas.microsoft.com/office/drawing/2014/main" id="{D2181589-981E-6CC5-4AE8-9BDFA1466AC7}"/>
              </a:ext>
            </a:extLst>
          </p:cNvPr>
          <p:cNvSpPr txBox="1"/>
          <p:nvPr/>
        </p:nvSpPr>
        <p:spPr>
          <a:xfrm>
            <a:off x="10110330" y="1153262"/>
            <a:ext cx="1516764"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1000" b="1" i="0" u="none" strike="noStrike" kern="1200" cap="none" spc="0" normalizeH="0" baseline="0" noProof="0" dirty="0">
                <a:ln>
                  <a:noFill/>
                </a:ln>
                <a:solidFill>
                  <a:srgbClr val="000000"/>
                </a:solidFill>
                <a:effectLst/>
                <a:uLnTx/>
                <a:uFillTx/>
                <a:ea typeface="+mn-ea"/>
                <a:cs typeface="+mn-cs"/>
              </a:rPr>
              <a:t>Consumption   Laye</a:t>
            </a:r>
            <a:r>
              <a:rPr kumimoji="0" lang="en-US" sz="1000" b="0" i="0" u="none" strike="noStrike" kern="1200" cap="none" spc="0" normalizeH="0" baseline="0" noProof="0" dirty="0">
                <a:ln>
                  <a:noFill/>
                </a:ln>
                <a:solidFill>
                  <a:srgbClr val="000000"/>
                </a:solidFill>
                <a:effectLst/>
                <a:uLnTx/>
                <a:uFillTx/>
                <a:ea typeface="+mn-ea"/>
                <a:cs typeface="+mn-cs"/>
              </a:rPr>
              <a:t>r  </a:t>
            </a:r>
          </a:p>
        </p:txBody>
      </p:sp>
      <p:sp>
        <p:nvSpPr>
          <p:cNvPr id="90" name="TextBox 291">
            <a:extLst>
              <a:ext uri="{FF2B5EF4-FFF2-40B4-BE49-F238E27FC236}">
                <a16:creationId xmlns:a16="http://schemas.microsoft.com/office/drawing/2014/main" id="{5E31B49F-2C4C-3A16-807A-D2553BB2887C}"/>
              </a:ext>
            </a:extLst>
          </p:cNvPr>
          <p:cNvSpPr txBox="1"/>
          <p:nvPr/>
        </p:nvSpPr>
        <p:spPr>
          <a:xfrm>
            <a:off x="11314841" y="2202230"/>
            <a:ext cx="562975" cy="338554"/>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dirty="0">
                <a:solidFill>
                  <a:schemeClr val="tx2"/>
                </a:solidFill>
                <a:cs typeface="Arial"/>
              </a:rPr>
              <a:t>Data </a:t>
            </a:r>
          </a:p>
          <a:p>
            <a:pPr algn="ctr"/>
            <a:r>
              <a:rPr lang="en-US" sz="800" dirty="0">
                <a:solidFill>
                  <a:schemeClr val="tx2"/>
                </a:solidFill>
                <a:cs typeface="Arial"/>
              </a:rPr>
              <a:t>Analyst</a:t>
            </a:r>
          </a:p>
        </p:txBody>
      </p:sp>
      <p:pic>
        <p:nvPicPr>
          <p:cNvPr id="92" name="Picture 91">
            <a:extLst>
              <a:ext uri="{FF2B5EF4-FFF2-40B4-BE49-F238E27FC236}">
                <a16:creationId xmlns:a16="http://schemas.microsoft.com/office/drawing/2014/main" id="{1EBD0345-64CC-338B-54C5-A6AE4CFB64A3}"/>
              </a:ext>
            </a:extLst>
          </p:cNvPr>
          <p:cNvPicPr>
            <a:picLocks noChangeAspect="1"/>
          </p:cNvPicPr>
          <p:nvPr/>
        </p:nvPicPr>
        <p:blipFill>
          <a:blip r:embed="rId51"/>
          <a:stretch>
            <a:fillRect/>
          </a:stretch>
        </p:blipFill>
        <p:spPr>
          <a:xfrm>
            <a:off x="11392693" y="1864736"/>
            <a:ext cx="349268" cy="311166"/>
          </a:xfrm>
          <a:prstGeom prst="rect">
            <a:avLst/>
          </a:prstGeom>
        </p:spPr>
      </p:pic>
      <p:pic>
        <p:nvPicPr>
          <p:cNvPr id="94" name="Picture 93">
            <a:extLst>
              <a:ext uri="{FF2B5EF4-FFF2-40B4-BE49-F238E27FC236}">
                <a16:creationId xmlns:a16="http://schemas.microsoft.com/office/drawing/2014/main" id="{8E49A0B8-FFA1-DDF7-1DBA-BB4FEAB141C5}"/>
              </a:ext>
            </a:extLst>
          </p:cNvPr>
          <p:cNvPicPr>
            <a:picLocks noChangeAspect="1"/>
          </p:cNvPicPr>
          <p:nvPr/>
        </p:nvPicPr>
        <p:blipFill>
          <a:blip r:embed="rId52"/>
          <a:stretch>
            <a:fillRect/>
          </a:stretch>
        </p:blipFill>
        <p:spPr>
          <a:xfrm>
            <a:off x="11422160" y="2686283"/>
            <a:ext cx="311166" cy="311166"/>
          </a:xfrm>
          <a:prstGeom prst="rect">
            <a:avLst/>
          </a:prstGeom>
        </p:spPr>
      </p:pic>
      <p:grpSp>
        <p:nvGrpSpPr>
          <p:cNvPr id="95" name="Group 1027">
            <a:extLst>
              <a:ext uri="{FF2B5EF4-FFF2-40B4-BE49-F238E27FC236}">
                <a16:creationId xmlns:a16="http://schemas.microsoft.com/office/drawing/2014/main" id="{17C0095A-0572-42D0-5F1A-5AC113786496}"/>
              </a:ext>
            </a:extLst>
          </p:cNvPr>
          <p:cNvGrpSpPr>
            <a:grpSpLocks noChangeAspect="1"/>
          </p:cNvGrpSpPr>
          <p:nvPr/>
        </p:nvGrpSpPr>
        <p:grpSpPr>
          <a:xfrm>
            <a:off x="11418670" y="3528494"/>
            <a:ext cx="334530" cy="334530"/>
            <a:chOff x="5256600" y="4096080"/>
            <a:chExt cx="914400" cy="914400"/>
          </a:xfrm>
        </p:grpSpPr>
        <p:sp>
          <p:nvSpPr>
            <p:cNvPr id="96" name="Rectangle: Rounded Corners 1066">
              <a:extLst>
                <a:ext uri="{FF2B5EF4-FFF2-40B4-BE49-F238E27FC236}">
                  <a16:creationId xmlns:a16="http://schemas.microsoft.com/office/drawing/2014/main" id="{B656F492-B49A-E670-3094-5E866B9972F4}"/>
                </a:ext>
              </a:extLst>
            </p:cNvPr>
            <p:cNvSpPr>
              <a:spLocks noChangeAspect="1"/>
            </p:cNvSpPr>
            <p:nvPr/>
          </p:nvSpPr>
          <p:spPr>
            <a:xfrm>
              <a:off x="5256600" y="4096080"/>
              <a:ext cx="914400" cy="914400"/>
            </a:xfrm>
            <a:prstGeom prst="roundRect">
              <a:avLst/>
            </a:prstGeom>
            <a:solidFill>
              <a:srgbClr val="B9B9B9">
                <a:lumMod val="20000"/>
                <a:lumOff val="80000"/>
              </a:srgbClr>
            </a:solidFill>
            <a:ln w="19050" cap="flat" cmpd="sng" algn="ctr">
              <a:solidFill>
                <a:srgbClr val="042315"/>
              </a:solidFill>
              <a:prstDash val="solid"/>
              <a:miter lim="800000"/>
            </a:ln>
            <a:effectLst/>
          </p:spPr>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a typeface="+mn-ea"/>
                <a:cs typeface="Arial" panose="020B0604020202020204" pitchFamily="34" charset="0"/>
              </a:endParaRPr>
            </a:p>
          </p:txBody>
        </p:sp>
        <p:pic>
          <p:nvPicPr>
            <p:cNvPr id="97" name="Graphic 274" descr="Users with solid fill">
              <a:extLst>
                <a:ext uri="{FF2B5EF4-FFF2-40B4-BE49-F238E27FC236}">
                  <a16:creationId xmlns:a16="http://schemas.microsoft.com/office/drawing/2014/main" id="{3F1295B2-4FA7-3A1C-20A7-AD7CF2006D9D}"/>
                </a:ext>
              </a:extLst>
            </p:cNvPr>
            <p:cNvPicPr>
              <a:picLocks noChangeAspect="1"/>
            </p:cNvPicPr>
            <p:nvPr/>
          </p:nvPicPr>
          <p:blipFill>
            <a:blip r:embed="rId53">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5256600" y="4096080"/>
              <a:ext cx="914400" cy="914400"/>
            </a:xfrm>
            <a:prstGeom prst="rect">
              <a:avLst/>
            </a:prstGeom>
          </p:spPr>
        </p:pic>
      </p:grpSp>
      <p:sp>
        <p:nvSpPr>
          <p:cNvPr id="99" name="TextBox 6">
            <a:extLst>
              <a:ext uri="{FF2B5EF4-FFF2-40B4-BE49-F238E27FC236}">
                <a16:creationId xmlns:a16="http://schemas.microsoft.com/office/drawing/2014/main" id="{D9C9E86E-6853-827A-926F-7A06897F1987}"/>
              </a:ext>
            </a:extLst>
          </p:cNvPr>
          <p:cNvSpPr txBox="1"/>
          <p:nvPr/>
        </p:nvSpPr>
        <p:spPr>
          <a:xfrm>
            <a:off x="11171928" y="1490200"/>
            <a:ext cx="790797" cy="266933"/>
          </a:xfrm>
          <a:prstGeom prst="rect">
            <a:avLst/>
          </a:prstGeom>
        </p:spPr>
        <p:txBody>
          <a:bodyPr wrap="square" lIns="76200" tIns="38100" rIns="76200" bIns="3810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762000">
              <a:lnSpc>
                <a:spcPct val="105000"/>
              </a:lnSpc>
              <a:spcBef>
                <a:spcPts val="835"/>
              </a:spcBef>
            </a:pPr>
            <a:r>
              <a:rPr lang="en-US" sz="800" b="1" dirty="0">
                <a:solidFill>
                  <a:schemeClr val="tx2">
                    <a:lumMod val="60000"/>
                    <a:lumOff val="40000"/>
                  </a:schemeClr>
                </a:solidFill>
                <a:ea typeface="IBM Plex Sans" panose="020B0503050000000000" pitchFamily="34" charset="0"/>
                <a:cs typeface="IBM Plex Sans" panose="020B0503050000000000" pitchFamily="34" charset="0"/>
              </a:rPr>
              <a:t>Consumers</a:t>
            </a:r>
            <a:endParaRPr lang="en-IN" sz="800" b="1" dirty="0">
              <a:solidFill>
                <a:schemeClr val="tx2">
                  <a:lumMod val="60000"/>
                  <a:lumOff val="40000"/>
                </a:schemeClr>
              </a:solidFill>
              <a:ea typeface="IBM Plex Sans" panose="020B0503050000000000" pitchFamily="34" charset="0"/>
              <a:cs typeface="IBM Plex Sans" panose="020B0503050000000000" pitchFamily="34" charset="0"/>
            </a:endParaRPr>
          </a:p>
        </p:txBody>
      </p:sp>
    </p:spTree>
    <p:extLst>
      <p:ext uri="{BB962C8B-B14F-4D97-AF65-F5344CB8AC3E}">
        <p14:creationId xmlns:p14="http://schemas.microsoft.com/office/powerpoint/2010/main" val="37892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8A743-2EF2-5080-38A0-AFC0763DE604}"/>
            </a:ext>
          </a:extLst>
        </p:cNvPr>
        <p:cNvGrpSpPr/>
        <p:nvPr/>
      </p:nvGrpSpPr>
      <p:grpSpPr>
        <a:xfrm>
          <a:off x="0" y="0"/>
          <a:ext cx="0" cy="0"/>
          <a:chOff x="0" y="0"/>
          <a:chExt cx="0" cy="0"/>
        </a:xfrm>
      </p:grpSpPr>
      <p:sp>
        <p:nvSpPr>
          <p:cNvPr id="312" name="Text Placeholder 4">
            <a:extLst>
              <a:ext uri="{FF2B5EF4-FFF2-40B4-BE49-F238E27FC236}">
                <a16:creationId xmlns:a16="http://schemas.microsoft.com/office/drawing/2014/main" id="{D1134A1D-DC79-B0EA-BB07-E7DA1673C995}"/>
              </a:ext>
            </a:extLst>
          </p:cNvPr>
          <p:cNvSpPr txBox="1">
            <a:spLocks/>
          </p:cNvSpPr>
          <p:nvPr/>
        </p:nvSpPr>
        <p:spPr>
          <a:xfrm>
            <a:off x="234222" y="61813"/>
            <a:ext cx="9544147" cy="369324"/>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Clr>
                <a:schemeClr val="accent1"/>
              </a:buClr>
              <a:buSzPct val="110000"/>
              <a:buFont typeface="Wingdings" panose="05000000000000000000" pitchFamily="2" charset="2"/>
              <a:buNone/>
              <a:defRPr sz="2000" kern="1200">
                <a:solidFill>
                  <a:schemeClr val="tx2"/>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00000"/>
              </a:lnSpc>
            </a:pPr>
            <a:r>
              <a:rPr lang="en-US" sz="2540" b="1" dirty="0">
                <a:solidFill>
                  <a:schemeClr val="tx1"/>
                </a:solidFill>
                <a:cs typeface="Calibri" panose="020F0502020204030204" pitchFamily="34" charset="0"/>
              </a:rPr>
              <a:t>Key Architectural Considerations/Decisions</a:t>
            </a:r>
          </a:p>
        </p:txBody>
      </p:sp>
      <p:graphicFrame>
        <p:nvGraphicFramePr>
          <p:cNvPr id="2" name="Table 1">
            <a:extLst>
              <a:ext uri="{FF2B5EF4-FFF2-40B4-BE49-F238E27FC236}">
                <a16:creationId xmlns:a16="http://schemas.microsoft.com/office/drawing/2014/main" id="{2FFF9986-3599-09CC-798D-AB3C772C4A42}"/>
              </a:ext>
            </a:extLst>
          </p:cNvPr>
          <p:cNvGraphicFramePr>
            <a:graphicFrameLocks noGrp="1"/>
          </p:cNvGraphicFramePr>
          <p:nvPr/>
        </p:nvGraphicFramePr>
        <p:xfrm>
          <a:off x="635620" y="719665"/>
          <a:ext cx="11162371" cy="4917652"/>
        </p:xfrm>
        <a:graphic>
          <a:graphicData uri="http://schemas.openxmlformats.org/drawingml/2006/table">
            <a:tbl>
              <a:tblPr firstRow="1" bandRow="1">
                <a:tableStyleId>{5C22544A-7EE6-4342-B048-85BDC9FD1C3A}</a:tableStyleId>
              </a:tblPr>
              <a:tblGrid>
                <a:gridCol w="812956">
                  <a:extLst>
                    <a:ext uri="{9D8B030D-6E8A-4147-A177-3AD203B41FA5}">
                      <a16:colId xmlns:a16="http://schemas.microsoft.com/office/drawing/2014/main" val="854556397"/>
                    </a:ext>
                  </a:extLst>
                </a:gridCol>
                <a:gridCol w="1107297">
                  <a:extLst>
                    <a:ext uri="{9D8B030D-6E8A-4147-A177-3AD203B41FA5}">
                      <a16:colId xmlns:a16="http://schemas.microsoft.com/office/drawing/2014/main" val="2121154864"/>
                    </a:ext>
                  </a:extLst>
                </a:gridCol>
                <a:gridCol w="9242118">
                  <a:extLst>
                    <a:ext uri="{9D8B030D-6E8A-4147-A177-3AD203B41FA5}">
                      <a16:colId xmlns:a16="http://schemas.microsoft.com/office/drawing/2014/main" val="1212087343"/>
                    </a:ext>
                  </a:extLst>
                </a:gridCol>
              </a:tblGrid>
              <a:tr h="533179">
                <a:tc>
                  <a:txBody>
                    <a:bodyPr/>
                    <a:lstStyle/>
                    <a:p>
                      <a:r>
                        <a:rPr lang="en-US" dirty="0"/>
                        <a:t>Sno</a:t>
                      </a:r>
                    </a:p>
                  </a:txBody>
                  <a:tcPr/>
                </a:tc>
                <a:tc>
                  <a:txBody>
                    <a:bodyPr/>
                    <a:lstStyle/>
                    <a:p>
                      <a:r>
                        <a:rPr lang="en-US" dirty="0"/>
                        <a:t>Source</a:t>
                      </a:r>
                    </a:p>
                  </a:txBody>
                  <a:tcPr/>
                </a:tc>
                <a:tc>
                  <a:txBody>
                    <a:bodyPr/>
                    <a:lstStyle/>
                    <a:p>
                      <a:r>
                        <a:rPr lang="en-US" dirty="0"/>
                        <a:t>Consideration</a:t>
                      </a:r>
                    </a:p>
                  </a:txBody>
                  <a:tcPr/>
                </a:tc>
                <a:extLst>
                  <a:ext uri="{0D108BD9-81ED-4DB2-BD59-A6C34878D82A}">
                    <a16:rowId xmlns:a16="http://schemas.microsoft.com/office/drawing/2014/main" val="2881140788"/>
                  </a:ext>
                </a:extLst>
              </a:tr>
              <a:tr h="933063">
                <a:tc>
                  <a:txBody>
                    <a:bodyPr/>
                    <a:lstStyle/>
                    <a:p>
                      <a:pPr algn="l"/>
                      <a:r>
                        <a:rPr lang="en-US" sz="1200" dirty="0"/>
                        <a:t>1</a:t>
                      </a:r>
                    </a:p>
                  </a:txBody>
                  <a:tcPr/>
                </a:tc>
                <a:tc>
                  <a:txBody>
                    <a:bodyPr/>
                    <a:lstStyle/>
                    <a:p>
                      <a:pPr algn="l"/>
                      <a:r>
                        <a:rPr lang="en-US" sz="1200" dirty="0"/>
                        <a:t>SAP S4 HANA</a:t>
                      </a:r>
                    </a:p>
                  </a:txBody>
                  <a:tcPr/>
                </a:tc>
                <a:tc>
                  <a:txBody>
                    <a:bodyPr/>
                    <a:lstStyle/>
                    <a:p>
                      <a:pPr algn="l"/>
                      <a:r>
                        <a:rPr lang="en-IN" sz="1200" b="0" i="0" kern="1200" dirty="0">
                          <a:solidFill>
                            <a:schemeClr val="dk1"/>
                          </a:solidFill>
                          <a:effectLst/>
                          <a:latin typeface="+mn-lt"/>
                          <a:ea typeface="+mn-ea"/>
                          <a:cs typeface="+mn-cs"/>
                        </a:rPr>
                        <a:t>For SAP S4 HANA, Implemented SAP Data Sphere pass-through medium to Azure. At that time, there was no direct integration with </a:t>
                      </a:r>
                      <a:r>
                        <a:rPr lang="en-IN" sz="1200" b="0" i="0" kern="1200" dirty="0" err="1">
                          <a:solidFill>
                            <a:schemeClr val="dk1"/>
                          </a:solidFill>
                          <a:effectLst/>
                          <a:latin typeface="+mn-lt"/>
                          <a:ea typeface="+mn-ea"/>
                          <a:cs typeface="+mn-cs"/>
                        </a:rPr>
                        <a:t>OneLake</a:t>
                      </a:r>
                      <a:r>
                        <a:rPr lang="en-IN" sz="1200" b="0" i="0" kern="1200" dirty="0">
                          <a:solidFill>
                            <a:schemeClr val="dk1"/>
                          </a:solidFill>
                          <a:effectLst/>
                          <a:latin typeface="+mn-lt"/>
                          <a:ea typeface="+mn-ea"/>
                          <a:cs typeface="+mn-cs"/>
                        </a:rPr>
                        <a:t> using SAP Data Sphere, so we established a landing zone called </a:t>
                      </a:r>
                      <a:r>
                        <a:rPr lang="en-IN" sz="1200" dirty="0"/>
                        <a:t>ADLSGEN2 </a:t>
                      </a:r>
                      <a:r>
                        <a:rPr lang="en-IN" sz="1200" b="0" i="0" kern="1200" dirty="0">
                          <a:solidFill>
                            <a:schemeClr val="dk1"/>
                          </a:solidFill>
                          <a:effectLst/>
                          <a:latin typeface="+mn-lt"/>
                          <a:ea typeface="+mn-ea"/>
                          <a:cs typeface="+mn-cs"/>
                        </a:rPr>
                        <a:t> within Azure. Once the </a:t>
                      </a:r>
                      <a:r>
                        <a:rPr lang="en-IN" sz="1200" b="0" i="0" kern="1200" dirty="0" err="1">
                          <a:solidFill>
                            <a:schemeClr val="dk1"/>
                          </a:solidFill>
                          <a:effectLst/>
                          <a:latin typeface="+mn-lt"/>
                          <a:ea typeface="+mn-ea"/>
                          <a:cs typeface="+mn-cs"/>
                        </a:rPr>
                        <a:t>OneLake</a:t>
                      </a:r>
                      <a:r>
                        <a:rPr lang="en-IN" sz="1200" b="0" i="0" kern="1200" dirty="0">
                          <a:solidFill>
                            <a:schemeClr val="dk1"/>
                          </a:solidFill>
                          <a:effectLst/>
                          <a:latin typeface="+mn-lt"/>
                          <a:ea typeface="+mn-ea"/>
                          <a:cs typeface="+mn-cs"/>
                        </a:rPr>
                        <a:t> connector becomes available for SAP Data Sphere, we can reconsider this setup.</a:t>
                      </a:r>
                      <a:endParaRPr lang="en-US" sz="1200" dirty="0"/>
                    </a:p>
                  </a:txBody>
                  <a:tcPr/>
                </a:tc>
                <a:extLst>
                  <a:ext uri="{0D108BD9-81ED-4DB2-BD59-A6C34878D82A}">
                    <a16:rowId xmlns:a16="http://schemas.microsoft.com/office/drawing/2014/main" val="2488930736"/>
                  </a:ext>
                </a:extLst>
              </a:tr>
              <a:tr h="540584">
                <a:tc>
                  <a:txBody>
                    <a:bodyPr/>
                    <a:lstStyle/>
                    <a:p>
                      <a:r>
                        <a:rPr lang="en-US" sz="1200" dirty="0"/>
                        <a:t>2</a:t>
                      </a:r>
                    </a:p>
                  </a:txBody>
                  <a:tcPr/>
                </a:tc>
                <a:tc>
                  <a:txBody>
                    <a:bodyPr/>
                    <a:lstStyle/>
                    <a:p>
                      <a:r>
                        <a:rPr lang="en-US" sz="1200" dirty="0"/>
                        <a:t>SAP SF </a:t>
                      </a:r>
                    </a:p>
                  </a:txBody>
                  <a:tcPr/>
                </a:tc>
                <a:tc>
                  <a:txBody>
                    <a:bodyPr/>
                    <a:lstStyle/>
                    <a:p>
                      <a:r>
                        <a:rPr lang="en-IN" sz="1200" b="0" i="0" kern="1200" dirty="0">
                          <a:solidFill>
                            <a:schemeClr val="dk1"/>
                          </a:solidFill>
                          <a:effectLst/>
                          <a:latin typeface="+mn-lt"/>
                          <a:ea typeface="+mn-ea"/>
                          <a:cs typeface="+mn-cs"/>
                        </a:rPr>
                        <a:t>As SAP SF is exposed via APIs, we have opted for ODATA API-based extraction to retrieve data from the source.</a:t>
                      </a:r>
                      <a:endParaRPr lang="en-US" sz="1200" dirty="0"/>
                    </a:p>
                  </a:txBody>
                  <a:tcPr/>
                </a:tc>
                <a:extLst>
                  <a:ext uri="{0D108BD9-81ED-4DB2-BD59-A6C34878D82A}">
                    <a16:rowId xmlns:a16="http://schemas.microsoft.com/office/drawing/2014/main" val="375132306"/>
                  </a:ext>
                </a:extLst>
              </a:tr>
              <a:tr h="1577880">
                <a:tc>
                  <a:txBody>
                    <a:bodyPr/>
                    <a:lstStyle/>
                    <a:p>
                      <a:r>
                        <a:rPr lang="en-US" sz="1200" dirty="0"/>
                        <a:t>3</a:t>
                      </a:r>
                    </a:p>
                  </a:txBody>
                  <a:tcPr/>
                </a:tc>
                <a:tc>
                  <a:txBody>
                    <a:bodyPr/>
                    <a:lstStyle/>
                    <a:p>
                      <a:r>
                        <a:rPr lang="en-US" sz="1200" dirty="0"/>
                        <a:t>SharePoint </a:t>
                      </a:r>
                    </a:p>
                    <a:p>
                      <a:r>
                        <a:rPr lang="en-US" sz="1200" dirty="0"/>
                        <a:t>(</a:t>
                      </a:r>
                      <a:r>
                        <a:rPr lang="en-US" sz="1200" dirty="0" err="1"/>
                        <a:t>Excell</a:t>
                      </a:r>
                      <a:r>
                        <a:rPr lang="en-US" sz="1200" dirty="0"/>
                        <a:t>)</a:t>
                      </a:r>
                    </a:p>
                  </a:txBody>
                  <a:tcPr/>
                </a:tc>
                <a:tc>
                  <a:txBody>
                    <a:bodyPr/>
                    <a:lstStyle/>
                    <a:p>
                      <a:r>
                        <a:rPr lang="en-IN" sz="1200" b="0" i="0" kern="1200" dirty="0">
                          <a:solidFill>
                            <a:schemeClr val="dk1"/>
                          </a:solidFill>
                          <a:effectLst/>
                          <a:latin typeface="+mn-lt"/>
                          <a:ea typeface="+mn-ea"/>
                          <a:cs typeface="+mn-cs"/>
                        </a:rPr>
                        <a:t>During the MS Fabric setup, we discovered that MS ADF does not support connecting to SharePoint folders using the REST API. Therefore, we opted for the Data Flow Gen2 path with the Web API connector[provided access to individual Excel file], due to performance issues with the SharePoint site URL.</a:t>
                      </a:r>
                    </a:p>
                    <a:p>
                      <a:endParaRPr lang="en-IN" sz="1200" b="0" i="0" kern="1200" dirty="0">
                        <a:solidFill>
                          <a:schemeClr val="dk1"/>
                        </a:solidFill>
                        <a:effectLst/>
                        <a:latin typeface="+mn-lt"/>
                        <a:ea typeface="+mn-ea"/>
                        <a:cs typeface="+mn-cs"/>
                      </a:endParaRPr>
                    </a:p>
                    <a:p>
                      <a:r>
                        <a:rPr lang="en-IN" sz="1200" b="0" i="0" kern="1200" dirty="0">
                          <a:solidFill>
                            <a:schemeClr val="dk1"/>
                          </a:solidFill>
                          <a:effectLst/>
                          <a:latin typeface="+mn-lt"/>
                          <a:ea typeface="+mn-ea"/>
                          <a:cs typeface="+mn-cs"/>
                        </a:rPr>
                        <a:t>Raised tickets with Microsoft but received no formal resolution, so we implemented an alternative method. </a:t>
                      </a:r>
                    </a:p>
                    <a:p>
                      <a:r>
                        <a:rPr lang="en-IN" sz="1200" b="0" i="0" kern="1200" dirty="0">
                          <a:solidFill>
                            <a:schemeClr val="dk1"/>
                          </a:solidFill>
                          <a:effectLst/>
                          <a:latin typeface="+mn-lt"/>
                          <a:ea typeface="+mn-ea"/>
                          <a:cs typeface="+mn-cs"/>
                        </a:rPr>
                        <a:t>Once MS Fabric ADF supports connecting to SharePoint folders via REST API, we can reconsider the solution.</a:t>
                      </a:r>
                      <a:endParaRPr lang="en-US" sz="1200" dirty="0"/>
                    </a:p>
                  </a:txBody>
                  <a:tcPr/>
                </a:tc>
                <a:extLst>
                  <a:ext uri="{0D108BD9-81ED-4DB2-BD59-A6C34878D82A}">
                    <a16:rowId xmlns:a16="http://schemas.microsoft.com/office/drawing/2014/main" val="2030834461"/>
                  </a:ext>
                </a:extLst>
              </a:tr>
              <a:tr h="666473">
                <a:tc>
                  <a:txBody>
                    <a:bodyPr/>
                    <a:lstStyle/>
                    <a:p>
                      <a:r>
                        <a:rPr lang="en-US" sz="1200" dirty="0"/>
                        <a:t>4</a:t>
                      </a:r>
                    </a:p>
                  </a:txBody>
                  <a:tcPr/>
                </a:tc>
                <a:tc>
                  <a:txBody>
                    <a:bodyPr/>
                    <a:lstStyle/>
                    <a:p>
                      <a:r>
                        <a:rPr lang="en-US" sz="1200" dirty="0"/>
                        <a:t>On-Prem </a:t>
                      </a:r>
                    </a:p>
                    <a:p>
                      <a:r>
                        <a:rPr lang="en-US" sz="1200" dirty="0"/>
                        <a:t>SQL Server</a:t>
                      </a:r>
                    </a:p>
                  </a:txBody>
                  <a:tcPr/>
                </a:tc>
                <a:tc>
                  <a:txBody>
                    <a:bodyPr/>
                    <a:lstStyle/>
                    <a:p>
                      <a:r>
                        <a:rPr lang="en-IN" sz="1200" b="0" i="0" kern="1200" dirty="0">
                          <a:solidFill>
                            <a:schemeClr val="dk1"/>
                          </a:solidFill>
                          <a:effectLst/>
                          <a:latin typeface="+mn-lt"/>
                          <a:ea typeface="+mn-ea"/>
                          <a:cs typeface="+mn-cs"/>
                        </a:rPr>
                        <a:t>Leverage the WFS Gateway On-Premises Data Gateway to connect and extract data from the on-premises SQL Server.</a:t>
                      </a:r>
                      <a:endParaRPr lang="en-US" sz="1200" dirty="0"/>
                    </a:p>
                  </a:txBody>
                  <a:tcPr/>
                </a:tc>
                <a:extLst>
                  <a:ext uri="{0D108BD9-81ED-4DB2-BD59-A6C34878D82A}">
                    <a16:rowId xmlns:a16="http://schemas.microsoft.com/office/drawing/2014/main" val="3938255430"/>
                  </a:ext>
                </a:extLst>
              </a:tr>
              <a:tr h="666473">
                <a:tc>
                  <a:txBody>
                    <a:bodyPr/>
                    <a:lstStyle/>
                    <a:p>
                      <a:r>
                        <a:rPr lang="en-US" sz="1200" dirty="0"/>
                        <a:t>5</a:t>
                      </a:r>
                    </a:p>
                  </a:txBody>
                  <a:tcPr/>
                </a:tc>
                <a:tc>
                  <a:txBody>
                    <a:bodyPr/>
                    <a:lstStyle/>
                    <a:p>
                      <a:endParaRPr lang="en-US" sz="1200" dirty="0"/>
                    </a:p>
                  </a:txBody>
                  <a:tcPr/>
                </a:tc>
                <a:tc>
                  <a:txBody>
                    <a:bodyPr/>
                    <a:lstStyle/>
                    <a:p>
                      <a:r>
                        <a:rPr lang="en-IN" sz="1200" b="0" i="0" kern="1200" dirty="0">
                          <a:solidFill>
                            <a:schemeClr val="dk1"/>
                          </a:solidFill>
                          <a:effectLst/>
                          <a:latin typeface="+mn-lt"/>
                          <a:ea typeface="+mn-ea"/>
                          <a:cs typeface="+mn-cs"/>
                        </a:rPr>
                        <a:t>Although the architecture includes the MS Fabric Purview Hub and Data Activator, we have not implemented these in the current scope.</a:t>
                      </a:r>
                      <a:endParaRPr lang="en-US" sz="1200" dirty="0"/>
                    </a:p>
                  </a:txBody>
                  <a:tcPr/>
                </a:tc>
                <a:extLst>
                  <a:ext uri="{0D108BD9-81ED-4DB2-BD59-A6C34878D82A}">
                    <a16:rowId xmlns:a16="http://schemas.microsoft.com/office/drawing/2014/main" val="45261909"/>
                  </a:ext>
                </a:extLst>
              </a:tr>
            </a:tbl>
          </a:graphicData>
        </a:graphic>
      </p:graphicFrame>
    </p:spTree>
    <p:extLst>
      <p:ext uri="{BB962C8B-B14F-4D97-AF65-F5344CB8AC3E}">
        <p14:creationId xmlns:p14="http://schemas.microsoft.com/office/powerpoint/2010/main" val="359685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93863-4154-ACED-C403-20A5DA1C2757}"/>
            </a:ext>
          </a:extLst>
        </p:cNvPr>
        <p:cNvGrpSpPr/>
        <p:nvPr/>
      </p:nvGrpSpPr>
      <p:grpSpPr>
        <a:xfrm>
          <a:off x="0" y="0"/>
          <a:ext cx="0" cy="0"/>
          <a:chOff x="0" y="0"/>
          <a:chExt cx="0" cy="0"/>
        </a:xfrm>
      </p:grpSpPr>
      <p:sp>
        <p:nvSpPr>
          <p:cNvPr id="21" name="Text Placeholder 4">
            <a:extLst>
              <a:ext uri="{FF2B5EF4-FFF2-40B4-BE49-F238E27FC236}">
                <a16:creationId xmlns:a16="http://schemas.microsoft.com/office/drawing/2014/main" id="{00AB029B-B1CB-8181-2E1F-619B1E14F202}"/>
              </a:ext>
            </a:extLst>
          </p:cNvPr>
          <p:cNvSpPr txBox="1">
            <a:spLocks/>
          </p:cNvSpPr>
          <p:nvPr/>
        </p:nvSpPr>
        <p:spPr>
          <a:xfrm>
            <a:off x="234312" y="80653"/>
            <a:ext cx="9544001" cy="369318"/>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Clr>
                <a:schemeClr val="accent1"/>
              </a:buClr>
              <a:buSzPct val="110000"/>
              <a:buFont typeface="Wingdings" panose="05000000000000000000" pitchFamily="2" charset="2"/>
              <a:buNone/>
              <a:defRPr sz="2000" kern="1200">
                <a:solidFill>
                  <a:schemeClr val="tx2"/>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00000"/>
              </a:lnSpc>
            </a:pPr>
            <a:r>
              <a:rPr lang="en-US" sz="2540" b="1" dirty="0">
                <a:solidFill>
                  <a:schemeClr val="tx1"/>
                </a:solidFill>
                <a:latin typeface="Calibri" panose="020F0502020204030204" pitchFamily="34" charset="0"/>
                <a:cs typeface="Calibri" panose="020F0502020204030204" pitchFamily="34" charset="0"/>
              </a:rPr>
              <a:t>MS Fabric User Persona Requirements</a:t>
            </a:r>
          </a:p>
        </p:txBody>
      </p:sp>
      <p:pic>
        <p:nvPicPr>
          <p:cNvPr id="4" name="Picture 3">
            <a:extLst>
              <a:ext uri="{FF2B5EF4-FFF2-40B4-BE49-F238E27FC236}">
                <a16:creationId xmlns:a16="http://schemas.microsoft.com/office/drawing/2014/main" id="{C3DDA8DF-F2F2-A258-6C51-0F2BEACDA2F0}"/>
              </a:ext>
            </a:extLst>
          </p:cNvPr>
          <p:cNvPicPr>
            <a:picLocks noChangeAspect="1"/>
          </p:cNvPicPr>
          <p:nvPr/>
        </p:nvPicPr>
        <p:blipFill>
          <a:blip r:embed="rId3"/>
          <a:stretch>
            <a:fillRect/>
          </a:stretch>
        </p:blipFill>
        <p:spPr>
          <a:xfrm>
            <a:off x="577515" y="998621"/>
            <a:ext cx="10212404" cy="4860758"/>
          </a:xfrm>
          <a:prstGeom prst="rect">
            <a:avLst/>
          </a:prstGeom>
        </p:spPr>
      </p:pic>
    </p:spTree>
    <p:extLst>
      <p:ext uri="{BB962C8B-B14F-4D97-AF65-F5344CB8AC3E}">
        <p14:creationId xmlns:p14="http://schemas.microsoft.com/office/powerpoint/2010/main" val="291670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6079C-89F3-3BEC-807E-57612211B7C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52349C8-88DE-770D-5924-D004647A7643}"/>
              </a:ext>
            </a:extLst>
          </p:cNvPr>
          <p:cNvSpPr txBox="1">
            <a:spLocks/>
          </p:cNvSpPr>
          <p:nvPr/>
        </p:nvSpPr>
        <p:spPr>
          <a:xfrm>
            <a:off x="234313" y="61865"/>
            <a:ext cx="9544001" cy="369318"/>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Clr>
                <a:schemeClr val="accent1"/>
              </a:buClr>
              <a:buSzPct val="110000"/>
              <a:buFont typeface="Wingdings" panose="05000000000000000000" pitchFamily="2" charset="2"/>
              <a:buNone/>
              <a:defRPr sz="2000" kern="1200">
                <a:solidFill>
                  <a:schemeClr val="tx2"/>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gn="l"/>
            <a:endParaRPr lang="en-US" sz="2400" b="1" dirty="0">
              <a:solidFill>
                <a:srgbClr val="161616"/>
              </a:solidFill>
              <a:highlight>
                <a:srgbClr val="FFFFFF"/>
              </a:highlight>
              <a:latin typeface="Segoe UI" panose="020B0502040204020203" pitchFamily="34" charset="0"/>
            </a:endParaRPr>
          </a:p>
        </p:txBody>
      </p:sp>
      <p:pic>
        <p:nvPicPr>
          <p:cNvPr id="3" name="Picture 2" descr="A picture containing text&#10;&#10;Description automatically generated">
            <a:extLst>
              <a:ext uri="{FF2B5EF4-FFF2-40B4-BE49-F238E27FC236}">
                <a16:creationId xmlns:a16="http://schemas.microsoft.com/office/drawing/2014/main" id="{590C782D-AD05-53CB-D37F-E46C5EFB5720}"/>
              </a:ext>
            </a:extLst>
          </p:cNvPr>
          <p:cNvPicPr>
            <a:picLocks noChangeAspect="1"/>
          </p:cNvPicPr>
          <p:nvPr/>
        </p:nvPicPr>
        <p:blipFill>
          <a:blip r:embed="rId3"/>
          <a:stretch>
            <a:fillRect/>
          </a:stretch>
        </p:blipFill>
        <p:spPr>
          <a:xfrm>
            <a:off x="10453180" y="618263"/>
            <a:ext cx="1429243" cy="479495"/>
          </a:xfrm>
          <a:prstGeom prst="rect">
            <a:avLst/>
          </a:prstGeom>
        </p:spPr>
      </p:pic>
      <p:sp>
        <p:nvSpPr>
          <p:cNvPr id="4" name="Text Placeholder 4">
            <a:extLst>
              <a:ext uri="{FF2B5EF4-FFF2-40B4-BE49-F238E27FC236}">
                <a16:creationId xmlns:a16="http://schemas.microsoft.com/office/drawing/2014/main" id="{BB86FF79-7351-08D3-6DA1-5A4B6D99D542}"/>
              </a:ext>
            </a:extLst>
          </p:cNvPr>
          <p:cNvSpPr txBox="1">
            <a:spLocks/>
          </p:cNvSpPr>
          <p:nvPr/>
        </p:nvSpPr>
        <p:spPr>
          <a:xfrm>
            <a:off x="234312" y="80653"/>
            <a:ext cx="9544001" cy="369318"/>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Clr>
                <a:schemeClr val="accent1"/>
              </a:buClr>
              <a:buSzPct val="110000"/>
              <a:buFont typeface="Wingdings" panose="05000000000000000000" pitchFamily="2" charset="2"/>
              <a:buNone/>
              <a:defRPr sz="2000" kern="1200">
                <a:solidFill>
                  <a:schemeClr val="tx2"/>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00000"/>
              </a:lnSpc>
            </a:pPr>
            <a:r>
              <a:rPr lang="en-US" sz="2540" b="1" dirty="0">
                <a:solidFill>
                  <a:schemeClr val="tx1"/>
                </a:solidFill>
                <a:latin typeface="Calibri" panose="020F0502020204030204" pitchFamily="34" charset="0"/>
                <a:cs typeface="Calibri" panose="020F0502020204030204" pitchFamily="34" charset="0"/>
              </a:rPr>
              <a:t>Torex MS Fabric Deployment Pattern</a:t>
            </a:r>
          </a:p>
        </p:txBody>
      </p:sp>
      <p:sp>
        <p:nvSpPr>
          <p:cNvPr id="2" name="Rectangle 1">
            <a:extLst>
              <a:ext uri="{FF2B5EF4-FFF2-40B4-BE49-F238E27FC236}">
                <a16:creationId xmlns:a16="http://schemas.microsoft.com/office/drawing/2014/main" id="{781BB914-8767-6E3F-B991-87D89A090A93}"/>
              </a:ext>
            </a:extLst>
          </p:cNvPr>
          <p:cNvSpPr/>
          <p:nvPr/>
        </p:nvSpPr>
        <p:spPr>
          <a:xfrm>
            <a:off x="225796" y="838725"/>
            <a:ext cx="9537212" cy="65373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05"/>
          </a:p>
        </p:txBody>
      </p:sp>
      <p:sp>
        <p:nvSpPr>
          <p:cNvPr id="6" name="Rounded Rectangle 5">
            <a:extLst>
              <a:ext uri="{FF2B5EF4-FFF2-40B4-BE49-F238E27FC236}">
                <a16:creationId xmlns:a16="http://schemas.microsoft.com/office/drawing/2014/main" id="{1997A0B7-CCA5-8971-D566-343F02F584A2}"/>
              </a:ext>
            </a:extLst>
          </p:cNvPr>
          <p:cNvSpPr/>
          <p:nvPr/>
        </p:nvSpPr>
        <p:spPr>
          <a:xfrm>
            <a:off x="634379" y="1276182"/>
            <a:ext cx="9024714" cy="582033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05" dirty="0"/>
          </a:p>
        </p:txBody>
      </p:sp>
      <p:sp>
        <p:nvSpPr>
          <p:cNvPr id="7" name="Rounded Rectangle 6">
            <a:extLst>
              <a:ext uri="{FF2B5EF4-FFF2-40B4-BE49-F238E27FC236}">
                <a16:creationId xmlns:a16="http://schemas.microsoft.com/office/drawing/2014/main" id="{69532EA7-D697-CC66-2D4E-7F87EB959496}"/>
              </a:ext>
            </a:extLst>
          </p:cNvPr>
          <p:cNvSpPr/>
          <p:nvPr/>
        </p:nvSpPr>
        <p:spPr>
          <a:xfrm>
            <a:off x="2073376" y="1504230"/>
            <a:ext cx="6322300" cy="96297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05"/>
          </a:p>
        </p:txBody>
      </p:sp>
      <p:sp>
        <p:nvSpPr>
          <p:cNvPr id="8" name="Rounded Rectangle 7">
            <a:extLst>
              <a:ext uri="{FF2B5EF4-FFF2-40B4-BE49-F238E27FC236}">
                <a16:creationId xmlns:a16="http://schemas.microsoft.com/office/drawing/2014/main" id="{C8230C5C-23EB-91C0-04DE-DFCFC48AEACE}"/>
              </a:ext>
            </a:extLst>
          </p:cNvPr>
          <p:cNvSpPr/>
          <p:nvPr/>
        </p:nvSpPr>
        <p:spPr>
          <a:xfrm>
            <a:off x="3336142" y="1583090"/>
            <a:ext cx="1311770" cy="356407"/>
          </a:xfrm>
          <a:prstGeom prst="roundRect">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8" dirty="0">
                <a:ln>
                  <a:solidFill>
                    <a:sysClr val="windowText" lastClr="000000"/>
                  </a:solidFill>
                </a:ln>
              </a:rPr>
              <a:t>Bronze Lakehouse</a:t>
            </a:r>
          </a:p>
        </p:txBody>
      </p:sp>
      <p:sp>
        <p:nvSpPr>
          <p:cNvPr id="9" name="Rounded Rectangle 8">
            <a:extLst>
              <a:ext uri="{FF2B5EF4-FFF2-40B4-BE49-F238E27FC236}">
                <a16:creationId xmlns:a16="http://schemas.microsoft.com/office/drawing/2014/main" id="{C0621395-FF41-5B65-2225-348FA419A19B}"/>
              </a:ext>
            </a:extLst>
          </p:cNvPr>
          <p:cNvSpPr/>
          <p:nvPr/>
        </p:nvSpPr>
        <p:spPr>
          <a:xfrm>
            <a:off x="4867754" y="1583090"/>
            <a:ext cx="1311770" cy="35640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8" dirty="0">
                <a:ln>
                  <a:solidFill>
                    <a:sysClr val="windowText" lastClr="000000"/>
                  </a:solidFill>
                </a:ln>
              </a:rPr>
              <a:t>Silver</a:t>
            </a:r>
          </a:p>
          <a:p>
            <a:pPr algn="ctr"/>
            <a:r>
              <a:rPr lang="en-US" sz="1058" dirty="0">
                <a:ln>
                  <a:solidFill>
                    <a:sysClr val="windowText" lastClr="000000"/>
                  </a:solidFill>
                </a:ln>
              </a:rPr>
              <a:t> Lakehouse</a:t>
            </a:r>
          </a:p>
        </p:txBody>
      </p:sp>
      <p:sp>
        <p:nvSpPr>
          <p:cNvPr id="10" name="Rounded Rectangle 9">
            <a:extLst>
              <a:ext uri="{FF2B5EF4-FFF2-40B4-BE49-F238E27FC236}">
                <a16:creationId xmlns:a16="http://schemas.microsoft.com/office/drawing/2014/main" id="{5D6AB3F4-7BA7-EFC5-87B4-4F085ABA4CC0}"/>
              </a:ext>
            </a:extLst>
          </p:cNvPr>
          <p:cNvSpPr/>
          <p:nvPr/>
        </p:nvSpPr>
        <p:spPr>
          <a:xfrm>
            <a:off x="6472831" y="1583090"/>
            <a:ext cx="1311770" cy="356407"/>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8" dirty="0">
                <a:ln>
                  <a:solidFill>
                    <a:sysClr val="windowText" lastClr="000000"/>
                  </a:solidFill>
                </a:ln>
              </a:rPr>
              <a:t>Gold</a:t>
            </a:r>
          </a:p>
          <a:p>
            <a:pPr algn="ctr"/>
            <a:r>
              <a:rPr lang="en-US" sz="1058" dirty="0">
                <a:ln>
                  <a:solidFill>
                    <a:sysClr val="windowText" lastClr="000000"/>
                  </a:solidFill>
                </a:ln>
              </a:rPr>
              <a:t> Warehouse</a:t>
            </a:r>
          </a:p>
        </p:txBody>
      </p:sp>
      <p:pic>
        <p:nvPicPr>
          <p:cNvPr id="11" name="Picture 10">
            <a:extLst>
              <a:ext uri="{FF2B5EF4-FFF2-40B4-BE49-F238E27FC236}">
                <a16:creationId xmlns:a16="http://schemas.microsoft.com/office/drawing/2014/main" id="{FBF90628-3C06-D01B-960D-85F25DA42CAA}"/>
              </a:ext>
            </a:extLst>
          </p:cNvPr>
          <p:cNvPicPr>
            <a:picLocks noChangeAspect="1"/>
          </p:cNvPicPr>
          <p:nvPr/>
        </p:nvPicPr>
        <p:blipFill>
          <a:blip r:embed="rId4"/>
          <a:stretch>
            <a:fillRect/>
          </a:stretch>
        </p:blipFill>
        <p:spPr>
          <a:xfrm flipH="1">
            <a:off x="2219572" y="1593846"/>
            <a:ext cx="198990" cy="180535"/>
          </a:xfrm>
          <a:prstGeom prst="rect">
            <a:avLst/>
          </a:prstGeom>
          <a:ln>
            <a:solidFill>
              <a:schemeClr val="tx1"/>
            </a:solidFill>
          </a:ln>
        </p:spPr>
      </p:pic>
      <p:sp>
        <p:nvSpPr>
          <p:cNvPr id="13" name="Rounded Rectangle 12">
            <a:extLst>
              <a:ext uri="{FF2B5EF4-FFF2-40B4-BE49-F238E27FC236}">
                <a16:creationId xmlns:a16="http://schemas.microsoft.com/office/drawing/2014/main" id="{E4D8BB48-846C-C0E1-3C46-C1EA9E009015}"/>
              </a:ext>
            </a:extLst>
          </p:cNvPr>
          <p:cNvSpPr/>
          <p:nvPr/>
        </p:nvSpPr>
        <p:spPr>
          <a:xfrm>
            <a:off x="2073376" y="2697725"/>
            <a:ext cx="6322300" cy="94910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05"/>
          </a:p>
        </p:txBody>
      </p:sp>
      <p:sp>
        <p:nvSpPr>
          <p:cNvPr id="14" name="Rounded Rectangle 13">
            <a:extLst>
              <a:ext uri="{FF2B5EF4-FFF2-40B4-BE49-F238E27FC236}">
                <a16:creationId xmlns:a16="http://schemas.microsoft.com/office/drawing/2014/main" id="{32BFFEAB-8C71-B399-7FE8-A7461D457070}"/>
              </a:ext>
            </a:extLst>
          </p:cNvPr>
          <p:cNvSpPr/>
          <p:nvPr/>
        </p:nvSpPr>
        <p:spPr>
          <a:xfrm>
            <a:off x="3327191" y="2776586"/>
            <a:ext cx="1311770" cy="356407"/>
          </a:xfrm>
          <a:prstGeom prst="roundRect">
            <a:avLst/>
          </a:prstGeom>
          <a:solidFill>
            <a:schemeClr val="accent2">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8" dirty="0">
                <a:ln>
                  <a:solidFill>
                    <a:sysClr val="windowText" lastClr="000000"/>
                  </a:solidFill>
                </a:ln>
              </a:rPr>
              <a:t>Bronze Lakehouse</a:t>
            </a:r>
          </a:p>
        </p:txBody>
      </p:sp>
      <p:sp>
        <p:nvSpPr>
          <p:cNvPr id="15" name="Rounded Rectangle 14">
            <a:extLst>
              <a:ext uri="{FF2B5EF4-FFF2-40B4-BE49-F238E27FC236}">
                <a16:creationId xmlns:a16="http://schemas.microsoft.com/office/drawing/2014/main" id="{7B1D8FEC-3B58-5CB5-91A2-3C11688A0E34}"/>
              </a:ext>
            </a:extLst>
          </p:cNvPr>
          <p:cNvSpPr/>
          <p:nvPr/>
        </p:nvSpPr>
        <p:spPr>
          <a:xfrm>
            <a:off x="4932268" y="2776586"/>
            <a:ext cx="1311770" cy="35640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8" dirty="0">
                <a:ln>
                  <a:solidFill>
                    <a:sysClr val="windowText" lastClr="000000"/>
                  </a:solidFill>
                </a:ln>
              </a:rPr>
              <a:t>Silver</a:t>
            </a:r>
          </a:p>
          <a:p>
            <a:pPr algn="ctr"/>
            <a:r>
              <a:rPr lang="en-US" sz="1058" dirty="0">
                <a:ln>
                  <a:solidFill>
                    <a:sysClr val="windowText" lastClr="000000"/>
                  </a:solidFill>
                </a:ln>
              </a:rPr>
              <a:t> Lakehouse</a:t>
            </a:r>
          </a:p>
        </p:txBody>
      </p:sp>
      <p:sp>
        <p:nvSpPr>
          <p:cNvPr id="16" name="Rounded Rectangle 15">
            <a:extLst>
              <a:ext uri="{FF2B5EF4-FFF2-40B4-BE49-F238E27FC236}">
                <a16:creationId xmlns:a16="http://schemas.microsoft.com/office/drawing/2014/main" id="{21C222D3-8889-7190-EE61-24E44F0C7F8F}"/>
              </a:ext>
            </a:extLst>
          </p:cNvPr>
          <p:cNvSpPr/>
          <p:nvPr/>
        </p:nvSpPr>
        <p:spPr>
          <a:xfrm>
            <a:off x="6537344" y="2776586"/>
            <a:ext cx="1311770" cy="356407"/>
          </a:xfrm>
          <a:prstGeom prst="roundRec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8" dirty="0">
                <a:ln>
                  <a:solidFill>
                    <a:sysClr val="windowText" lastClr="000000"/>
                  </a:solidFill>
                </a:ln>
              </a:rPr>
              <a:t>Gold</a:t>
            </a:r>
          </a:p>
          <a:p>
            <a:pPr algn="ctr"/>
            <a:r>
              <a:rPr lang="en-US" sz="1058" dirty="0">
                <a:ln>
                  <a:solidFill>
                    <a:sysClr val="windowText" lastClr="000000"/>
                  </a:solidFill>
                </a:ln>
              </a:rPr>
              <a:t> Warehouse</a:t>
            </a:r>
          </a:p>
        </p:txBody>
      </p:sp>
      <p:pic>
        <p:nvPicPr>
          <p:cNvPr id="39" name="Picture 38">
            <a:extLst>
              <a:ext uri="{FF2B5EF4-FFF2-40B4-BE49-F238E27FC236}">
                <a16:creationId xmlns:a16="http://schemas.microsoft.com/office/drawing/2014/main" id="{D8DF6B7B-CAB5-787A-2566-7992AD585A6A}"/>
              </a:ext>
            </a:extLst>
          </p:cNvPr>
          <p:cNvPicPr>
            <a:picLocks noChangeAspect="1"/>
          </p:cNvPicPr>
          <p:nvPr/>
        </p:nvPicPr>
        <p:blipFill>
          <a:blip r:embed="rId5"/>
          <a:stretch>
            <a:fillRect/>
          </a:stretch>
        </p:blipFill>
        <p:spPr>
          <a:xfrm>
            <a:off x="453520" y="925188"/>
            <a:ext cx="976524" cy="350994"/>
          </a:xfrm>
          <a:prstGeom prst="rect">
            <a:avLst/>
          </a:prstGeom>
        </p:spPr>
      </p:pic>
      <p:pic>
        <p:nvPicPr>
          <p:cNvPr id="42" name="Picture 41">
            <a:extLst>
              <a:ext uri="{FF2B5EF4-FFF2-40B4-BE49-F238E27FC236}">
                <a16:creationId xmlns:a16="http://schemas.microsoft.com/office/drawing/2014/main" id="{C4287346-C22E-5C1E-39DB-2651153A5302}"/>
              </a:ext>
            </a:extLst>
          </p:cNvPr>
          <p:cNvPicPr>
            <a:picLocks noChangeAspect="1"/>
          </p:cNvPicPr>
          <p:nvPr/>
        </p:nvPicPr>
        <p:blipFill>
          <a:blip r:embed="rId6"/>
          <a:stretch>
            <a:fillRect/>
          </a:stretch>
        </p:blipFill>
        <p:spPr>
          <a:xfrm>
            <a:off x="914832" y="1633034"/>
            <a:ext cx="763581" cy="489911"/>
          </a:xfrm>
          <a:prstGeom prst="rect">
            <a:avLst/>
          </a:prstGeom>
        </p:spPr>
      </p:pic>
      <p:pic>
        <p:nvPicPr>
          <p:cNvPr id="43" name="Picture 42">
            <a:extLst>
              <a:ext uri="{FF2B5EF4-FFF2-40B4-BE49-F238E27FC236}">
                <a16:creationId xmlns:a16="http://schemas.microsoft.com/office/drawing/2014/main" id="{FE5D9C3A-08B4-05F1-6BA4-08C8BE2AAD64}"/>
              </a:ext>
            </a:extLst>
          </p:cNvPr>
          <p:cNvPicPr>
            <a:picLocks noChangeAspect="1"/>
          </p:cNvPicPr>
          <p:nvPr/>
        </p:nvPicPr>
        <p:blipFill>
          <a:blip r:embed="rId7"/>
          <a:stretch>
            <a:fillRect/>
          </a:stretch>
        </p:blipFill>
        <p:spPr>
          <a:xfrm>
            <a:off x="1657768" y="912578"/>
            <a:ext cx="1514135" cy="268418"/>
          </a:xfrm>
          <a:prstGeom prst="rect">
            <a:avLst/>
          </a:prstGeom>
        </p:spPr>
      </p:pic>
      <p:sp>
        <p:nvSpPr>
          <p:cNvPr id="46" name="TextBox 45">
            <a:extLst>
              <a:ext uri="{FF2B5EF4-FFF2-40B4-BE49-F238E27FC236}">
                <a16:creationId xmlns:a16="http://schemas.microsoft.com/office/drawing/2014/main" id="{5CC61026-7135-CAE2-86A3-1BB301A6D351}"/>
              </a:ext>
            </a:extLst>
          </p:cNvPr>
          <p:cNvSpPr txBox="1"/>
          <p:nvPr/>
        </p:nvSpPr>
        <p:spPr>
          <a:xfrm>
            <a:off x="690442" y="3310594"/>
            <a:ext cx="2174903" cy="417935"/>
          </a:xfrm>
          <a:prstGeom prst="rect">
            <a:avLst/>
          </a:prstGeom>
          <a:noFill/>
        </p:spPr>
        <p:txBody>
          <a:bodyPr wrap="square" rtlCol="0">
            <a:spAutoFit/>
          </a:bodyPr>
          <a:lstStyle/>
          <a:p>
            <a:r>
              <a:rPr lang="en-US" sz="1058" dirty="0"/>
              <a:t>Txgdwhfabricdev</a:t>
            </a:r>
          </a:p>
          <a:p>
            <a:r>
              <a:rPr lang="en-US" sz="1058" dirty="0"/>
              <a:t>         F8 SKU</a:t>
            </a:r>
          </a:p>
        </p:txBody>
      </p:sp>
      <p:sp>
        <p:nvSpPr>
          <p:cNvPr id="47" name="TextBox 46">
            <a:extLst>
              <a:ext uri="{FF2B5EF4-FFF2-40B4-BE49-F238E27FC236}">
                <a16:creationId xmlns:a16="http://schemas.microsoft.com/office/drawing/2014/main" id="{636D55BC-EDAD-03F3-58ED-61B2E4F0BC8F}"/>
              </a:ext>
            </a:extLst>
          </p:cNvPr>
          <p:cNvSpPr txBox="1"/>
          <p:nvPr/>
        </p:nvSpPr>
        <p:spPr>
          <a:xfrm>
            <a:off x="2366519" y="1548247"/>
            <a:ext cx="2174903" cy="222690"/>
          </a:xfrm>
          <a:prstGeom prst="rect">
            <a:avLst/>
          </a:prstGeom>
          <a:noFill/>
        </p:spPr>
        <p:txBody>
          <a:bodyPr wrap="square" rtlCol="0">
            <a:spAutoFit/>
          </a:bodyPr>
          <a:lstStyle/>
          <a:p>
            <a:r>
              <a:rPr lang="en-US" sz="847" b="1" dirty="0"/>
              <a:t>txg-</a:t>
            </a:r>
            <a:r>
              <a:rPr lang="en-US" sz="847" b="1" dirty="0" err="1"/>
              <a:t>dwh</a:t>
            </a:r>
            <a:r>
              <a:rPr lang="en-US" sz="847" b="1" dirty="0"/>
              <a:t>-</a:t>
            </a:r>
            <a:r>
              <a:rPr lang="en-US" sz="847" b="1" dirty="0" err="1"/>
              <a:t>ws</a:t>
            </a:r>
            <a:r>
              <a:rPr lang="en-US" sz="847" b="1" dirty="0"/>
              <a:t>-dev</a:t>
            </a:r>
          </a:p>
        </p:txBody>
      </p:sp>
      <p:pic>
        <p:nvPicPr>
          <p:cNvPr id="50" name="Picture 49">
            <a:extLst>
              <a:ext uri="{FF2B5EF4-FFF2-40B4-BE49-F238E27FC236}">
                <a16:creationId xmlns:a16="http://schemas.microsoft.com/office/drawing/2014/main" id="{E73DFEC0-B252-D1C3-9EAF-294BAEAF69E1}"/>
              </a:ext>
            </a:extLst>
          </p:cNvPr>
          <p:cNvPicPr>
            <a:picLocks noChangeAspect="1"/>
          </p:cNvPicPr>
          <p:nvPr/>
        </p:nvPicPr>
        <p:blipFill>
          <a:blip r:embed="rId8"/>
          <a:stretch>
            <a:fillRect/>
          </a:stretch>
        </p:blipFill>
        <p:spPr>
          <a:xfrm>
            <a:off x="86468" y="723111"/>
            <a:ext cx="295686" cy="268805"/>
          </a:xfrm>
          <a:prstGeom prst="rect">
            <a:avLst/>
          </a:prstGeom>
        </p:spPr>
      </p:pic>
      <p:pic>
        <p:nvPicPr>
          <p:cNvPr id="52" name="Picture 51">
            <a:extLst>
              <a:ext uri="{FF2B5EF4-FFF2-40B4-BE49-F238E27FC236}">
                <a16:creationId xmlns:a16="http://schemas.microsoft.com/office/drawing/2014/main" id="{A0B02116-BF90-531D-23C0-90CE7EA834CE}"/>
              </a:ext>
            </a:extLst>
          </p:cNvPr>
          <p:cNvPicPr>
            <a:picLocks noChangeAspect="1"/>
          </p:cNvPicPr>
          <p:nvPr/>
        </p:nvPicPr>
        <p:blipFill>
          <a:blip r:embed="rId9"/>
          <a:stretch>
            <a:fillRect/>
          </a:stretch>
        </p:blipFill>
        <p:spPr>
          <a:xfrm>
            <a:off x="2395369" y="2109592"/>
            <a:ext cx="318488" cy="291479"/>
          </a:xfrm>
          <a:prstGeom prst="rect">
            <a:avLst/>
          </a:prstGeom>
        </p:spPr>
      </p:pic>
      <p:pic>
        <p:nvPicPr>
          <p:cNvPr id="54" name="Picture 53">
            <a:extLst>
              <a:ext uri="{FF2B5EF4-FFF2-40B4-BE49-F238E27FC236}">
                <a16:creationId xmlns:a16="http://schemas.microsoft.com/office/drawing/2014/main" id="{D59D4B61-7074-D08B-1BA6-CC67F90AE82B}"/>
              </a:ext>
            </a:extLst>
          </p:cNvPr>
          <p:cNvPicPr>
            <a:picLocks noChangeAspect="1"/>
          </p:cNvPicPr>
          <p:nvPr/>
        </p:nvPicPr>
        <p:blipFill>
          <a:blip r:embed="rId10"/>
          <a:stretch>
            <a:fillRect/>
          </a:stretch>
        </p:blipFill>
        <p:spPr>
          <a:xfrm>
            <a:off x="6933196" y="2095601"/>
            <a:ext cx="318488" cy="288659"/>
          </a:xfrm>
          <a:prstGeom prst="rect">
            <a:avLst/>
          </a:prstGeom>
        </p:spPr>
      </p:pic>
      <p:pic>
        <p:nvPicPr>
          <p:cNvPr id="55" name="Picture 54">
            <a:extLst>
              <a:ext uri="{FF2B5EF4-FFF2-40B4-BE49-F238E27FC236}">
                <a16:creationId xmlns:a16="http://schemas.microsoft.com/office/drawing/2014/main" id="{75964CAF-25A6-FC8F-FD2C-DB40F3F1B5BD}"/>
              </a:ext>
            </a:extLst>
          </p:cNvPr>
          <p:cNvPicPr>
            <a:picLocks noChangeAspect="1"/>
          </p:cNvPicPr>
          <p:nvPr/>
        </p:nvPicPr>
        <p:blipFill>
          <a:blip r:embed="rId10"/>
          <a:stretch>
            <a:fillRect/>
          </a:stretch>
        </p:blipFill>
        <p:spPr>
          <a:xfrm>
            <a:off x="6969472" y="3277839"/>
            <a:ext cx="318488" cy="288659"/>
          </a:xfrm>
          <a:prstGeom prst="rect">
            <a:avLst/>
          </a:prstGeom>
        </p:spPr>
      </p:pic>
      <p:pic>
        <p:nvPicPr>
          <p:cNvPr id="56" name="Picture 55">
            <a:extLst>
              <a:ext uri="{FF2B5EF4-FFF2-40B4-BE49-F238E27FC236}">
                <a16:creationId xmlns:a16="http://schemas.microsoft.com/office/drawing/2014/main" id="{7D85D6AA-726E-9432-27BC-40020BBBEC61}"/>
              </a:ext>
            </a:extLst>
          </p:cNvPr>
          <p:cNvPicPr>
            <a:picLocks noChangeAspect="1"/>
          </p:cNvPicPr>
          <p:nvPr/>
        </p:nvPicPr>
        <p:blipFill>
          <a:blip r:embed="rId11"/>
          <a:stretch>
            <a:fillRect/>
          </a:stretch>
        </p:blipFill>
        <p:spPr>
          <a:xfrm>
            <a:off x="5378292" y="2044987"/>
            <a:ext cx="386239" cy="320766"/>
          </a:xfrm>
          <a:prstGeom prst="rect">
            <a:avLst/>
          </a:prstGeom>
        </p:spPr>
      </p:pic>
      <p:pic>
        <p:nvPicPr>
          <p:cNvPr id="57" name="Picture 56">
            <a:extLst>
              <a:ext uri="{FF2B5EF4-FFF2-40B4-BE49-F238E27FC236}">
                <a16:creationId xmlns:a16="http://schemas.microsoft.com/office/drawing/2014/main" id="{09542E89-69C1-00D1-3423-AEB6E065C6C9}"/>
              </a:ext>
            </a:extLst>
          </p:cNvPr>
          <p:cNvPicPr>
            <a:picLocks noChangeAspect="1"/>
          </p:cNvPicPr>
          <p:nvPr/>
        </p:nvPicPr>
        <p:blipFill>
          <a:blip r:embed="rId11"/>
          <a:stretch>
            <a:fillRect/>
          </a:stretch>
        </p:blipFill>
        <p:spPr>
          <a:xfrm>
            <a:off x="5378292" y="3216978"/>
            <a:ext cx="386239" cy="320766"/>
          </a:xfrm>
          <a:prstGeom prst="rect">
            <a:avLst/>
          </a:prstGeom>
        </p:spPr>
      </p:pic>
      <p:pic>
        <p:nvPicPr>
          <p:cNvPr id="58" name="Picture 57">
            <a:extLst>
              <a:ext uri="{FF2B5EF4-FFF2-40B4-BE49-F238E27FC236}">
                <a16:creationId xmlns:a16="http://schemas.microsoft.com/office/drawing/2014/main" id="{7A30EC65-864E-B479-F500-6E10B7E8669F}"/>
              </a:ext>
            </a:extLst>
          </p:cNvPr>
          <p:cNvPicPr>
            <a:picLocks noChangeAspect="1"/>
          </p:cNvPicPr>
          <p:nvPr/>
        </p:nvPicPr>
        <p:blipFill>
          <a:blip r:embed="rId11"/>
          <a:stretch>
            <a:fillRect/>
          </a:stretch>
        </p:blipFill>
        <p:spPr>
          <a:xfrm>
            <a:off x="3679590" y="3207136"/>
            <a:ext cx="386239" cy="320766"/>
          </a:xfrm>
          <a:prstGeom prst="rect">
            <a:avLst/>
          </a:prstGeom>
        </p:spPr>
      </p:pic>
      <p:pic>
        <p:nvPicPr>
          <p:cNvPr id="59" name="Picture 58">
            <a:extLst>
              <a:ext uri="{FF2B5EF4-FFF2-40B4-BE49-F238E27FC236}">
                <a16:creationId xmlns:a16="http://schemas.microsoft.com/office/drawing/2014/main" id="{990EB266-DD4D-6135-46B4-ED2F806BE782}"/>
              </a:ext>
            </a:extLst>
          </p:cNvPr>
          <p:cNvPicPr>
            <a:picLocks noChangeAspect="1"/>
          </p:cNvPicPr>
          <p:nvPr/>
        </p:nvPicPr>
        <p:blipFill>
          <a:blip r:embed="rId11"/>
          <a:stretch>
            <a:fillRect/>
          </a:stretch>
        </p:blipFill>
        <p:spPr>
          <a:xfrm>
            <a:off x="3679590" y="2054742"/>
            <a:ext cx="386239" cy="320766"/>
          </a:xfrm>
          <a:prstGeom prst="rect">
            <a:avLst/>
          </a:prstGeom>
        </p:spPr>
      </p:pic>
      <p:pic>
        <p:nvPicPr>
          <p:cNvPr id="60" name="Picture 59">
            <a:extLst>
              <a:ext uri="{FF2B5EF4-FFF2-40B4-BE49-F238E27FC236}">
                <a16:creationId xmlns:a16="http://schemas.microsoft.com/office/drawing/2014/main" id="{3D0EEBDA-03E3-252A-9579-3265D3567E5C}"/>
              </a:ext>
            </a:extLst>
          </p:cNvPr>
          <p:cNvPicPr>
            <a:picLocks noChangeAspect="1"/>
          </p:cNvPicPr>
          <p:nvPr/>
        </p:nvPicPr>
        <p:blipFill>
          <a:blip r:embed="rId12"/>
          <a:stretch>
            <a:fillRect/>
          </a:stretch>
        </p:blipFill>
        <p:spPr>
          <a:xfrm>
            <a:off x="4373013" y="2068272"/>
            <a:ext cx="322566" cy="336007"/>
          </a:xfrm>
          <a:prstGeom prst="rect">
            <a:avLst/>
          </a:prstGeom>
        </p:spPr>
      </p:pic>
      <p:pic>
        <p:nvPicPr>
          <p:cNvPr id="61" name="Picture 60">
            <a:extLst>
              <a:ext uri="{FF2B5EF4-FFF2-40B4-BE49-F238E27FC236}">
                <a16:creationId xmlns:a16="http://schemas.microsoft.com/office/drawing/2014/main" id="{164396FD-91B2-82B9-144A-FC0CE0BCFC18}"/>
              </a:ext>
            </a:extLst>
          </p:cNvPr>
          <p:cNvPicPr>
            <a:picLocks noChangeAspect="1"/>
          </p:cNvPicPr>
          <p:nvPr/>
        </p:nvPicPr>
        <p:blipFill>
          <a:blip r:embed="rId13"/>
          <a:stretch>
            <a:fillRect/>
          </a:stretch>
        </p:blipFill>
        <p:spPr>
          <a:xfrm>
            <a:off x="7391012" y="2078960"/>
            <a:ext cx="349447" cy="278764"/>
          </a:xfrm>
          <a:prstGeom prst="rect">
            <a:avLst/>
          </a:prstGeom>
        </p:spPr>
      </p:pic>
      <p:pic>
        <p:nvPicPr>
          <p:cNvPr id="62" name="Picture 61">
            <a:extLst>
              <a:ext uri="{FF2B5EF4-FFF2-40B4-BE49-F238E27FC236}">
                <a16:creationId xmlns:a16="http://schemas.microsoft.com/office/drawing/2014/main" id="{8D9B73BA-19D0-B2AC-F6A5-922E7E0BE021}"/>
              </a:ext>
            </a:extLst>
          </p:cNvPr>
          <p:cNvPicPr>
            <a:picLocks noChangeAspect="1"/>
          </p:cNvPicPr>
          <p:nvPr/>
        </p:nvPicPr>
        <p:blipFill>
          <a:blip r:embed="rId13"/>
          <a:stretch>
            <a:fillRect/>
          </a:stretch>
        </p:blipFill>
        <p:spPr>
          <a:xfrm>
            <a:off x="7443467" y="3237819"/>
            <a:ext cx="349447" cy="288659"/>
          </a:xfrm>
          <a:prstGeom prst="rect">
            <a:avLst/>
          </a:prstGeom>
        </p:spPr>
      </p:pic>
      <p:pic>
        <p:nvPicPr>
          <p:cNvPr id="64" name="Picture 63">
            <a:extLst>
              <a:ext uri="{FF2B5EF4-FFF2-40B4-BE49-F238E27FC236}">
                <a16:creationId xmlns:a16="http://schemas.microsoft.com/office/drawing/2014/main" id="{20797378-A7A4-BEEC-611A-7018134A0CD6}"/>
              </a:ext>
            </a:extLst>
          </p:cNvPr>
          <p:cNvPicPr>
            <a:picLocks noChangeAspect="1"/>
          </p:cNvPicPr>
          <p:nvPr/>
        </p:nvPicPr>
        <p:blipFill>
          <a:blip r:embed="rId14"/>
          <a:stretch>
            <a:fillRect/>
          </a:stretch>
        </p:blipFill>
        <p:spPr>
          <a:xfrm>
            <a:off x="7805012" y="2044986"/>
            <a:ext cx="403208" cy="336007"/>
          </a:xfrm>
          <a:prstGeom prst="rect">
            <a:avLst/>
          </a:prstGeom>
        </p:spPr>
      </p:pic>
      <p:pic>
        <p:nvPicPr>
          <p:cNvPr id="65" name="Picture 64">
            <a:extLst>
              <a:ext uri="{FF2B5EF4-FFF2-40B4-BE49-F238E27FC236}">
                <a16:creationId xmlns:a16="http://schemas.microsoft.com/office/drawing/2014/main" id="{52D2B2C5-94B1-E622-B207-D861B2CE323F}"/>
              </a:ext>
            </a:extLst>
          </p:cNvPr>
          <p:cNvPicPr>
            <a:picLocks noChangeAspect="1"/>
          </p:cNvPicPr>
          <p:nvPr/>
        </p:nvPicPr>
        <p:blipFill>
          <a:blip r:embed="rId14"/>
          <a:stretch>
            <a:fillRect/>
          </a:stretch>
        </p:blipFill>
        <p:spPr>
          <a:xfrm>
            <a:off x="7868617" y="3217517"/>
            <a:ext cx="403208" cy="336007"/>
          </a:xfrm>
          <a:prstGeom prst="rect">
            <a:avLst/>
          </a:prstGeom>
        </p:spPr>
      </p:pic>
      <p:pic>
        <p:nvPicPr>
          <p:cNvPr id="66" name="Picture 65">
            <a:extLst>
              <a:ext uri="{FF2B5EF4-FFF2-40B4-BE49-F238E27FC236}">
                <a16:creationId xmlns:a16="http://schemas.microsoft.com/office/drawing/2014/main" id="{3593FE65-E214-3353-7873-584250658367}"/>
              </a:ext>
            </a:extLst>
          </p:cNvPr>
          <p:cNvPicPr>
            <a:picLocks noChangeAspect="1"/>
          </p:cNvPicPr>
          <p:nvPr/>
        </p:nvPicPr>
        <p:blipFill>
          <a:blip r:embed="rId12"/>
          <a:stretch>
            <a:fillRect/>
          </a:stretch>
        </p:blipFill>
        <p:spPr>
          <a:xfrm>
            <a:off x="4409038" y="3217997"/>
            <a:ext cx="322566" cy="336007"/>
          </a:xfrm>
          <a:prstGeom prst="rect">
            <a:avLst/>
          </a:prstGeom>
        </p:spPr>
      </p:pic>
      <p:pic>
        <p:nvPicPr>
          <p:cNvPr id="67" name="Picture 66">
            <a:extLst>
              <a:ext uri="{FF2B5EF4-FFF2-40B4-BE49-F238E27FC236}">
                <a16:creationId xmlns:a16="http://schemas.microsoft.com/office/drawing/2014/main" id="{0158C2FB-576E-C1BE-FF72-C9349D84D999}"/>
              </a:ext>
            </a:extLst>
          </p:cNvPr>
          <p:cNvPicPr>
            <a:picLocks noChangeAspect="1"/>
          </p:cNvPicPr>
          <p:nvPr/>
        </p:nvPicPr>
        <p:blipFill>
          <a:blip r:embed="rId15"/>
          <a:stretch>
            <a:fillRect/>
          </a:stretch>
        </p:blipFill>
        <p:spPr>
          <a:xfrm>
            <a:off x="2997850" y="2102484"/>
            <a:ext cx="348104" cy="260573"/>
          </a:xfrm>
          <a:prstGeom prst="rect">
            <a:avLst/>
          </a:prstGeom>
        </p:spPr>
      </p:pic>
      <p:pic>
        <p:nvPicPr>
          <p:cNvPr id="68" name="Picture 67">
            <a:extLst>
              <a:ext uri="{FF2B5EF4-FFF2-40B4-BE49-F238E27FC236}">
                <a16:creationId xmlns:a16="http://schemas.microsoft.com/office/drawing/2014/main" id="{0FD2CC40-CC48-3A0D-3F8D-207EB81B151F}"/>
              </a:ext>
            </a:extLst>
          </p:cNvPr>
          <p:cNvPicPr>
            <a:picLocks noChangeAspect="1"/>
          </p:cNvPicPr>
          <p:nvPr/>
        </p:nvPicPr>
        <p:blipFill>
          <a:blip r:embed="rId15"/>
          <a:stretch>
            <a:fillRect/>
          </a:stretch>
        </p:blipFill>
        <p:spPr>
          <a:xfrm>
            <a:off x="3001445" y="3285769"/>
            <a:ext cx="348104" cy="260573"/>
          </a:xfrm>
          <a:prstGeom prst="rect">
            <a:avLst/>
          </a:prstGeom>
        </p:spPr>
      </p:pic>
      <p:pic>
        <p:nvPicPr>
          <p:cNvPr id="69" name="Picture 68">
            <a:extLst>
              <a:ext uri="{FF2B5EF4-FFF2-40B4-BE49-F238E27FC236}">
                <a16:creationId xmlns:a16="http://schemas.microsoft.com/office/drawing/2014/main" id="{0D9FB706-4B66-6EEB-8E21-A9F13586702C}"/>
              </a:ext>
            </a:extLst>
          </p:cNvPr>
          <p:cNvPicPr>
            <a:picLocks noChangeAspect="1"/>
          </p:cNvPicPr>
          <p:nvPr/>
        </p:nvPicPr>
        <p:blipFill>
          <a:blip r:embed="rId9"/>
          <a:stretch>
            <a:fillRect/>
          </a:stretch>
        </p:blipFill>
        <p:spPr>
          <a:xfrm>
            <a:off x="2384617" y="3283549"/>
            <a:ext cx="318488" cy="291479"/>
          </a:xfrm>
          <a:prstGeom prst="rect">
            <a:avLst/>
          </a:prstGeom>
        </p:spPr>
      </p:pic>
      <p:pic>
        <p:nvPicPr>
          <p:cNvPr id="70" name="Picture 69">
            <a:extLst>
              <a:ext uri="{FF2B5EF4-FFF2-40B4-BE49-F238E27FC236}">
                <a16:creationId xmlns:a16="http://schemas.microsoft.com/office/drawing/2014/main" id="{948656B8-158B-F4EE-2C1C-42A5D5CA6EDA}"/>
              </a:ext>
            </a:extLst>
          </p:cNvPr>
          <p:cNvPicPr>
            <a:picLocks noChangeAspect="1"/>
          </p:cNvPicPr>
          <p:nvPr/>
        </p:nvPicPr>
        <p:blipFill>
          <a:blip r:embed="rId16"/>
          <a:stretch>
            <a:fillRect/>
          </a:stretch>
        </p:blipFill>
        <p:spPr>
          <a:xfrm>
            <a:off x="4886681" y="3222359"/>
            <a:ext cx="383551" cy="352669"/>
          </a:xfrm>
          <a:prstGeom prst="rect">
            <a:avLst/>
          </a:prstGeom>
        </p:spPr>
      </p:pic>
      <p:pic>
        <p:nvPicPr>
          <p:cNvPr id="71" name="Picture 70">
            <a:extLst>
              <a:ext uri="{FF2B5EF4-FFF2-40B4-BE49-F238E27FC236}">
                <a16:creationId xmlns:a16="http://schemas.microsoft.com/office/drawing/2014/main" id="{18C05B30-DBE4-B827-426A-CD942999A7D9}"/>
              </a:ext>
            </a:extLst>
          </p:cNvPr>
          <p:cNvPicPr>
            <a:picLocks noChangeAspect="1"/>
          </p:cNvPicPr>
          <p:nvPr/>
        </p:nvPicPr>
        <p:blipFill>
          <a:blip r:embed="rId16"/>
          <a:stretch>
            <a:fillRect/>
          </a:stretch>
        </p:blipFill>
        <p:spPr>
          <a:xfrm>
            <a:off x="4864686" y="2110914"/>
            <a:ext cx="383551" cy="352669"/>
          </a:xfrm>
          <a:prstGeom prst="rect">
            <a:avLst/>
          </a:prstGeom>
        </p:spPr>
      </p:pic>
      <p:pic>
        <p:nvPicPr>
          <p:cNvPr id="72" name="Picture 71">
            <a:extLst>
              <a:ext uri="{FF2B5EF4-FFF2-40B4-BE49-F238E27FC236}">
                <a16:creationId xmlns:a16="http://schemas.microsoft.com/office/drawing/2014/main" id="{6262A51B-A2AD-8082-2F8B-A11F1A63691F}"/>
              </a:ext>
            </a:extLst>
          </p:cNvPr>
          <p:cNvPicPr>
            <a:picLocks noChangeAspect="1"/>
          </p:cNvPicPr>
          <p:nvPr/>
        </p:nvPicPr>
        <p:blipFill>
          <a:blip r:embed="rId4"/>
          <a:stretch>
            <a:fillRect/>
          </a:stretch>
        </p:blipFill>
        <p:spPr>
          <a:xfrm flipH="1">
            <a:off x="2164467" y="2776841"/>
            <a:ext cx="198990" cy="180535"/>
          </a:xfrm>
          <a:prstGeom prst="rect">
            <a:avLst/>
          </a:prstGeom>
          <a:ln>
            <a:solidFill>
              <a:schemeClr val="tx1"/>
            </a:solidFill>
          </a:ln>
        </p:spPr>
      </p:pic>
      <p:sp>
        <p:nvSpPr>
          <p:cNvPr id="73" name="TextBox 72">
            <a:extLst>
              <a:ext uri="{FF2B5EF4-FFF2-40B4-BE49-F238E27FC236}">
                <a16:creationId xmlns:a16="http://schemas.microsoft.com/office/drawing/2014/main" id="{B4142809-8CB1-9F1E-73FF-810AED65845B}"/>
              </a:ext>
            </a:extLst>
          </p:cNvPr>
          <p:cNvSpPr txBox="1"/>
          <p:nvPr/>
        </p:nvSpPr>
        <p:spPr>
          <a:xfrm>
            <a:off x="2311414" y="2731241"/>
            <a:ext cx="2174903" cy="222690"/>
          </a:xfrm>
          <a:prstGeom prst="rect">
            <a:avLst/>
          </a:prstGeom>
          <a:noFill/>
        </p:spPr>
        <p:txBody>
          <a:bodyPr wrap="square" rtlCol="0">
            <a:spAutoFit/>
          </a:bodyPr>
          <a:lstStyle/>
          <a:p>
            <a:r>
              <a:rPr lang="en-US" sz="847" b="1" dirty="0"/>
              <a:t>txg-</a:t>
            </a:r>
            <a:r>
              <a:rPr lang="en-US" sz="847" b="1" dirty="0" err="1"/>
              <a:t>dwh</a:t>
            </a:r>
            <a:r>
              <a:rPr lang="en-US" sz="847" b="1" dirty="0"/>
              <a:t>-</a:t>
            </a:r>
            <a:r>
              <a:rPr lang="en-US" sz="847" b="1" dirty="0" err="1"/>
              <a:t>ws-prd</a:t>
            </a:r>
            <a:endParaRPr lang="en-US" sz="847" b="1" dirty="0"/>
          </a:p>
        </p:txBody>
      </p:sp>
      <p:sp>
        <p:nvSpPr>
          <p:cNvPr id="74" name="Rounded Rectangle 73">
            <a:extLst>
              <a:ext uri="{FF2B5EF4-FFF2-40B4-BE49-F238E27FC236}">
                <a16:creationId xmlns:a16="http://schemas.microsoft.com/office/drawing/2014/main" id="{7CC8E82D-13BF-AFDB-F31E-D646C08C44BE}"/>
              </a:ext>
            </a:extLst>
          </p:cNvPr>
          <p:cNvSpPr/>
          <p:nvPr/>
        </p:nvSpPr>
        <p:spPr>
          <a:xfrm>
            <a:off x="2073376" y="3829998"/>
            <a:ext cx="4646757" cy="94910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5" name="Picture 74">
            <a:extLst>
              <a:ext uri="{FF2B5EF4-FFF2-40B4-BE49-F238E27FC236}">
                <a16:creationId xmlns:a16="http://schemas.microsoft.com/office/drawing/2014/main" id="{E5FB26A8-7A05-ADA9-9629-E6953F61A6CD}"/>
              </a:ext>
            </a:extLst>
          </p:cNvPr>
          <p:cNvPicPr>
            <a:picLocks noChangeAspect="1"/>
          </p:cNvPicPr>
          <p:nvPr/>
        </p:nvPicPr>
        <p:blipFill>
          <a:blip r:embed="rId4"/>
          <a:stretch>
            <a:fillRect/>
          </a:stretch>
        </p:blipFill>
        <p:spPr>
          <a:xfrm flipH="1">
            <a:off x="2293228" y="3873715"/>
            <a:ext cx="198990" cy="180535"/>
          </a:xfrm>
          <a:prstGeom prst="rect">
            <a:avLst/>
          </a:prstGeom>
          <a:ln>
            <a:solidFill>
              <a:schemeClr val="tx1"/>
            </a:solidFill>
          </a:ln>
        </p:spPr>
      </p:pic>
      <p:sp>
        <p:nvSpPr>
          <p:cNvPr id="76" name="TextBox 75">
            <a:extLst>
              <a:ext uri="{FF2B5EF4-FFF2-40B4-BE49-F238E27FC236}">
                <a16:creationId xmlns:a16="http://schemas.microsoft.com/office/drawing/2014/main" id="{53B5E366-1392-7CF6-A306-9F0609DE2CE1}"/>
              </a:ext>
            </a:extLst>
          </p:cNvPr>
          <p:cNvSpPr txBox="1"/>
          <p:nvPr/>
        </p:nvSpPr>
        <p:spPr>
          <a:xfrm>
            <a:off x="2532907" y="3856261"/>
            <a:ext cx="2174903" cy="222690"/>
          </a:xfrm>
          <a:prstGeom prst="rect">
            <a:avLst/>
          </a:prstGeom>
          <a:noFill/>
        </p:spPr>
        <p:txBody>
          <a:bodyPr wrap="square" rtlCol="0">
            <a:spAutoFit/>
          </a:bodyPr>
          <a:lstStyle/>
          <a:p>
            <a:r>
              <a:rPr lang="en-US" sz="847" b="1" dirty="0"/>
              <a:t>mml-da-</a:t>
            </a:r>
            <a:r>
              <a:rPr lang="en-US" sz="847" b="1" dirty="0" err="1"/>
              <a:t>ws</a:t>
            </a:r>
            <a:r>
              <a:rPr lang="en-US" sz="847" b="1" dirty="0"/>
              <a:t>-</a:t>
            </a:r>
            <a:r>
              <a:rPr lang="en-US" sz="847" b="1" dirty="0" err="1"/>
              <a:t>prd</a:t>
            </a:r>
            <a:endParaRPr lang="en-US" sz="847" b="1" dirty="0"/>
          </a:p>
        </p:txBody>
      </p:sp>
      <p:pic>
        <p:nvPicPr>
          <p:cNvPr id="81" name="Picture 80">
            <a:extLst>
              <a:ext uri="{FF2B5EF4-FFF2-40B4-BE49-F238E27FC236}">
                <a16:creationId xmlns:a16="http://schemas.microsoft.com/office/drawing/2014/main" id="{C9E33D11-A262-8B00-E9B6-6B7375615FC8}"/>
              </a:ext>
            </a:extLst>
          </p:cNvPr>
          <p:cNvPicPr>
            <a:picLocks noChangeAspect="1"/>
          </p:cNvPicPr>
          <p:nvPr/>
        </p:nvPicPr>
        <p:blipFill>
          <a:blip r:embed="rId17"/>
          <a:stretch>
            <a:fillRect/>
          </a:stretch>
        </p:blipFill>
        <p:spPr>
          <a:xfrm>
            <a:off x="4120020" y="3941047"/>
            <a:ext cx="457800" cy="384313"/>
          </a:xfrm>
          <a:prstGeom prst="rect">
            <a:avLst/>
          </a:prstGeom>
        </p:spPr>
      </p:pic>
      <p:pic>
        <p:nvPicPr>
          <p:cNvPr id="82" name="Picture 81">
            <a:extLst>
              <a:ext uri="{FF2B5EF4-FFF2-40B4-BE49-F238E27FC236}">
                <a16:creationId xmlns:a16="http://schemas.microsoft.com/office/drawing/2014/main" id="{AAC6952D-6098-5387-9A49-056FB1269376}"/>
              </a:ext>
            </a:extLst>
          </p:cNvPr>
          <p:cNvPicPr>
            <a:picLocks noChangeAspect="1"/>
          </p:cNvPicPr>
          <p:nvPr/>
        </p:nvPicPr>
        <p:blipFill>
          <a:blip r:embed="rId14"/>
          <a:stretch>
            <a:fillRect/>
          </a:stretch>
        </p:blipFill>
        <p:spPr>
          <a:xfrm>
            <a:off x="4779162" y="3939554"/>
            <a:ext cx="403208" cy="336007"/>
          </a:xfrm>
          <a:prstGeom prst="rect">
            <a:avLst/>
          </a:prstGeom>
        </p:spPr>
      </p:pic>
      <p:sp>
        <p:nvSpPr>
          <p:cNvPr id="83" name="TextBox 82">
            <a:extLst>
              <a:ext uri="{FF2B5EF4-FFF2-40B4-BE49-F238E27FC236}">
                <a16:creationId xmlns:a16="http://schemas.microsoft.com/office/drawing/2014/main" id="{3051ED40-F332-B36B-ECBA-EC939D29B91D}"/>
              </a:ext>
            </a:extLst>
          </p:cNvPr>
          <p:cNvSpPr txBox="1"/>
          <p:nvPr/>
        </p:nvSpPr>
        <p:spPr>
          <a:xfrm>
            <a:off x="2246017" y="4413930"/>
            <a:ext cx="925885" cy="222690"/>
          </a:xfrm>
          <a:prstGeom prst="rect">
            <a:avLst/>
          </a:prstGeom>
          <a:noFill/>
          <a:ln>
            <a:solidFill>
              <a:schemeClr val="tx1"/>
            </a:solidFill>
          </a:ln>
        </p:spPr>
        <p:txBody>
          <a:bodyPr wrap="square" rtlCol="0">
            <a:spAutoFit/>
          </a:bodyPr>
          <a:lstStyle/>
          <a:p>
            <a:r>
              <a:rPr lang="en-US" sz="847" b="1" dirty="0"/>
              <a:t>Operations</a:t>
            </a:r>
          </a:p>
        </p:txBody>
      </p:sp>
      <p:sp>
        <p:nvSpPr>
          <p:cNvPr id="84" name="TextBox 83">
            <a:extLst>
              <a:ext uri="{FF2B5EF4-FFF2-40B4-BE49-F238E27FC236}">
                <a16:creationId xmlns:a16="http://schemas.microsoft.com/office/drawing/2014/main" id="{D83DDC6C-CE60-85E7-5A39-8B7DF752BE1C}"/>
              </a:ext>
            </a:extLst>
          </p:cNvPr>
          <p:cNvSpPr txBox="1"/>
          <p:nvPr/>
        </p:nvSpPr>
        <p:spPr>
          <a:xfrm>
            <a:off x="3179559" y="4413931"/>
            <a:ext cx="957798" cy="222690"/>
          </a:xfrm>
          <a:prstGeom prst="rect">
            <a:avLst/>
          </a:prstGeom>
          <a:noFill/>
          <a:ln>
            <a:solidFill>
              <a:schemeClr val="tx1"/>
            </a:solidFill>
          </a:ln>
        </p:spPr>
        <p:txBody>
          <a:bodyPr wrap="square" rtlCol="0">
            <a:spAutoFit/>
          </a:bodyPr>
          <a:lstStyle/>
          <a:p>
            <a:r>
              <a:rPr lang="en-US" sz="847" b="1" dirty="0"/>
              <a:t>Maintenance</a:t>
            </a:r>
          </a:p>
        </p:txBody>
      </p:sp>
      <p:sp>
        <p:nvSpPr>
          <p:cNvPr id="89" name="TextBox 88">
            <a:extLst>
              <a:ext uri="{FF2B5EF4-FFF2-40B4-BE49-F238E27FC236}">
                <a16:creationId xmlns:a16="http://schemas.microsoft.com/office/drawing/2014/main" id="{3DA82E8D-96A8-A112-02A4-4BD96BB397FF}"/>
              </a:ext>
            </a:extLst>
          </p:cNvPr>
          <p:cNvSpPr txBox="1"/>
          <p:nvPr/>
        </p:nvSpPr>
        <p:spPr>
          <a:xfrm>
            <a:off x="4241272" y="4403437"/>
            <a:ext cx="883859" cy="353045"/>
          </a:xfrm>
          <a:prstGeom prst="rect">
            <a:avLst/>
          </a:prstGeom>
          <a:noFill/>
          <a:ln>
            <a:solidFill>
              <a:schemeClr val="tx1"/>
            </a:solidFill>
          </a:ln>
        </p:spPr>
        <p:txBody>
          <a:bodyPr wrap="square" rtlCol="0">
            <a:spAutoFit/>
          </a:bodyPr>
          <a:lstStyle/>
          <a:p>
            <a:r>
              <a:rPr lang="en-US" sz="847" b="1" dirty="0"/>
              <a:t>Supply chain</a:t>
            </a:r>
          </a:p>
        </p:txBody>
      </p:sp>
      <p:sp>
        <p:nvSpPr>
          <p:cNvPr id="90" name="TextBox 89">
            <a:extLst>
              <a:ext uri="{FF2B5EF4-FFF2-40B4-BE49-F238E27FC236}">
                <a16:creationId xmlns:a16="http://schemas.microsoft.com/office/drawing/2014/main" id="{8CE56D45-BD57-1D70-4DBA-3533B61E73C2}"/>
              </a:ext>
            </a:extLst>
          </p:cNvPr>
          <p:cNvSpPr txBox="1"/>
          <p:nvPr/>
        </p:nvSpPr>
        <p:spPr>
          <a:xfrm>
            <a:off x="5293525" y="4399189"/>
            <a:ext cx="789186" cy="222690"/>
          </a:xfrm>
          <a:prstGeom prst="rect">
            <a:avLst/>
          </a:prstGeom>
          <a:noFill/>
          <a:ln>
            <a:solidFill>
              <a:schemeClr val="tx1"/>
            </a:solidFill>
          </a:ln>
        </p:spPr>
        <p:txBody>
          <a:bodyPr wrap="square" rtlCol="0">
            <a:spAutoFit/>
          </a:bodyPr>
          <a:lstStyle/>
          <a:p>
            <a:r>
              <a:rPr lang="en-US" sz="847" b="1" dirty="0"/>
              <a:t>Finance</a:t>
            </a:r>
          </a:p>
        </p:txBody>
      </p:sp>
      <p:sp>
        <p:nvSpPr>
          <p:cNvPr id="102" name="Rounded Rectangle 101">
            <a:extLst>
              <a:ext uri="{FF2B5EF4-FFF2-40B4-BE49-F238E27FC236}">
                <a16:creationId xmlns:a16="http://schemas.microsoft.com/office/drawing/2014/main" id="{935813F4-4D49-6044-D0F3-EB023AAC633F}"/>
              </a:ext>
            </a:extLst>
          </p:cNvPr>
          <p:cNvSpPr/>
          <p:nvPr/>
        </p:nvSpPr>
        <p:spPr>
          <a:xfrm>
            <a:off x="2049634" y="4867657"/>
            <a:ext cx="4707499" cy="94910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103" name="Picture 102">
            <a:extLst>
              <a:ext uri="{FF2B5EF4-FFF2-40B4-BE49-F238E27FC236}">
                <a16:creationId xmlns:a16="http://schemas.microsoft.com/office/drawing/2014/main" id="{9A295040-4E09-182D-D747-93C03BC5C547}"/>
              </a:ext>
            </a:extLst>
          </p:cNvPr>
          <p:cNvPicPr>
            <a:picLocks noChangeAspect="1"/>
          </p:cNvPicPr>
          <p:nvPr/>
        </p:nvPicPr>
        <p:blipFill>
          <a:blip r:embed="rId4"/>
          <a:stretch>
            <a:fillRect/>
          </a:stretch>
        </p:blipFill>
        <p:spPr>
          <a:xfrm flipH="1">
            <a:off x="2269487" y="4943630"/>
            <a:ext cx="198990" cy="180535"/>
          </a:xfrm>
          <a:prstGeom prst="rect">
            <a:avLst/>
          </a:prstGeom>
          <a:ln>
            <a:solidFill>
              <a:schemeClr val="tx1"/>
            </a:solidFill>
          </a:ln>
        </p:spPr>
      </p:pic>
      <p:sp>
        <p:nvSpPr>
          <p:cNvPr id="104" name="TextBox 103">
            <a:extLst>
              <a:ext uri="{FF2B5EF4-FFF2-40B4-BE49-F238E27FC236}">
                <a16:creationId xmlns:a16="http://schemas.microsoft.com/office/drawing/2014/main" id="{4CD5828A-7E36-5EA6-DFE5-D23A2EF3FA57}"/>
              </a:ext>
            </a:extLst>
          </p:cNvPr>
          <p:cNvSpPr txBox="1"/>
          <p:nvPr/>
        </p:nvSpPr>
        <p:spPr>
          <a:xfrm>
            <a:off x="2509165" y="4926176"/>
            <a:ext cx="2174903" cy="222690"/>
          </a:xfrm>
          <a:prstGeom prst="rect">
            <a:avLst/>
          </a:prstGeom>
          <a:noFill/>
        </p:spPr>
        <p:txBody>
          <a:bodyPr wrap="square" rtlCol="0">
            <a:spAutoFit/>
          </a:bodyPr>
          <a:lstStyle/>
          <a:p>
            <a:r>
              <a:rPr lang="en-US" sz="847" b="1" dirty="0"/>
              <a:t>txg-da-</a:t>
            </a:r>
            <a:r>
              <a:rPr lang="en-US" sz="847" b="1" dirty="0" err="1"/>
              <a:t>ws</a:t>
            </a:r>
            <a:r>
              <a:rPr lang="en-US" sz="847" b="1" dirty="0"/>
              <a:t>-</a:t>
            </a:r>
            <a:r>
              <a:rPr lang="en-US" sz="847" b="1" dirty="0" err="1"/>
              <a:t>prd</a:t>
            </a:r>
            <a:endParaRPr lang="en-US" sz="847" b="1" dirty="0"/>
          </a:p>
        </p:txBody>
      </p:sp>
      <p:pic>
        <p:nvPicPr>
          <p:cNvPr id="105" name="Picture 104">
            <a:extLst>
              <a:ext uri="{FF2B5EF4-FFF2-40B4-BE49-F238E27FC236}">
                <a16:creationId xmlns:a16="http://schemas.microsoft.com/office/drawing/2014/main" id="{A9FD917F-B7E8-DDFA-11BE-FFC88ABF450A}"/>
              </a:ext>
            </a:extLst>
          </p:cNvPr>
          <p:cNvPicPr>
            <a:picLocks noChangeAspect="1"/>
          </p:cNvPicPr>
          <p:nvPr/>
        </p:nvPicPr>
        <p:blipFill>
          <a:blip r:embed="rId17"/>
          <a:stretch>
            <a:fillRect/>
          </a:stretch>
        </p:blipFill>
        <p:spPr>
          <a:xfrm>
            <a:off x="4096278" y="5010962"/>
            <a:ext cx="457800" cy="384313"/>
          </a:xfrm>
          <a:prstGeom prst="rect">
            <a:avLst/>
          </a:prstGeom>
        </p:spPr>
      </p:pic>
      <p:pic>
        <p:nvPicPr>
          <p:cNvPr id="106" name="Picture 105">
            <a:extLst>
              <a:ext uri="{FF2B5EF4-FFF2-40B4-BE49-F238E27FC236}">
                <a16:creationId xmlns:a16="http://schemas.microsoft.com/office/drawing/2014/main" id="{B7918762-6DFF-86C8-4629-640B56CE6A9B}"/>
              </a:ext>
            </a:extLst>
          </p:cNvPr>
          <p:cNvPicPr>
            <a:picLocks noChangeAspect="1"/>
          </p:cNvPicPr>
          <p:nvPr/>
        </p:nvPicPr>
        <p:blipFill>
          <a:blip r:embed="rId14"/>
          <a:stretch>
            <a:fillRect/>
          </a:stretch>
        </p:blipFill>
        <p:spPr>
          <a:xfrm>
            <a:off x="4755420" y="5009469"/>
            <a:ext cx="403208" cy="336007"/>
          </a:xfrm>
          <a:prstGeom prst="rect">
            <a:avLst/>
          </a:prstGeom>
        </p:spPr>
      </p:pic>
      <p:sp>
        <p:nvSpPr>
          <p:cNvPr id="109" name="TextBox 108">
            <a:extLst>
              <a:ext uri="{FF2B5EF4-FFF2-40B4-BE49-F238E27FC236}">
                <a16:creationId xmlns:a16="http://schemas.microsoft.com/office/drawing/2014/main" id="{45A578BB-0293-9F41-5F35-2A2E024B5754}"/>
              </a:ext>
            </a:extLst>
          </p:cNvPr>
          <p:cNvSpPr txBox="1"/>
          <p:nvPr/>
        </p:nvSpPr>
        <p:spPr>
          <a:xfrm>
            <a:off x="5312679" y="5372186"/>
            <a:ext cx="883859" cy="353045"/>
          </a:xfrm>
          <a:prstGeom prst="rect">
            <a:avLst/>
          </a:prstGeom>
          <a:noFill/>
          <a:ln>
            <a:solidFill>
              <a:schemeClr val="tx1"/>
            </a:solidFill>
          </a:ln>
        </p:spPr>
        <p:txBody>
          <a:bodyPr wrap="square" rtlCol="0">
            <a:spAutoFit/>
          </a:bodyPr>
          <a:lstStyle/>
          <a:p>
            <a:r>
              <a:rPr lang="en-US" sz="847" b="1" dirty="0"/>
              <a:t>Supply chain</a:t>
            </a:r>
          </a:p>
        </p:txBody>
      </p:sp>
      <p:sp>
        <p:nvSpPr>
          <p:cNvPr id="110" name="TextBox 109">
            <a:extLst>
              <a:ext uri="{FF2B5EF4-FFF2-40B4-BE49-F238E27FC236}">
                <a16:creationId xmlns:a16="http://schemas.microsoft.com/office/drawing/2014/main" id="{BBBBCCD5-3F35-5343-FCF0-F0E4F62E5FFC}"/>
              </a:ext>
            </a:extLst>
          </p:cNvPr>
          <p:cNvSpPr txBox="1"/>
          <p:nvPr/>
        </p:nvSpPr>
        <p:spPr>
          <a:xfrm>
            <a:off x="2789682" y="5480799"/>
            <a:ext cx="723539" cy="222690"/>
          </a:xfrm>
          <a:prstGeom prst="rect">
            <a:avLst/>
          </a:prstGeom>
          <a:noFill/>
          <a:ln>
            <a:solidFill>
              <a:schemeClr val="tx1"/>
            </a:solidFill>
          </a:ln>
        </p:spPr>
        <p:txBody>
          <a:bodyPr wrap="square" rtlCol="0">
            <a:spAutoFit/>
          </a:bodyPr>
          <a:lstStyle/>
          <a:p>
            <a:r>
              <a:rPr lang="en-US" sz="847" b="1" dirty="0"/>
              <a:t>Finance</a:t>
            </a:r>
          </a:p>
        </p:txBody>
      </p:sp>
      <p:sp>
        <p:nvSpPr>
          <p:cNvPr id="112" name="Rounded Rectangle 111">
            <a:extLst>
              <a:ext uri="{FF2B5EF4-FFF2-40B4-BE49-F238E27FC236}">
                <a16:creationId xmlns:a16="http://schemas.microsoft.com/office/drawing/2014/main" id="{9153D813-E91D-99A5-C585-27AE91B45F1C}"/>
              </a:ext>
            </a:extLst>
          </p:cNvPr>
          <p:cNvSpPr/>
          <p:nvPr/>
        </p:nvSpPr>
        <p:spPr>
          <a:xfrm>
            <a:off x="7022214" y="4365376"/>
            <a:ext cx="1493538" cy="80318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123" name="Picture 122">
            <a:extLst>
              <a:ext uri="{FF2B5EF4-FFF2-40B4-BE49-F238E27FC236}">
                <a16:creationId xmlns:a16="http://schemas.microsoft.com/office/drawing/2014/main" id="{6896BE17-D71B-605B-BD26-95F508E52FBD}"/>
              </a:ext>
            </a:extLst>
          </p:cNvPr>
          <p:cNvPicPr>
            <a:picLocks noChangeAspect="1"/>
          </p:cNvPicPr>
          <p:nvPr/>
        </p:nvPicPr>
        <p:blipFill>
          <a:blip r:embed="rId18"/>
          <a:stretch>
            <a:fillRect/>
          </a:stretch>
        </p:blipFill>
        <p:spPr>
          <a:xfrm>
            <a:off x="7181880" y="4635615"/>
            <a:ext cx="418264" cy="262708"/>
          </a:xfrm>
          <a:prstGeom prst="rect">
            <a:avLst/>
          </a:prstGeom>
        </p:spPr>
      </p:pic>
      <p:pic>
        <p:nvPicPr>
          <p:cNvPr id="124" name="Picture 123">
            <a:extLst>
              <a:ext uri="{FF2B5EF4-FFF2-40B4-BE49-F238E27FC236}">
                <a16:creationId xmlns:a16="http://schemas.microsoft.com/office/drawing/2014/main" id="{63C90D56-F2F6-828C-7540-87662318D303}"/>
              </a:ext>
            </a:extLst>
          </p:cNvPr>
          <p:cNvPicPr>
            <a:picLocks noChangeAspect="1"/>
          </p:cNvPicPr>
          <p:nvPr/>
        </p:nvPicPr>
        <p:blipFill>
          <a:blip r:embed="rId14"/>
          <a:stretch>
            <a:fillRect/>
          </a:stretch>
        </p:blipFill>
        <p:spPr>
          <a:xfrm>
            <a:off x="7878701" y="4585411"/>
            <a:ext cx="403208" cy="336007"/>
          </a:xfrm>
          <a:prstGeom prst="rect">
            <a:avLst/>
          </a:prstGeom>
        </p:spPr>
      </p:pic>
      <p:sp>
        <p:nvSpPr>
          <p:cNvPr id="125" name="TextBox 124">
            <a:extLst>
              <a:ext uri="{FF2B5EF4-FFF2-40B4-BE49-F238E27FC236}">
                <a16:creationId xmlns:a16="http://schemas.microsoft.com/office/drawing/2014/main" id="{0A390460-7134-5089-6CCD-20A0E0445F1D}"/>
              </a:ext>
            </a:extLst>
          </p:cNvPr>
          <p:cNvSpPr txBox="1"/>
          <p:nvPr/>
        </p:nvSpPr>
        <p:spPr>
          <a:xfrm>
            <a:off x="7120769" y="4361393"/>
            <a:ext cx="2174903" cy="222690"/>
          </a:xfrm>
          <a:prstGeom prst="rect">
            <a:avLst/>
          </a:prstGeom>
          <a:noFill/>
        </p:spPr>
        <p:txBody>
          <a:bodyPr wrap="square" rtlCol="0">
            <a:spAutoFit/>
          </a:bodyPr>
          <a:lstStyle/>
          <a:p>
            <a:r>
              <a:rPr lang="en-US" sz="847" b="1" dirty="0"/>
              <a:t>bi-app-</a:t>
            </a:r>
            <a:r>
              <a:rPr lang="en-US" sz="847" b="1" dirty="0" err="1"/>
              <a:t>prd</a:t>
            </a:r>
            <a:endParaRPr lang="en-US" sz="847" b="1" dirty="0"/>
          </a:p>
        </p:txBody>
      </p:sp>
      <p:pic>
        <p:nvPicPr>
          <p:cNvPr id="126" name="Image 2086">
            <a:extLst>
              <a:ext uri="{FF2B5EF4-FFF2-40B4-BE49-F238E27FC236}">
                <a16:creationId xmlns:a16="http://schemas.microsoft.com/office/drawing/2014/main" id="{2DB573E0-4F38-F333-AD50-4BAC818FDABC}"/>
              </a:ext>
            </a:extLst>
          </p:cNvPr>
          <p:cNvPicPr>
            <a:picLocks noChangeAspect="1"/>
          </p:cNvPicPr>
          <p:nvPr/>
        </p:nvPicPr>
        <p:blipFill>
          <a:blip r:embed="rId19">
            <a:extLst>
              <a:ext uri="{BEBA8EAE-BF5A-486C-A8C5-ECC9F3942E4B}">
                <a14:imgProps xmlns:a14="http://schemas.microsoft.com/office/drawing/2010/main">
                  <a14:imgLayer r:embed="rId20">
                    <a14:imgEffect>
                      <a14:brightnessContrast bright="20000" contrast="-40000"/>
                    </a14:imgEffect>
                  </a14:imgLayer>
                </a14:imgProps>
              </a:ext>
            </a:extLst>
          </a:blip>
          <a:stretch>
            <a:fillRect/>
          </a:stretch>
        </p:blipFill>
        <p:spPr>
          <a:xfrm>
            <a:off x="6088739" y="3294353"/>
            <a:ext cx="234407" cy="251988"/>
          </a:xfrm>
          <a:prstGeom prst="rect">
            <a:avLst/>
          </a:prstGeom>
          <a:ln>
            <a:solidFill>
              <a:schemeClr val="tx1"/>
            </a:solidFill>
          </a:ln>
        </p:spPr>
      </p:pic>
      <p:pic>
        <p:nvPicPr>
          <p:cNvPr id="127" name="Image 2086">
            <a:extLst>
              <a:ext uri="{FF2B5EF4-FFF2-40B4-BE49-F238E27FC236}">
                <a16:creationId xmlns:a16="http://schemas.microsoft.com/office/drawing/2014/main" id="{A6648490-D255-9B74-F9CD-3C7A8757D9FE}"/>
              </a:ext>
            </a:extLst>
          </p:cNvPr>
          <p:cNvPicPr>
            <a:picLocks noChangeAspect="1"/>
          </p:cNvPicPr>
          <p:nvPr/>
        </p:nvPicPr>
        <p:blipFill>
          <a:blip r:embed="rId19">
            <a:extLst>
              <a:ext uri="{BEBA8EAE-BF5A-486C-A8C5-ECC9F3942E4B}">
                <a14:imgProps xmlns:a14="http://schemas.microsoft.com/office/drawing/2010/main">
                  <a14:imgLayer r:embed="rId20">
                    <a14:imgEffect>
                      <a14:brightnessContrast bright="20000" contrast="-40000"/>
                    </a14:imgEffect>
                  </a14:imgLayer>
                </a14:imgProps>
              </a:ext>
            </a:extLst>
          </a:blip>
          <a:stretch>
            <a:fillRect/>
          </a:stretch>
        </p:blipFill>
        <p:spPr>
          <a:xfrm>
            <a:off x="5962131" y="2121862"/>
            <a:ext cx="234407" cy="251988"/>
          </a:xfrm>
          <a:prstGeom prst="rect">
            <a:avLst/>
          </a:prstGeom>
          <a:ln>
            <a:solidFill>
              <a:schemeClr val="tx1"/>
            </a:solidFill>
          </a:ln>
        </p:spPr>
      </p:pic>
      <p:sp>
        <p:nvSpPr>
          <p:cNvPr id="12" name="Rounded Rectangle 11">
            <a:extLst>
              <a:ext uri="{FF2B5EF4-FFF2-40B4-BE49-F238E27FC236}">
                <a16:creationId xmlns:a16="http://schemas.microsoft.com/office/drawing/2014/main" id="{9BFA6F3E-27FC-8BF5-1E7B-CEE9CBD84C02}"/>
              </a:ext>
            </a:extLst>
          </p:cNvPr>
          <p:cNvSpPr/>
          <p:nvPr/>
        </p:nvSpPr>
        <p:spPr>
          <a:xfrm>
            <a:off x="2071139" y="5975134"/>
            <a:ext cx="4707499" cy="94910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17" name="Picture 16">
            <a:extLst>
              <a:ext uri="{FF2B5EF4-FFF2-40B4-BE49-F238E27FC236}">
                <a16:creationId xmlns:a16="http://schemas.microsoft.com/office/drawing/2014/main" id="{5DD623A7-FC68-9CD8-D21A-472419E01589}"/>
              </a:ext>
            </a:extLst>
          </p:cNvPr>
          <p:cNvPicPr>
            <a:picLocks noChangeAspect="1"/>
          </p:cNvPicPr>
          <p:nvPr/>
        </p:nvPicPr>
        <p:blipFill>
          <a:blip r:embed="rId4"/>
          <a:stretch>
            <a:fillRect/>
          </a:stretch>
        </p:blipFill>
        <p:spPr>
          <a:xfrm flipH="1">
            <a:off x="2290991" y="6051108"/>
            <a:ext cx="198990" cy="180535"/>
          </a:xfrm>
          <a:prstGeom prst="rect">
            <a:avLst/>
          </a:prstGeom>
          <a:ln>
            <a:solidFill>
              <a:schemeClr val="tx1"/>
            </a:solidFill>
          </a:ln>
        </p:spPr>
      </p:pic>
      <p:sp>
        <p:nvSpPr>
          <p:cNvPr id="18" name="TextBox 17">
            <a:extLst>
              <a:ext uri="{FF2B5EF4-FFF2-40B4-BE49-F238E27FC236}">
                <a16:creationId xmlns:a16="http://schemas.microsoft.com/office/drawing/2014/main" id="{CC9B2A92-51D1-6009-AB70-A3AF37C90360}"/>
              </a:ext>
            </a:extLst>
          </p:cNvPr>
          <p:cNvSpPr txBox="1"/>
          <p:nvPr/>
        </p:nvSpPr>
        <p:spPr>
          <a:xfrm>
            <a:off x="2530670" y="6033654"/>
            <a:ext cx="2174903" cy="222690"/>
          </a:xfrm>
          <a:prstGeom prst="rect">
            <a:avLst/>
          </a:prstGeom>
          <a:noFill/>
        </p:spPr>
        <p:txBody>
          <a:bodyPr wrap="square" rtlCol="0">
            <a:spAutoFit/>
          </a:bodyPr>
          <a:lstStyle/>
          <a:p>
            <a:r>
              <a:rPr lang="en-US" sz="847" b="1" dirty="0"/>
              <a:t>Txg-</a:t>
            </a:r>
            <a:r>
              <a:rPr lang="en-US" sz="847" b="1" dirty="0" err="1"/>
              <a:t>hr</a:t>
            </a:r>
            <a:r>
              <a:rPr lang="en-US" sz="847" b="1" dirty="0"/>
              <a:t>-da-</a:t>
            </a:r>
            <a:r>
              <a:rPr lang="en-US" sz="847" b="1" dirty="0" err="1"/>
              <a:t>ws</a:t>
            </a:r>
            <a:r>
              <a:rPr lang="en-US" sz="847" b="1" dirty="0"/>
              <a:t>-</a:t>
            </a:r>
            <a:r>
              <a:rPr lang="en-US" sz="847" b="1" dirty="0" err="1"/>
              <a:t>prd</a:t>
            </a:r>
            <a:endParaRPr lang="en-US" sz="847" b="1" dirty="0"/>
          </a:p>
        </p:txBody>
      </p:sp>
      <p:pic>
        <p:nvPicPr>
          <p:cNvPr id="19" name="Picture 18">
            <a:extLst>
              <a:ext uri="{FF2B5EF4-FFF2-40B4-BE49-F238E27FC236}">
                <a16:creationId xmlns:a16="http://schemas.microsoft.com/office/drawing/2014/main" id="{720590AB-8E00-3721-DF8C-0306F2C3BAC9}"/>
              </a:ext>
            </a:extLst>
          </p:cNvPr>
          <p:cNvPicPr>
            <a:picLocks noChangeAspect="1"/>
          </p:cNvPicPr>
          <p:nvPr/>
        </p:nvPicPr>
        <p:blipFill>
          <a:blip r:embed="rId17"/>
          <a:stretch>
            <a:fillRect/>
          </a:stretch>
        </p:blipFill>
        <p:spPr>
          <a:xfrm>
            <a:off x="4117783" y="6118439"/>
            <a:ext cx="457800" cy="384313"/>
          </a:xfrm>
          <a:prstGeom prst="rect">
            <a:avLst/>
          </a:prstGeom>
        </p:spPr>
      </p:pic>
      <p:pic>
        <p:nvPicPr>
          <p:cNvPr id="20" name="Picture 19">
            <a:extLst>
              <a:ext uri="{FF2B5EF4-FFF2-40B4-BE49-F238E27FC236}">
                <a16:creationId xmlns:a16="http://schemas.microsoft.com/office/drawing/2014/main" id="{297A4CE8-96F4-CE55-8B97-5021D75A7A95}"/>
              </a:ext>
            </a:extLst>
          </p:cNvPr>
          <p:cNvPicPr>
            <a:picLocks noChangeAspect="1"/>
          </p:cNvPicPr>
          <p:nvPr/>
        </p:nvPicPr>
        <p:blipFill>
          <a:blip r:embed="rId14"/>
          <a:stretch>
            <a:fillRect/>
          </a:stretch>
        </p:blipFill>
        <p:spPr>
          <a:xfrm>
            <a:off x="4776925" y="6116947"/>
            <a:ext cx="403208" cy="336007"/>
          </a:xfrm>
          <a:prstGeom prst="rect">
            <a:avLst/>
          </a:prstGeom>
        </p:spPr>
      </p:pic>
      <p:sp>
        <p:nvSpPr>
          <p:cNvPr id="23" name="TextBox 22">
            <a:extLst>
              <a:ext uri="{FF2B5EF4-FFF2-40B4-BE49-F238E27FC236}">
                <a16:creationId xmlns:a16="http://schemas.microsoft.com/office/drawing/2014/main" id="{67260511-877D-9213-7EE5-167DD71ABC64}"/>
              </a:ext>
            </a:extLst>
          </p:cNvPr>
          <p:cNvSpPr txBox="1"/>
          <p:nvPr/>
        </p:nvSpPr>
        <p:spPr>
          <a:xfrm>
            <a:off x="4182857" y="6602854"/>
            <a:ext cx="403189" cy="222690"/>
          </a:xfrm>
          <a:prstGeom prst="rect">
            <a:avLst/>
          </a:prstGeom>
          <a:noFill/>
          <a:ln>
            <a:solidFill>
              <a:schemeClr val="tx1"/>
            </a:solidFill>
          </a:ln>
        </p:spPr>
        <p:txBody>
          <a:bodyPr wrap="square" rtlCol="0">
            <a:spAutoFit/>
          </a:bodyPr>
          <a:lstStyle/>
          <a:p>
            <a:r>
              <a:rPr lang="en-US" sz="847" b="1" dirty="0"/>
              <a:t>HR</a:t>
            </a:r>
          </a:p>
        </p:txBody>
      </p:sp>
    </p:spTree>
    <p:extLst>
      <p:ext uri="{BB962C8B-B14F-4D97-AF65-F5344CB8AC3E}">
        <p14:creationId xmlns:p14="http://schemas.microsoft.com/office/powerpoint/2010/main" val="411826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920B9-A86E-1FDD-CA38-3020B71E1EEB}"/>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5857D9B2-2232-9ECB-A9A2-4C7621975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36" y="818147"/>
            <a:ext cx="10607040" cy="4677877"/>
          </a:xfrm>
          <a:prstGeom prst="rect">
            <a:avLst/>
          </a:prstGeom>
          <a:noFill/>
          <a:extLst>
            <a:ext uri="{909E8E84-426E-40DD-AFC4-6F175D3DCCD1}">
              <a14:hiddenFill xmlns:a14="http://schemas.microsoft.com/office/drawing/2010/main">
                <a:solidFill>
                  <a:srgbClr val="FFFFFF"/>
                </a:solidFill>
              </a14:hiddenFill>
            </a:ext>
          </a:extLst>
        </p:spPr>
      </p:pic>
      <p:sp>
        <p:nvSpPr>
          <p:cNvPr id="21" name="Text Placeholder 4">
            <a:extLst>
              <a:ext uri="{FF2B5EF4-FFF2-40B4-BE49-F238E27FC236}">
                <a16:creationId xmlns:a16="http://schemas.microsoft.com/office/drawing/2014/main" id="{EEB45AE6-20FF-0A9D-6F80-ED4F443B621D}"/>
              </a:ext>
            </a:extLst>
          </p:cNvPr>
          <p:cNvSpPr txBox="1">
            <a:spLocks/>
          </p:cNvSpPr>
          <p:nvPr/>
        </p:nvSpPr>
        <p:spPr>
          <a:xfrm>
            <a:off x="234312" y="80653"/>
            <a:ext cx="9544001" cy="369318"/>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Clr>
                <a:schemeClr val="accent1"/>
              </a:buClr>
              <a:buSzPct val="110000"/>
              <a:buFont typeface="Wingdings" panose="05000000000000000000" pitchFamily="2" charset="2"/>
              <a:buNone/>
              <a:defRPr sz="2000" kern="1200">
                <a:solidFill>
                  <a:schemeClr val="tx2"/>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00000"/>
              </a:lnSpc>
            </a:pPr>
            <a:r>
              <a:rPr lang="en-US" sz="2540" b="1" dirty="0">
                <a:solidFill>
                  <a:schemeClr val="tx1"/>
                </a:solidFill>
                <a:latin typeface="Calibri" panose="020F0502020204030204" pitchFamily="34" charset="0"/>
                <a:cs typeface="Calibri" panose="020F0502020204030204" pitchFamily="34" charset="0"/>
              </a:rPr>
              <a:t>Devops Process</a:t>
            </a:r>
          </a:p>
        </p:txBody>
      </p:sp>
    </p:spTree>
    <p:extLst>
      <p:ext uri="{BB962C8B-B14F-4D97-AF65-F5344CB8AC3E}">
        <p14:creationId xmlns:p14="http://schemas.microsoft.com/office/powerpoint/2010/main" val="84301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79D92-624B-4992-2848-A0965DF3913E}"/>
            </a:ext>
          </a:extLst>
        </p:cNvPr>
        <p:cNvGrpSpPr/>
        <p:nvPr/>
      </p:nvGrpSpPr>
      <p:grpSpPr>
        <a:xfrm>
          <a:off x="0" y="0"/>
          <a:ext cx="0" cy="0"/>
          <a:chOff x="0" y="0"/>
          <a:chExt cx="0" cy="0"/>
        </a:xfrm>
      </p:grpSpPr>
      <p:sp>
        <p:nvSpPr>
          <p:cNvPr id="21" name="Text Placeholder 4">
            <a:extLst>
              <a:ext uri="{FF2B5EF4-FFF2-40B4-BE49-F238E27FC236}">
                <a16:creationId xmlns:a16="http://schemas.microsoft.com/office/drawing/2014/main" id="{E7A75851-23F7-6091-42E9-D84EA3A9EDF7}"/>
              </a:ext>
            </a:extLst>
          </p:cNvPr>
          <p:cNvSpPr txBox="1">
            <a:spLocks/>
          </p:cNvSpPr>
          <p:nvPr/>
        </p:nvSpPr>
        <p:spPr>
          <a:xfrm>
            <a:off x="234312" y="80653"/>
            <a:ext cx="9544001" cy="369318"/>
          </a:xfrm>
          <a:prstGeom prst="rect">
            <a:avLst/>
          </a:prstGeom>
        </p:spPr>
        <p:txBody>
          <a:bodyPr vert="horz" lIns="0" tIns="0" rIns="0" bIns="0" rtlCol="0">
            <a:noAutofit/>
          </a:bodyPr>
          <a:lstStyle>
            <a:lvl1pPr marL="0" indent="0" algn="l" defTabSz="914400" rtl="0" eaLnBrk="1" latinLnBrk="0" hangingPunct="1">
              <a:lnSpc>
                <a:spcPct val="120000"/>
              </a:lnSpc>
              <a:spcBef>
                <a:spcPts val="1000"/>
              </a:spcBef>
              <a:buClr>
                <a:schemeClr val="accent1"/>
              </a:buClr>
              <a:buSzPct val="110000"/>
              <a:buFont typeface="Wingdings" panose="05000000000000000000" pitchFamily="2" charset="2"/>
              <a:buNone/>
              <a:defRPr sz="2000" kern="1200">
                <a:solidFill>
                  <a:schemeClr val="tx2"/>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10000"/>
              <a:buFont typeface="Wingdings" panose="05000000000000000000" pitchFamily="2" charset="2"/>
              <a:buNone/>
              <a:defRPr sz="18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a:lnSpc>
                <a:spcPct val="100000"/>
              </a:lnSpc>
            </a:pPr>
            <a:r>
              <a:rPr lang="en-US" sz="2540" b="1" dirty="0">
                <a:solidFill>
                  <a:schemeClr val="tx1"/>
                </a:solidFill>
                <a:latin typeface="Calibri" panose="020F0502020204030204" pitchFamily="34" charset="0"/>
                <a:cs typeface="Calibri" panose="020F0502020204030204" pitchFamily="34" charset="0"/>
              </a:rPr>
              <a:t>MS Fabric Capacity Metrics App Monitoring</a:t>
            </a:r>
          </a:p>
        </p:txBody>
      </p:sp>
      <p:pic>
        <p:nvPicPr>
          <p:cNvPr id="24" name="Picture 23">
            <a:extLst>
              <a:ext uri="{FF2B5EF4-FFF2-40B4-BE49-F238E27FC236}">
                <a16:creationId xmlns:a16="http://schemas.microsoft.com/office/drawing/2014/main" id="{12B19F11-F187-F6CE-6732-B0D504B028D2}"/>
              </a:ext>
            </a:extLst>
          </p:cNvPr>
          <p:cNvPicPr>
            <a:picLocks noChangeAspect="1"/>
          </p:cNvPicPr>
          <p:nvPr/>
        </p:nvPicPr>
        <p:blipFill>
          <a:blip r:embed="rId3"/>
          <a:stretch>
            <a:fillRect/>
          </a:stretch>
        </p:blipFill>
        <p:spPr>
          <a:xfrm>
            <a:off x="336884" y="577516"/>
            <a:ext cx="11348185" cy="5640403"/>
          </a:xfrm>
          <a:prstGeom prst="rect">
            <a:avLst/>
          </a:prstGeom>
        </p:spPr>
      </p:pic>
    </p:spTree>
    <p:extLst>
      <p:ext uri="{BB962C8B-B14F-4D97-AF65-F5344CB8AC3E}">
        <p14:creationId xmlns:p14="http://schemas.microsoft.com/office/powerpoint/2010/main" val="3806872925"/>
      </p:ext>
    </p:extLst>
  </p:cSld>
  <p:clrMapOvr>
    <a:masterClrMapping/>
  </p:clrMapOvr>
</p:sld>
</file>

<file path=ppt/theme/theme1.xml><?xml version="1.0" encoding="utf-8"?>
<a:theme xmlns:a="http://schemas.openxmlformats.org/drawingml/2006/main" name="Kyndryl Template">
  <a:themeElements>
    <a:clrScheme name="Kyndryl 20220421">
      <a:dk1>
        <a:srgbClr val="002313"/>
      </a:dk1>
      <a:lt1>
        <a:srgbClr val="FFFFFF"/>
      </a:lt1>
      <a:dk2>
        <a:srgbClr val="3D3B3B"/>
      </a:dk2>
      <a:lt2>
        <a:srgbClr val="F2F0ED"/>
      </a:lt2>
      <a:accent1>
        <a:srgbClr val="FF462D"/>
      </a:accent1>
      <a:accent2>
        <a:srgbClr val="E4F4F1"/>
      </a:accent2>
      <a:accent3>
        <a:srgbClr val="4CDD84"/>
      </a:accent3>
      <a:accent4>
        <a:srgbClr val="287079"/>
      </a:accent4>
      <a:accent5>
        <a:srgbClr val="9E9287"/>
      </a:accent5>
      <a:accent6>
        <a:srgbClr val="187E3E"/>
      </a:accent6>
      <a:hlink>
        <a:srgbClr val="FF462D"/>
      </a:hlink>
      <a:folHlink>
        <a:srgbClr val="4CDD84"/>
      </a:folHlink>
    </a:clrScheme>
    <a:fontScheme name="K">
      <a:majorFont>
        <a:latin typeface="TWK Everett"/>
        <a:ea typeface=""/>
        <a:cs typeface=""/>
      </a:majorFont>
      <a:minorFont>
        <a:latin typeface="TWK Evere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FF"/>
        </a:solidFill>
        <a:ln w="6350" cap="flat" cmpd="sng" algn="ctr">
          <a:solidFill>
            <a:schemeClr val="tx1"/>
          </a:solidFill>
          <a:prstDash val="solid"/>
          <a:miter lim="800000"/>
        </a:ln>
        <a:effectLst>
          <a:glow rad="63500">
            <a:schemeClr val="bg1">
              <a:alpha val="40000"/>
            </a:schemeClr>
          </a:glow>
        </a:effectLst>
      </a:spPr>
      <a:bodyPr rot="0" spcFirstLastPara="0" vert="horz" wrap="square" lIns="0" tIns="0" rIns="0" bIns="0" numCol="1" spcCol="0" rtlCol="0" fromWordArt="0" anchor="ctr" anchorCtr="0" forceAA="0" compatLnSpc="1">
        <a:noAutofit/>
      </a:bodyPr>
      <a:lstStyle>
        <a:defPPr marL="0" marR="0" indent="0" algn="ctr" defTabSz="914400" rtl="0" eaLnBrk="1" fontAlgn="base" latinLnBrk="0" hangingPunct="1">
          <a:lnSpc>
            <a:spcPct val="100000"/>
          </a:lnSpc>
          <a:spcBef>
            <a:spcPct val="0"/>
          </a:spcBef>
          <a:spcAft>
            <a:spcPct val="0"/>
          </a:spcAft>
          <a:buClrTx/>
          <a:buSzTx/>
          <a:buFontTx/>
          <a:buNone/>
          <a:defRPr kumimoji="0" sz="1200" b="0" i="0" u="none" strike="noStrike" kern="0" cap="none" spc="0" normalizeH="0" baseline="0" noProof="0">
            <a:ln>
              <a:noFill/>
            </a:ln>
            <a:solidFill>
              <a:prstClr val="black"/>
            </a:solidFill>
            <a:effectLst/>
            <a:uLnTx/>
            <a:uFillTx/>
            <a:latin typeface="Calibri" panose="020F0502020204030204"/>
            <a:ea typeface="+mn-ea"/>
            <a:cs typeface="Arial" panose="020B0604020202020204" pitchFamily="34" charset="0"/>
          </a:defRPr>
        </a:defPPr>
      </a:lstStyle>
    </a:spDef>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custClrLst>
    <a:custClr name="White">
      <a:srgbClr val="FFFFFF"/>
    </a:custClr>
    <a:custClr name="Cloud">
      <a:srgbClr val="F2F1EE"/>
    </a:custClr>
    <a:custClr name="Spruce">
      <a:srgbClr val="29707A"/>
    </a:custClr>
    <a:custClr name="Deep Forest">
      <a:srgbClr val="042315"/>
    </a:custClr>
    <a:custClr name="Warm Red">
      <a:srgbClr val="FF462D"/>
    </a:custClr>
    <a:custClr name="Skye">
      <a:srgbClr val="E4F4F1"/>
    </a:custClr>
    <a:custClr name="Spring Green">
      <a:srgbClr val="4CDD84"/>
    </a:custClr>
    <a:custClr name="Earth">
      <a:srgbClr val="9E9287"/>
    </a:custClr>
    <a:custClr name="Dark Stone">
      <a:srgbClr val="3D3C3C"/>
    </a:custClr>
    <a:custClr name="Digital Dark Spring Green">
      <a:srgbClr val="187E3F"/>
    </a:custClr>
    <a:custClr name="Digital Dark Earth">
      <a:srgbClr val="565049"/>
    </a:custClr>
  </a:custClrLst>
  <a:extLst>
    <a:ext uri="{05A4C25C-085E-4340-85A3-A5531E510DB2}">
      <thm15:themeFamily xmlns:thm15="http://schemas.microsoft.com/office/thememl/2012/main" name="Presentation2" id="{C16C3DF2-24D6-4971-B5EA-F2B90096823B}" vid="{C9795B36-F18F-4A05-9AAE-B99E6F3A9E6E}"/>
    </a:ext>
  </a:extLst>
</a:theme>
</file>

<file path=ppt/theme/theme2.xml><?xml version="1.0" encoding="utf-8"?>
<a:theme xmlns:a="http://schemas.openxmlformats.org/drawingml/2006/main" name="2_Kyndryl Template">
  <a:themeElements>
    <a:clrScheme name="Kyndryl 20220421">
      <a:dk1>
        <a:srgbClr val="002313"/>
      </a:dk1>
      <a:lt1>
        <a:srgbClr val="FFFFFF"/>
      </a:lt1>
      <a:dk2>
        <a:srgbClr val="3D3B3B"/>
      </a:dk2>
      <a:lt2>
        <a:srgbClr val="F2F0ED"/>
      </a:lt2>
      <a:accent1>
        <a:srgbClr val="FF462D"/>
      </a:accent1>
      <a:accent2>
        <a:srgbClr val="E4F4F1"/>
      </a:accent2>
      <a:accent3>
        <a:srgbClr val="4CDD84"/>
      </a:accent3>
      <a:accent4>
        <a:srgbClr val="287079"/>
      </a:accent4>
      <a:accent5>
        <a:srgbClr val="9E9287"/>
      </a:accent5>
      <a:accent6>
        <a:srgbClr val="187E3E"/>
      </a:accent6>
      <a:hlink>
        <a:srgbClr val="FF462D"/>
      </a:hlink>
      <a:folHlink>
        <a:srgbClr val="4CDD84"/>
      </a:folHlink>
    </a:clrScheme>
    <a:fontScheme name="K">
      <a:majorFont>
        <a:latin typeface="TWK Everett"/>
        <a:ea typeface=""/>
        <a:cs typeface=""/>
      </a:majorFont>
      <a:minorFont>
        <a:latin typeface="TWK Evere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custClrLst>
    <a:custClr name="White">
      <a:srgbClr val="FFFFFF"/>
    </a:custClr>
    <a:custClr name="Cloud">
      <a:srgbClr val="F2F1EE"/>
    </a:custClr>
    <a:custClr name="Spruce">
      <a:srgbClr val="29707A"/>
    </a:custClr>
    <a:custClr name="Deep Forest">
      <a:srgbClr val="042315"/>
    </a:custClr>
    <a:custClr name="Warm Red">
      <a:srgbClr val="FF462D"/>
    </a:custClr>
    <a:custClr name="Skye">
      <a:srgbClr val="E4F4F1"/>
    </a:custClr>
    <a:custClr name="Spring Green">
      <a:srgbClr val="4CDD84"/>
    </a:custClr>
    <a:custClr name="Earth">
      <a:srgbClr val="9E9287"/>
    </a:custClr>
    <a:custClr name="Dark Stone">
      <a:srgbClr val="3D3C3C"/>
    </a:custClr>
    <a:custClr name="Digital Dark Spring Green">
      <a:srgbClr val="187E3F"/>
    </a:custClr>
    <a:custClr name="Digital Dark Earth">
      <a:srgbClr val="565049"/>
    </a:custClr>
  </a:custClrLst>
  <a:extLst>
    <a:ext uri="{05A4C25C-085E-4340-85A3-A5531E510DB2}">
      <thm15:themeFamily xmlns:thm15="http://schemas.microsoft.com/office/thememl/2012/main" name="Kyndryl_Powerpoint_Template_Everett_1.4.1" id="{FAF10C91-4D46-A743-ACB4-AA128826437B}" vid="{FCAF6459-8A11-DB46-87E8-6F6EAAB1D2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29c5be7-3ed0-4097-a778-bc0355612cc2">
      <UserInfo>
        <DisplayName>LF-Americas-NewBiz-IBM NewCo Members</DisplayName>
        <AccountId>7</AccountId>
        <AccountType/>
      </UserInfo>
      <UserInfo>
        <DisplayName>Erin Wilson</DisplayName>
        <AccountId>47</AccountId>
        <AccountType/>
      </UserInfo>
    </SharedWithUsers>
    <TaxCatchAll xmlns="629c5be7-3ed0-4097-a778-bc0355612cc2" xsi:nil="true"/>
    <lcf76f155ced4ddcb4097134ff3c332f xmlns="f74a42f2-ab3e-4aee-92b7-0489fca81d5d">
      <Terms xmlns="http://schemas.microsoft.com/office/infopath/2007/PartnerControls"/>
    </lcf76f155ced4ddcb4097134ff3c332f>
    <MediaLengthInSeconds xmlns="f74a42f2-ab3e-4aee-92b7-0489fca81d5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BA7217E86ACAE4596CC1B4D0EA1464A" ma:contentTypeVersion="14" ma:contentTypeDescription="Create a new document." ma:contentTypeScope="" ma:versionID="169f94a775a1da78a391e6ed0aca873a">
  <xsd:schema xmlns:xsd="http://www.w3.org/2001/XMLSchema" xmlns:xs="http://www.w3.org/2001/XMLSchema" xmlns:p="http://schemas.microsoft.com/office/2006/metadata/properties" xmlns:ns1="http://schemas.microsoft.com/sharepoint/v3" xmlns:ns2="f74a42f2-ab3e-4aee-92b7-0489fca81d5d" xmlns:ns3="629c5be7-3ed0-4097-a778-bc0355612cc2" targetNamespace="http://schemas.microsoft.com/office/2006/metadata/properties" ma:root="true" ma:fieldsID="06ea2fb7258d66466da0da9fc2e5b9bd" ns1:_="" ns2:_="" ns3:_="">
    <xsd:import namespace="http://schemas.microsoft.com/sharepoint/v3"/>
    <xsd:import namespace="f74a42f2-ab3e-4aee-92b7-0489fca81d5d"/>
    <xsd:import namespace="629c5be7-3ed0-4097-a778-bc0355612cc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4a42f2-ab3e-4aee-92b7-0489fca81d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54101172-0cdf-4a4d-852d-90099e45c587"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29c5be7-3ed0-4097-a778-bc0355612cc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5de267e-2e6b-419f-80d1-133d4f360c4b}" ma:internalName="TaxCatchAll" ma:showField="CatchAllData" ma:web="629c5be7-3ed0-4097-a778-bc0355612cc2">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C8E937-4CF1-428D-AE9A-6FF7182CED01}">
  <ds:schemaRefs>
    <ds:schemaRef ds:uri="629c5be7-3ed0-4097-a778-bc0355612cc2"/>
    <ds:schemaRef ds:uri="f74a42f2-ab3e-4aee-92b7-0489fca81d5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486E654-DD0F-4E5B-A5E7-AE32B7AF5CEF}">
  <ds:schemaRefs>
    <ds:schemaRef ds:uri="629c5be7-3ed0-4097-a778-bc0355612cc2"/>
    <ds:schemaRef ds:uri="f74a42f2-ab3e-4aee-92b7-0489fca81d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D1F5DE1-AF70-41E9-A02F-B159F3CD5C62}">
  <ds:schemaRefs>
    <ds:schemaRef ds:uri="http://schemas.microsoft.com/sharepoint/v3/contenttype/forms"/>
  </ds:schemaRefs>
</ds:datastoreItem>
</file>

<file path=docMetadata/LabelInfo.xml><?xml version="1.0" encoding="utf-8"?>
<clbl:labelList xmlns:clbl="http://schemas.microsoft.com/office/2020/mipLabelMetadata">
  <clbl:label id="{316fec92-2610-4452-9629-40ff25e54e47}" enabled="1" method="Standard" siteId="{f260df36-bc43-424c-8f44-c85226657b01}" removed="0"/>
</clbl:labelList>
</file>

<file path=docProps/app.xml><?xml version="1.0" encoding="utf-8"?>
<Properties xmlns="http://schemas.openxmlformats.org/officeDocument/2006/extended-properties" xmlns:vt="http://schemas.openxmlformats.org/officeDocument/2006/docPropsVTypes">
  <Template>TW Everett Template</Template>
  <TotalTime>747</TotalTime>
  <Words>603</Words>
  <Application>Microsoft Office PowerPoint</Application>
  <PresentationFormat>Widescreen</PresentationFormat>
  <Paragraphs>170</Paragraphs>
  <Slides>7</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vt:i4>
      </vt:variant>
    </vt:vector>
  </HeadingPairs>
  <TitlesOfParts>
    <vt:vector size="18" baseType="lpstr">
      <vt:lpstr>72 Bold</vt:lpstr>
      <vt:lpstr>Arial</vt:lpstr>
      <vt:lpstr>Calibri</vt:lpstr>
      <vt:lpstr>Courier New</vt:lpstr>
      <vt:lpstr>IBM Plex Sans</vt:lpstr>
      <vt:lpstr>Roboto</vt:lpstr>
      <vt:lpstr>Segoe UI</vt:lpstr>
      <vt:lpstr>System Font Regular</vt:lpstr>
      <vt:lpstr>TWK Everett</vt:lpstr>
      <vt:lpstr>Kyndryl Template</vt:lpstr>
      <vt:lpstr>2_Kyndryl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Chris Hansen</dc:creator>
  <cp:keywords/>
  <dc:description/>
  <cp:lastModifiedBy>Ramachandra Prasad Katneni</cp:lastModifiedBy>
  <cp:revision>187</cp:revision>
  <dcterms:created xsi:type="dcterms:W3CDTF">2024-05-01T16:45:48Z</dcterms:created>
  <dcterms:modified xsi:type="dcterms:W3CDTF">2025-03-10T07:28:26Z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0x0101002176265151C89142AA4A88468EFC207B</vt:lpwstr>
  </property>
  <property fmtid="{D5CDD505-2E9C-101B-9397-08002B2CF9AE}" pid="3" name="Order">
    <vt:lpwstr>177800.000000000</vt:lpwstr>
  </property>
  <property fmtid="{D5CDD505-2E9C-101B-9397-08002B2CF9AE}" pid="4" name="xd_ProgID">
    <vt:lpwstr/>
  </property>
  <property fmtid="{D5CDD505-2E9C-101B-9397-08002B2CF9AE}" pid="5" name="MediaServiceImageTags">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lpwstr/>
  </property>
</Properties>
</file>