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996" r:id="rId1"/>
  </p:sldMasterIdLst>
  <p:notesMasterIdLst>
    <p:notesMasterId r:id="rId20"/>
  </p:notesMasterIdLst>
  <p:sldIdLst>
    <p:sldId id="259" r:id="rId2"/>
    <p:sldId id="260" r:id="rId3"/>
    <p:sldId id="268" r:id="rId4"/>
    <p:sldId id="269" r:id="rId5"/>
    <p:sldId id="270" r:id="rId6"/>
    <p:sldId id="271" r:id="rId7"/>
    <p:sldId id="272" r:id="rId8"/>
    <p:sldId id="273" r:id="rId9"/>
    <p:sldId id="274" r:id="rId10"/>
    <p:sldId id="275" r:id="rId11"/>
    <p:sldId id="276" r:id="rId12"/>
    <p:sldId id="261" r:id="rId13"/>
    <p:sldId id="278" r:id="rId14"/>
    <p:sldId id="279" r:id="rId15"/>
    <p:sldId id="281" r:id="rId16"/>
    <p:sldId id="280" r:id="rId17"/>
    <p:sldId id="283" r:id="rId18"/>
    <p:sldId id="284" r:id="rId19"/>
  </p:sldIdLst>
  <p:sldSz cx="9144000" cy="6858000" type="screen4x3"/>
  <p:notesSz cx="6858000" cy="9144000"/>
  <p:defaultTextStyle>
    <a:defPPr>
      <a:defRPr lang="he-IL"/>
    </a:defPPr>
    <a:lvl1pPr algn="r" rtl="1" fontAlgn="base">
      <a:spcBef>
        <a:spcPct val="0"/>
      </a:spcBef>
      <a:spcAft>
        <a:spcPct val="0"/>
      </a:spcAft>
      <a:defRPr kern="1200">
        <a:solidFill>
          <a:schemeClr val="tx1"/>
        </a:solidFill>
        <a:latin typeface="Arial" pitchFamily="34" charset="0"/>
        <a:ea typeface="+mn-ea"/>
        <a:cs typeface="Arial" pitchFamily="34" charset="0"/>
      </a:defRPr>
    </a:lvl1pPr>
    <a:lvl2pPr marL="457200" algn="r" rtl="1" fontAlgn="base">
      <a:spcBef>
        <a:spcPct val="0"/>
      </a:spcBef>
      <a:spcAft>
        <a:spcPct val="0"/>
      </a:spcAft>
      <a:defRPr kern="1200">
        <a:solidFill>
          <a:schemeClr val="tx1"/>
        </a:solidFill>
        <a:latin typeface="Arial" pitchFamily="34" charset="0"/>
        <a:ea typeface="+mn-ea"/>
        <a:cs typeface="Arial" pitchFamily="34" charset="0"/>
      </a:defRPr>
    </a:lvl2pPr>
    <a:lvl3pPr marL="914400" algn="r" rtl="1" fontAlgn="base">
      <a:spcBef>
        <a:spcPct val="0"/>
      </a:spcBef>
      <a:spcAft>
        <a:spcPct val="0"/>
      </a:spcAft>
      <a:defRPr kern="1200">
        <a:solidFill>
          <a:schemeClr val="tx1"/>
        </a:solidFill>
        <a:latin typeface="Arial" pitchFamily="34" charset="0"/>
        <a:ea typeface="+mn-ea"/>
        <a:cs typeface="Arial" pitchFamily="34" charset="0"/>
      </a:defRPr>
    </a:lvl3pPr>
    <a:lvl4pPr marL="1371600" algn="r" rtl="1" fontAlgn="base">
      <a:spcBef>
        <a:spcPct val="0"/>
      </a:spcBef>
      <a:spcAft>
        <a:spcPct val="0"/>
      </a:spcAft>
      <a:defRPr kern="1200">
        <a:solidFill>
          <a:schemeClr val="tx1"/>
        </a:solidFill>
        <a:latin typeface="Arial" pitchFamily="34" charset="0"/>
        <a:ea typeface="+mn-ea"/>
        <a:cs typeface="Arial" pitchFamily="34" charset="0"/>
      </a:defRPr>
    </a:lvl4pPr>
    <a:lvl5pPr marL="1828800" algn="r" rtl="1" fontAlgn="base">
      <a:spcBef>
        <a:spcPct val="0"/>
      </a:spcBef>
      <a:spcAft>
        <a:spcPct val="0"/>
      </a:spcAft>
      <a:defRPr kern="1200">
        <a:solidFill>
          <a:schemeClr val="tx1"/>
        </a:solidFill>
        <a:latin typeface="Arial" pitchFamily="34" charset="0"/>
        <a:ea typeface="+mn-ea"/>
        <a:cs typeface="Arial" pitchFamily="34" charset="0"/>
      </a:defRPr>
    </a:lvl5pPr>
    <a:lvl6pPr marL="2286000" algn="r" defTabSz="914400" rtl="1" eaLnBrk="1" latinLnBrk="0" hangingPunct="1">
      <a:defRPr kern="1200">
        <a:solidFill>
          <a:schemeClr val="tx1"/>
        </a:solidFill>
        <a:latin typeface="Arial" pitchFamily="34" charset="0"/>
        <a:ea typeface="+mn-ea"/>
        <a:cs typeface="Arial" pitchFamily="34" charset="0"/>
      </a:defRPr>
    </a:lvl6pPr>
    <a:lvl7pPr marL="2743200" algn="r" defTabSz="914400" rtl="1" eaLnBrk="1" latinLnBrk="0" hangingPunct="1">
      <a:defRPr kern="1200">
        <a:solidFill>
          <a:schemeClr val="tx1"/>
        </a:solidFill>
        <a:latin typeface="Arial" pitchFamily="34" charset="0"/>
        <a:ea typeface="+mn-ea"/>
        <a:cs typeface="Arial" pitchFamily="34" charset="0"/>
      </a:defRPr>
    </a:lvl7pPr>
    <a:lvl8pPr marL="3200400" algn="r" defTabSz="914400" rtl="1" eaLnBrk="1" latinLnBrk="0" hangingPunct="1">
      <a:defRPr kern="1200">
        <a:solidFill>
          <a:schemeClr val="tx1"/>
        </a:solidFill>
        <a:latin typeface="Arial" pitchFamily="34" charset="0"/>
        <a:ea typeface="+mn-ea"/>
        <a:cs typeface="Arial" pitchFamily="34" charset="0"/>
      </a:defRPr>
    </a:lvl8pPr>
    <a:lvl9pPr marL="3657600" algn="r" defTabSz="914400" rtl="1"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autoAdjust="0"/>
    <p:restoredTop sz="94628" autoAdjust="0"/>
  </p:normalViewPr>
  <p:slideViewPr>
    <p:cSldViewPr>
      <p:cViewPr>
        <p:scale>
          <a:sx n="91" d="100"/>
          <a:sy n="91" d="100"/>
        </p:scale>
        <p:origin x="-1210" y="-29"/>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fontAlgn="auto">
              <a:spcBef>
                <a:spcPts val="0"/>
              </a:spcBef>
              <a:spcAft>
                <a:spcPts val="0"/>
              </a:spcAft>
              <a:defRPr sz="1200">
                <a:latin typeface="+mn-lt"/>
                <a:cs typeface="+mn-cs"/>
              </a:defRPr>
            </a:lvl1pPr>
          </a:lstStyle>
          <a:p>
            <a:pPr>
              <a:defRPr/>
            </a:pPr>
            <a:endParaRPr lang="he-IL"/>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fontAlgn="auto">
              <a:spcBef>
                <a:spcPts val="0"/>
              </a:spcBef>
              <a:spcAft>
                <a:spcPts val="0"/>
              </a:spcAft>
              <a:defRPr sz="1200" smtClean="0">
                <a:latin typeface="+mn-lt"/>
                <a:cs typeface="+mn-cs"/>
              </a:defRPr>
            </a:lvl1pPr>
          </a:lstStyle>
          <a:p>
            <a:pPr>
              <a:defRPr/>
            </a:pPr>
            <a:fld id="{E58B8D90-B7D0-4B92-9336-E66E78FEC6B8}" type="datetimeFigureOut">
              <a:rPr lang="he-IL"/>
              <a:pPr>
                <a:defRPr/>
              </a:pPr>
              <a:t>כ"א/אב/תשע"ד</a:t>
            </a:fld>
            <a:endParaRPr lang="he-IL"/>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pPr lvl="0"/>
            <a:endParaRPr lang="he-IL"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altLang="he-IL" smtClean="0"/>
              <a:t>Click to edit Master text styles</a:t>
            </a:r>
          </a:p>
          <a:p>
            <a:pPr lvl="1"/>
            <a:r>
              <a:rPr lang="en-US" altLang="he-IL" smtClean="0"/>
              <a:t>Second level</a:t>
            </a:r>
          </a:p>
          <a:p>
            <a:pPr lvl="2"/>
            <a:r>
              <a:rPr lang="en-US" altLang="he-IL" smtClean="0"/>
              <a:t>Third level</a:t>
            </a:r>
          </a:p>
          <a:p>
            <a:pPr lvl="3"/>
            <a:r>
              <a:rPr lang="en-US" altLang="he-IL" smtClean="0"/>
              <a:t>Fourth level</a:t>
            </a:r>
          </a:p>
          <a:p>
            <a:pPr lvl="4"/>
            <a:r>
              <a:rPr lang="en-US" altLang="he-IL" smtClean="0"/>
              <a:t>Fifth level</a:t>
            </a:r>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fontAlgn="auto">
              <a:spcBef>
                <a:spcPts val="0"/>
              </a:spcBef>
              <a:spcAft>
                <a:spcPts val="0"/>
              </a:spcAft>
              <a:defRPr sz="1200">
                <a:latin typeface="+mn-lt"/>
                <a:cs typeface="+mn-cs"/>
              </a:defRPr>
            </a:lvl1pPr>
          </a:lstStyle>
          <a:p>
            <a:pPr>
              <a:defRPr/>
            </a:pPr>
            <a:endParaRPr lang="he-IL"/>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fontAlgn="auto">
              <a:spcBef>
                <a:spcPts val="0"/>
              </a:spcBef>
              <a:spcAft>
                <a:spcPts val="0"/>
              </a:spcAft>
              <a:defRPr sz="1200" smtClean="0">
                <a:latin typeface="+mn-lt"/>
                <a:cs typeface="+mn-cs"/>
              </a:defRPr>
            </a:lvl1pPr>
          </a:lstStyle>
          <a:p>
            <a:pPr>
              <a:defRPr/>
            </a:pPr>
            <a:fld id="{14DBFE58-73B7-4D95-BBCC-68C70734F703}" type="slidenum">
              <a:rPr lang="he-IL"/>
              <a:pPr>
                <a:defRPr/>
              </a:pPr>
              <a:t>‹#›</a:t>
            </a:fld>
            <a:endParaRPr lang="he-IL"/>
          </a:p>
        </p:txBody>
      </p:sp>
    </p:spTree>
    <p:extLst>
      <p:ext uri="{BB962C8B-B14F-4D97-AF65-F5344CB8AC3E}">
        <p14:creationId xmlns:p14="http://schemas.microsoft.com/office/powerpoint/2010/main" val="1260481811"/>
      </p:ext>
    </p:extLst>
  </p:cSld>
  <p:clrMap bg1="lt1" tx1="dk1" bg2="lt2" tx2="dk2" accent1="accent1" accent2="accent2" accent3="accent3" accent4="accent4" accent5="accent5" accent6="accent6" hlink="hlink" folHlink="folHlink"/>
  <p:notesStyle>
    <a:lvl1pPr algn="r" rtl="1" fontAlgn="base">
      <a:spcBef>
        <a:spcPct val="30000"/>
      </a:spcBef>
      <a:spcAft>
        <a:spcPct val="0"/>
      </a:spcAft>
      <a:defRPr sz="1200" kern="1200">
        <a:solidFill>
          <a:schemeClr val="tx1"/>
        </a:solidFill>
        <a:latin typeface="+mn-lt"/>
        <a:ea typeface="+mn-ea"/>
        <a:cs typeface="+mn-cs"/>
      </a:defRPr>
    </a:lvl1pPr>
    <a:lvl2pPr marL="457200" algn="r" rtl="1" fontAlgn="base">
      <a:spcBef>
        <a:spcPct val="30000"/>
      </a:spcBef>
      <a:spcAft>
        <a:spcPct val="0"/>
      </a:spcAft>
      <a:defRPr sz="1200" kern="1200">
        <a:solidFill>
          <a:schemeClr val="tx1"/>
        </a:solidFill>
        <a:latin typeface="+mn-lt"/>
        <a:ea typeface="+mn-ea"/>
        <a:cs typeface="+mn-cs"/>
      </a:defRPr>
    </a:lvl2pPr>
    <a:lvl3pPr marL="914400" algn="r" rtl="1" fontAlgn="base">
      <a:spcBef>
        <a:spcPct val="30000"/>
      </a:spcBef>
      <a:spcAft>
        <a:spcPct val="0"/>
      </a:spcAft>
      <a:defRPr sz="1200" kern="1200">
        <a:solidFill>
          <a:schemeClr val="tx1"/>
        </a:solidFill>
        <a:latin typeface="+mn-lt"/>
        <a:ea typeface="+mn-ea"/>
        <a:cs typeface="+mn-cs"/>
      </a:defRPr>
    </a:lvl3pPr>
    <a:lvl4pPr marL="1371600" algn="r" rtl="1" fontAlgn="base">
      <a:spcBef>
        <a:spcPct val="30000"/>
      </a:spcBef>
      <a:spcAft>
        <a:spcPct val="0"/>
      </a:spcAft>
      <a:defRPr sz="1200" kern="1200">
        <a:solidFill>
          <a:schemeClr val="tx1"/>
        </a:solidFill>
        <a:latin typeface="+mn-lt"/>
        <a:ea typeface="+mn-ea"/>
        <a:cs typeface="+mn-cs"/>
      </a:defRPr>
    </a:lvl4pPr>
    <a:lvl5pPr marL="1828800" algn="r" rtl="1" fontAlgn="base">
      <a:spcBef>
        <a:spcPct val="30000"/>
      </a:spcBef>
      <a:spcAft>
        <a:spcPct val="0"/>
      </a:spcAft>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he-IL" altLang="he-IL" smtClean="0"/>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cs typeface="Arial" pitchFamily="34" charset="0"/>
              </a:defRPr>
            </a:lvl1pPr>
            <a:lvl2pPr marL="742950" indent="-285750">
              <a:defRPr>
                <a:solidFill>
                  <a:schemeClr val="tx1"/>
                </a:solidFill>
                <a:latin typeface="Calibri" pitchFamily="34" charset="0"/>
                <a:cs typeface="Arial" pitchFamily="34" charset="0"/>
              </a:defRPr>
            </a:lvl2pPr>
            <a:lvl3pPr marL="1143000" indent="-228600">
              <a:defRPr>
                <a:solidFill>
                  <a:schemeClr val="tx1"/>
                </a:solidFill>
                <a:latin typeface="Calibri" pitchFamily="34" charset="0"/>
                <a:cs typeface="Arial" pitchFamily="34" charset="0"/>
              </a:defRPr>
            </a:lvl3pPr>
            <a:lvl4pPr marL="1600200" indent="-228600">
              <a:defRPr>
                <a:solidFill>
                  <a:schemeClr val="tx1"/>
                </a:solidFill>
                <a:latin typeface="Calibri" pitchFamily="34" charset="0"/>
                <a:cs typeface="Arial" pitchFamily="34" charset="0"/>
              </a:defRPr>
            </a:lvl4pPr>
            <a:lvl5pPr marL="2057400" indent="-228600">
              <a:defRPr>
                <a:solidFill>
                  <a:schemeClr val="tx1"/>
                </a:solidFill>
                <a:latin typeface="Calibri" pitchFamily="34" charset="0"/>
                <a:cs typeface="Arial" pitchFamily="34" charset="0"/>
              </a:defRPr>
            </a:lvl5pPr>
            <a:lvl6pPr marL="2514600" indent="-228600" fontAlgn="base">
              <a:spcBef>
                <a:spcPct val="0"/>
              </a:spcBef>
              <a:spcAft>
                <a:spcPct val="0"/>
              </a:spcAft>
              <a:defRPr>
                <a:solidFill>
                  <a:schemeClr val="tx1"/>
                </a:solidFill>
                <a:latin typeface="Calibri" pitchFamily="34" charset="0"/>
                <a:cs typeface="Arial" pitchFamily="34" charset="0"/>
              </a:defRPr>
            </a:lvl6pPr>
            <a:lvl7pPr marL="2971800" indent="-228600" fontAlgn="base">
              <a:spcBef>
                <a:spcPct val="0"/>
              </a:spcBef>
              <a:spcAft>
                <a:spcPct val="0"/>
              </a:spcAft>
              <a:defRPr>
                <a:solidFill>
                  <a:schemeClr val="tx1"/>
                </a:solidFill>
                <a:latin typeface="Calibri" pitchFamily="34" charset="0"/>
                <a:cs typeface="Arial" pitchFamily="34" charset="0"/>
              </a:defRPr>
            </a:lvl7pPr>
            <a:lvl8pPr marL="3429000" indent="-228600" fontAlgn="base">
              <a:spcBef>
                <a:spcPct val="0"/>
              </a:spcBef>
              <a:spcAft>
                <a:spcPct val="0"/>
              </a:spcAft>
              <a:defRPr>
                <a:solidFill>
                  <a:schemeClr val="tx1"/>
                </a:solidFill>
                <a:latin typeface="Calibri" pitchFamily="34" charset="0"/>
                <a:cs typeface="Arial" pitchFamily="34" charset="0"/>
              </a:defRPr>
            </a:lvl8pPr>
            <a:lvl9pPr marL="3886200" indent="-228600" fontAlgn="base">
              <a:spcBef>
                <a:spcPct val="0"/>
              </a:spcBef>
              <a:spcAft>
                <a:spcPct val="0"/>
              </a:spcAft>
              <a:defRPr>
                <a:solidFill>
                  <a:schemeClr val="tx1"/>
                </a:solidFill>
                <a:latin typeface="Calibri" pitchFamily="34" charset="0"/>
                <a:cs typeface="Arial" pitchFamily="34" charset="0"/>
              </a:defRPr>
            </a:lvl9pPr>
          </a:lstStyle>
          <a:p>
            <a:pPr fontAlgn="base">
              <a:spcBef>
                <a:spcPct val="0"/>
              </a:spcBef>
              <a:spcAft>
                <a:spcPct val="0"/>
              </a:spcAft>
            </a:pPr>
            <a:fld id="{4EF560DD-C2BC-408E-A150-F9250D8F092D}" type="slidenum">
              <a:rPr lang="he-IL" altLang="he-IL"/>
              <a:pPr fontAlgn="base">
                <a:spcBef>
                  <a:spcPct val="0"/>
                </a:spcBef>
                <a:spcAft>
                  <a:spcPct val="0"/>
                </a:spcAft>
              </a:pPr>
              <a:t>16</a:t>
            </a:fld>
            <a:endParaRPr lang="he-IL" altLang="he-IL"/>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sp>
        <p:nvSpPr>
          <p:cNvPr id="7" name="מחבר ישר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כותרת 28"/>
          <p:cNvSpPr>
            <a:spLocks noGrp="1"/>
          </p:cNvSpPr>
          <p:nvPr>
            <p:ph type="ctrTitle"/>
          </p:nvPr>
        </p:nvSpPr>
        <p:spPr>
          <a:xfrm>
            <a:off x="381000" y="4853411"/>
            <a:ext cx="8458200" cy="1222375"/>
          </a:xfrm>
        </p:spPr>
        <p:txBody>
          <a:bodyPr anchor="t"/>
          <a:lstStyle/>
          <a:p>
            <a:r>
              <a:rPr kumimoji="0" lang="he-IL" smtClean="0"/>
              <a:t>לחץ כדי לערוך סגנון כותרת של תבנית בסיס</a:t>
            </a:r>
            <a:endParaRPr kumimoji="0" lang="en-US"/>
          </a:p>
        </p:txBody>
      </p:sp>
      <p:sp>
        <p:nvSpPr>
          <p:cNvPr id="9" name="כותרת משנה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he-IL" smtClean="0"/>
              <a:t>לחץ כדי לערוך סגנון כותרת משנה של תבנית בסיס</a:t>
            </a:r>
            <a:endParaRPr kumimoji="0" lang="en-US"/>
          </a:p>
        </p:txBody>
      </p:sp>
      <p:sp>
        <p:nvSpPr>
          <p:cNvPr id="16" name="מציין מיקום של תאריך 15"/>
          <p:cNvSpPr>
            <a:spLocks noGrp="1"/>
          </p:cNvSpPr>
          <p:nvPr>
            <p:ph type="dt" sz="half" idx="10"/>
          </p:nvPr>
        </p:nvSpPr>
        <p:spPr/>
        <p:txBody>
          <a:bodyPr/>
          <a:lstStyle/>
          <a:p>
            <a:pPr>
              <a:defRPr/>
            </a:pPr>
            <a:fld id="{15FDD25C-7A6E-4721-BA2C-3E7E94E03784}" type="datetimeFigureOut">
              <a:rPr lang="he-IL" smtClean="0"/>
              <a:pPr>
                <a:defRPr/>
              </a:pPr>
              <a:t>כ"א/אב/תשע"ד</a:t>
            </a:fld>
            <a:endParaRPr lang="he-IL"/>
          </a:p>
        </p:txBody>
      </p:sp>
      <p:sp>
        <p:nvSpPr>
          <p:cNvPr id="2" name="מציין מיקום של כותרת תחתונה 1"/>
          <p:cNvSpPr>
            <a:spLocks noGrp="1"/>
          </p:cNvSpPr>
          <p:nvPr>
            <p:ph type="ftr" sz="quarter" idx="11"/>
          </p:nvPr>
        </p:nvSpPr>
        <p:spPr/>
        <p:txBody>
          <a:bodyPr/>
          <a:lstStyle/>
          <a:p>
            <a:pPr>
              <a:defRPr/>
            </a:pPr>
            <a:endParaRPr lang="he-IL"/>
          </a:p>
        </p:txBody>
      </p:sp>
      <p:sp>
        <p:nvSpPr>
          <p:cNvPr id="15" name="מציין מיקום של מספר שקופית 14"/>
          <p:cNvSpPr>
            <a:spLocks noGrp="1"/>
          </p:cNvSpPr>
          <p:nvPr>
            <p:ph type="sldNum" sz="quarter" idx="12"/>
          </p:nvPr>
        </p:nvSpPr>
        <p:spPr>
          <a:xfrm>
            <a:off x="8229600" y="6473952"/>
            <a:ext cx="758952" cy="246888"/>
          </a:xfrm>
        </p:spPr>
        <p:txBody>
          <a:bodyPr/>
          <a:lstStyle/>
          <a:p>
            <a:pPr>
              <a:defRPr/>
            </a:pPr>
            <a:fld id="{2E17B081-085B-4774-A8AB-BD853436312E}" type="slidenum">
              <a:rPr lang="he-IL" smtClean="0"/>
              <a:pPr>
                <a:defRPr/>
              </a:pPr>
              <a:t>‹#›</a:t>
            </a:fld>
            <a:endParaRPr lang="he-I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smtClean="0"/>
              <a:t>לחץ כדי לערוך סגנון כותרת של תבנית בסיס</a:t>
            </a:r>
            <a:endParaRPr kumimoji="0" lang="en-US"/>
          </a:p>
        </p:txBody>
      </p:sp>
      <p:sp>
        <p:nvSpPr>
          <p:cNvPr id="3" name="מציין מיקום של טקסט אנכי 2"/>
          <p:cNvSpPr>
            <a:spLocks noGrp="1"/>
          </p:cNvSpPr>
          <p:nvPr>
            <p:ph type="body" orient="vert" idx="1"/>
          </p:nvPr>
        </p:nvSpPr>
        <p:spPr/>
        <p:txBody>
          <a:bodyPr vert="eaVert"/>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4" name="מציין מיקום של תאריך 3"/>
          <p:cNvSpPr>
            <a:spLocks noGrp="1"/>
          </p:cNvSpPr>
          <p:nvPr>
            <p:ph type="dt" sz="half" idx="10"/>
          </p:nvPr>
        </p:nvSpPr>
        <p:spPr/>
        <p:txBody>
          <a:bodyPr/>
          <a:lstStyle/>
          <a:p>
            <a:pPr>
              <a:defRPr/>
            </a:pPr>
            <a:fld id="{06DF5843-4DF4-4E10-910F-3C56C1B83B0B}" type="datetimeFigureOut">
              <a:rPr lang="he-IL" smtClean="0"/>
              <a:pPr>
                <a:defRPr/>
              </a:pPr>
              <a:t>כ"א/אב/תשע"ד</a:t>
            </a:fld>
            <a:endParaRPr lang="he-IL"/>
          </a:p>
        </p:txBody>
      </p:sp>
      <p:sp>
        <p:nvSpPr>
          <p:cNvPr id="5" name="מציין מיקום של כותרת תחתונה 4"/>
          <p:cNvSpPr>
            <a:spLocks noGrp="1"/>
          </p:cNvSpPr>
          <p:nvPr>
            <p:ph type="ftr" sz="quarter" idx="11"/>
          </p:nvPr>
        </p:nvSpPr>
        <p:spPr/>
        <p:txBody>
          <a:bodyPr/>
          <a:lstStyle/>
          <a:p>
            <a:pPr>
              <a:defRPr/>
            </a:pPr>
            <a:endParaRPr lang="he-IL"/>
          </a:p>
        </p:txBody>
      </p:sp>
      <p:sp>
        <p:nvSpPr>
          <p:cNvPr id="6" name="מציין מיקום של מספר שקופית 5"/>
          <p:cNvSpPr>
            <a:spLocks noGrp="1"/>
          </p:cNvSpPr>
          <p:nvPr>
            <p:ph type="sldNum" sz="quarter" idx="12"/>
          </p:nvPr>
        </p:nvSpPr>
        <p:spPr/>
        <p:txBody>
          <a:bodyPr/>
          <a:lstStyle/>
          <a:p>
            <a:pPr>
              <a:defRPr/>
            </a:pPr>
            <a:fld id="{0234BD73-DA75-463F-A4E1-E6368FB93A43}" type="slidenum">
              <a:rPr lang="he-IL" smtClean="0"/>
              <a:pPr>
                <a:defRPr/>
              </a:pPr>
              <a:t>‹#›</a:t>
            </a:fld>
            <a:endParaRPr lang="he-I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6858000" y="549276"/>
            <a:ext cx="1828800" cy="5851525"/>
          </a:xfrm>
        </p:spPr>
        <p:txBody>
          <a:bodyPr vert="eaVert"/>
          <a:lstStyle/>
          <a:p>
            <a:r>
              <a:rPr kumimoji="0" lang="he-IL" smtClean="0"/>
              <a:t>לחץ כדי לערוך סגנון כותרת של תבנית בסיס</a:t>
            </a:r>
            <a:endParaRPr kumimoji="0" lang="en-US"/>
          </a:p>
        </p:txBody>
      </p:sp>
      <p:sp>
        <p:nvSpPr>
          <p:cNvPr id="3" name="מציין מיקום של טקסט אנכי 2"/>
          <p:cNvSpPr>
            <a:spLocks noGrp="1"/>
          </p:cNvSpPr>
          <p:nvPr>
            <p:ph type="body" orient="vert" idx="1"/>
          </p:nvPr>
        </p:nvSpPr>
        <p:spPr>
          <a:xfrm>
            <a:off x="457200" y="549276"/>
            <a:ext cx="6248400" cy="5851525"/>
          </a:xfrm>
        </p:spPr>
        <p:txBody>
          <a:bodyPr vert="eaVert"/>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4" name="מציין מיקום של תאריך 3"/>
          <p:cNvSpPr>
            <a:spLocks noGrp="1"/>
          </p:cNvSpPr>
          <p:nvPr>
            <p:ph type="dt" sz="half" idx="10"/>
          </p:nvPr>
        </p:nvSpPr>
        <p:spPr/>
        <p:txBody>
          <a:bodyPr/>
          <a:lstStyle/>
          <a:p>
            <a:pPr>
              <a:defRPr/>
            </a:pPr>
            <a:fld id="{C940776B-ED58-4299-8808-9095CBA0C688}" type="datetimeFigureOut">
              <a:rPr lang="he-IL" smtClean="0"/>
              <a:pPr>
                <a:defRPr/>
              </a:pPr>
              <a:t>כ"א/אב/תשע"ד</a:t>
            </a:fld>
            <a:endParaRPr lang="he-IL"/>
          </a:p>
        </p:txBody>
      </p:sp>
      <p:sp>
        <p:nvSpPr>
          <p:cNvPr id="5" name="מציין מיקום של כותרת תחתונה 4"/>
          <p:cNvSpPr>
            <a:spLocks noGrp="1"/>
          </p:cNvSpPr>
          <p:nvPr>
            <p:ph type="ftr" sz="quarter" idx="11"/>
          </p:nvPr>
        </p:nvSpPr>
        <p:spPr/>
        <p:txBody>
          <a:bodyPr/>
          <a:lstStyle/>
          <a:p>
            <a:pPr>
              <a:defRPr/>
            </a:pPr>
            <a:endParaRPr lang="he-IL"/>
          </a:p>
        </p:txBody>
      </p:sp>
      <p:sp>
        <p:nvSpPr>
          <p:cNvPr id="6" name="מציין מיקום של מספר שקופית 5"/>
          <p:cNvSpPr>
            <a:spLocks noGrp="1"/>
          </p:cNvSpPr>
          <p:nvPr>
            <p:ph type="sldNum" sz="quarter" idx="12"/>
          </p:nvPr>
        </p:nvSpPr>
        <p:spPr/>
        <p:txBody>
          <a:bodyPr/>
          <a:lstStyle/>
          <a:p>
            <a:pPr>
              <a:defRPr/>
            </a:pPr>
            <a:fld id="{6D3C4A7F-B68F-4610-9A8A-B065000D758F}" type="slidenum">
              <a:rPr lang="he-IL" smtClean="0"/>
              <a:pPr>
                <a:defRPr/>
              </a:pPr>
              <a:t>‹#›</a:t>
            </a:fld>
            <a:endParaRPr lang="he-I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2" name="כותרת 21"/>
          <p:cNvSpPr>
            <a:spLocks noGrp="1"/>
          </p:cNvSpPr>
          <p:nvPr>
            <p:ph type="title"/>
          </p:nvPr>
        </p:nvSpPr>
        <p:spPr/>
        <p:txBody>
          <a:bodyPr/>
          <a:lstStyle/>
          <a:p>
            <a:r>
              <a:rPr kumimoji="0" lang="he-IL" smtClean="0"/>
              <a:t>לחץ כדי לערוך סגנון כותרת של תבנית בסיס</a:t>
            </a:r>
            <a:endParaRPr kumimoji="0" lang="en-US"/>
          </a:p>
        </p:txBody>
      </p:sp>
      <p:sp>
        <p:nvSpPr>
          <p:cNvPr id="27" name="מציין מיקום תוכן 26"/>
          <p:cNvSpPr>
            <a:spLocks noGrp="1"/>
          </p:cNvSpPr>
          <p:nvPr>
            <p:ph idx="1"/>
          </p:nvPr>
        </p:nvSpPr>
        <p:spPr/>
        <p:txBody>
          <a:body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25" name="מציין מיקום של תאריך 24"/>
          <p:cNvSpPr>
            <a:spLocks noGrp="1"/>
          </p:cNvSpPr>
          <p:nvPr>
            <p:ph type="dt" sz="half" idx="10"/>
          </p:nvPr>
        </p:nvSpPr>
        <p:spPr/>
        <p:txBody>
          <a:bodyPr/>
          <a:lstStyle/>
          <a:p>
            <a:pPr>
              <a:defRPr/>
            </a:pPr>
            <a:fld id="{E5CD18C1-5B05-4D27-BDB4-2AC5CF4ED173}" type="datetimeFigureOut">
              <a:rPr lang="he-IL" smtClean="0"/>
              <a:pPr>
                <a:defRPr/>
              </a:pPr>
              <a:t>כ"א/אב/תשע"ד</a:t>
            </a:fld>
            <a:endParaRPr lang="he-IL"/>
          </a:p>
        </p:txBody>
      </p:sp>
      <p:sp>
        <p:nvSpPr>
          <p:cNvPr id="19" name="מציין מיקום של כותרת תחתונה 18"/>
          <p:cNvSpPr>
            <a:spLocks noGrp="1"/>
          </p:cNvSpPr>
          <p:nvPr>
            <p:ph type="ftr" sz="quarter" idx="11"/>
          </p:nvPr>
        </p:nvSpPr>
        <p:spPr>
          <a:xfrm>
            <a:off x="3581400" y="76200"/>
            <a:ext cx="2895600" cy="288925"/>
          </a:xfrm>
        </p:spPr>
        <p:txBody>
          <a:bodyPr/>
          <a:lstStyle/>
          <a:p>
            <a:pPr>
              <a:defRPr/>
            </a:pPr>
            <a:endParaRPr lang="he-IL"/>
          </a:p>
        </p:txBody>
      </p:sp>
      <p:sp>
        <p:nvSpPr>
          <p:cNvPr id="16" name="מציין מיקום של מספר שקופית 15"/>
          <p:cNvSpPr>
            <a:spLocks noGrp="1"/>
          </p:cNvSpPr>
          <p:nvPr>
            <p:ph type="sldNum" sz="quarter" idx="12"/>
          </p:nvPr>
        </p:nvSpPr>
        <p:spPr>
          <a:xfrm>
            <a:off x="8229600" y="6473952"/>
            <a:ext cx="758952" cy="246888"/>
          </a:xfrm>
        </p:spPr>
        <p:txBody>
          <a:bodyPr/>
          <a:lstStyle/>
          <a:p>
            <a:pPr>
              <a:defRPr/>
            </a:pPr>
            <a:fld id="{12269325-697F-464B-AA23-7E355F490FCB}" type="slidenum">
              <a:rPr lang="he-IL" smtClean="0"/>
              <a:pPr>
                <a:defRPr/>
              </a:pPr>
              <a:t>‹#›</a:t>
            </a:fld>
            <a:endParaRPr lang="he-I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p:bgRef idx="1003">
        <a:schemeClr val="bg2"/>
      </p:bgRef>
    </p:bg>
    <p:spTree>
      <p:nvGrpSpPr>
        <p:cNvPr id="1" name=""/>
        <p:cNvGrpSpPr/>
        <p:nvPr/>
      </p:nvGrpSpPr>
      <p:grpSpPr>
        <a:xfrm>
          <a:off x="0" y="0"/>
          <a:ext cx="0" cy="0"/>
          <a:chOff x="0" y="0"/>
          <a:chExt cx="0" cy="0"/>
        </a:xfrm>
      </p:grpSpPr>
      <p:sp>
        <p:nvSpPr>
          <p:cNvPr id="7" name="מחבר ישר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מציין מיקום טקסט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he-IL" smtClean="0"/>
              <a:t>לחץ כדי לערוך סגנונות טקסט של תבנית בסיס</a:t>
            </a:r>
          </a:p>
        </p:txBody>
      </p:sp>
      <p:sp>
        <p:nvSpPr>
          <p:cNvPr id="19" name="מציין מיקום של תאריך 18"/>
          <p:cNvSpPr>
            <a:spLocks noGrp="1"/>
          </p:cNvSpPr>
          <p:nvPr>
            <p:ph type="dt" sz="half" idx="10"/>
          </p:nvPr>
        </p:nvSpPr>
        <p:spPr/>
        <p:txBody>
          <a:bodyPr/>
          <a:lstStyle/>
          <a:p>
            <a:pPr>
              <a:defRPr/>
            </a:pPr>
            <a:fld id="{46F11714-DC28-47BE-A3A5-941B5A08F5FE}" type="datetimeFigureOut">
              <a:rPr lang="he-IL" smtClean="0"/>
              <a:pPr>
                <a:defRPr/>
              </a:pPr>
              <a:t>כ"א/אב/תשע"ד</a:t>
            </a:fld>
            <a:endParaRPr lang="he-IL"/>
          </a:p>
        </p:txBody>
      </p:sp>
      <p:sp>
        <p:nvSpPr>
          <p:cNvPr id="11" name="מציין מיקום של כותרת תחתונה 10"/>
          <p:cNvSpPr>
            <a:spLocks noGrp="1"/>
          </p:cNvSpPr>
          <p:nvPr>
            <p:ph type="ftr" sz="quarter" idx="11"/>
          </p:nvPr>
        </p:nvSpPr>
        <p:spPr/>
        <p:txBody>
          <a:bodyPr/>
          <a:lstStyle/>
          <a:p>
            <a:pPr>
              <a:defRPr/>
            </a:pPr>
            <a:endParaRPr lang="he-IL"/>
          </a:p>
        </p:txBody>
      </p:sp>
      <p:sp>
        <p:nvSpPr>
          <p:cNvPr id="16" name="מציין מיקום של מספר שקופית 15"/>
          <p:cNvSpPr>
            <a:spLocks noGrp="1"/>
          </p:cNvSpPr>
          <p:nvPr>
            <p:ph type="sldNum" sz="quarter" idx="12"/>
          </p:nvPr>
        </p:nvSpPr>
        <p:spPr/>
        <p:txBody>
          <a:bodyPr/>
          <a:lstStyle/>
          <a:p>
            <a:pPr>
              <a:defRPr/>
            </a:pPr>
            <a:fld id="{60B491A2-3340-4F8C-B2AD-228C20F49493}" type="slidenum">
              <a:rPr lang="he-IL" smtClean="0"/>
              <a:pPr>
                <a:defRPr/>
              </a:pPr>
              <a:t>‹#›</a:t>
            </a:fld>
            <a:endParaRPr lang="he-IL"/>
          </a:p>
        </p:txBody>
      </p:sp>
      <p:sp>
        <p:nvSpPr>
          <p:cNvPr id="8" name="כותרת 7"/>
          <p:cNvSpPr>
            <a:spLocks noGrp="1"/>
          </p:cNvSpPr>
          <p:nvPr>
            <p:ph type="title"/>
          </p:nvPr>
        </p:nvSpPr>
        <p:spPr>
          <a:xfrm>
            <a:off x="180475" y="2947085"/>
            <a:ext cx="8686800" cy="1184825"/>
          </a:xfrm>
        </p:spPr>
        <p:txBody>
          <a:bodyPr rtlCol="0" anchor="t"/>
          <a:lstStyle>
            <a:lvl1pPr algn="r">
              <a:defRPr/>
            </a:lvl1pPr>
          </a:lstStyle>
          <a:p>
            <a:r>
              <a:rPr kumimoji="0" lang="he-IL" smtClean="0"/>
              <a:t>לחץ כדי לערוך סגנון כותרת של תבנית בסיס</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0" name="כותרת 19"/>
          <p:cNvSpPr>
            <a:spLocks noGrp="1"/>
          </p:cNvSpPr>
          <p:nvPr>
            <p:ph type="title"/>
          </p:nvPr>
        </p:nvSpPr>
        <p:spPr>
          <a:xfrm>
            <a:off x="301752" y="457200"/>
            <a:ext cx="8686800" cy="841248"/>
          </a:xfrm>
        </p:spPr>
        <p:txBody>
          <a:bodyPr/>
          <a:lstStyle/>
          <a:p>
            <a:r>
              <a:rPr kumimoji="0" lang="he-IL" smtClean="0"/>
              <a:t>לחץ כדי לערוך סגנון כותרת של תבנית בסיס</a:t>
            </a:r>
            <a:endParaRPr kumimoji="0" lang="en-US"/>
          </a:p>
        </p:txBody>
      </p:sp>
      <p:sp>
        <p:nvSpPr>
          <p:cNvPr id="14" name="מציין מיקום תוכן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13" name="מציין מיקום תוכן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21" name="מציין מיקום של תאריך 20"/>
          <p:cNvSpPr>
            <a:spLocks noGrp="1"/>
          </p:cNvSpPr>
          <p:nvPr>
            <p:ph type="dt" sz="half" idx="10"/>
          </p:nvPr>
        </p:nvSpPr>
        <p:spPr/>
        <p:txBody>
          <a:bodyPr/>
          <a:lstStyle/>
          <a:p>
            <a:pPr>
              <a:defRPr/>
            </a:pPr>
            <a:fld id="{E80F992F-5CAB-4795-B457-228F5B9E8D83}" type="datetimeFigureOut">
              <a:rPr lang="he-IL" smtClean="0"/>
              <a:pPr>
                <a:defRPr/>
              </a:pPr>
              <a:t>כ"א/אב/תשע"ד</a:t>
            </a:fld>
            <a:endParaRPr lang="he-IL"/>
          </a:p>
        </p:txBody>
      </p:sp>
      <p:sp>
        <p:nvSpPr>
          <p:cNvPr id="10" name="מציין מיקום של כותרת תחתונה 9"/>
          <p:cNvSpPr>
            <a:spLocks noGrp="1"/>
          </p:cNvSpPr>
          <p:nvPr>
            <p:ph type="ftr" sz="quarter" idx="11"/>
          </p:nvPr>
        </p:nvSpPr>
        <p:spPr/>
        <p:txBody>
          <a:bodyPr/>
          <a:lstStyle/>
          <a:p>
            <a:pPr>
              <a:defRPr/>
            </a:pPr>
            <a:endParaRPr lang="he-IL"/>
          </a:p>
        </p:txBody>
      </p:sp>
      <p:sp>
        <p:nvSpPr>
          <p:cNvPr id="31" name="מציין מיקום של מספר שקופית 30"/>
          <p:cNvSpPr>
            <a:spLocks noGrp="1"/>
          </p:cNvSpPr>
          <p:nvPr>
            <p:ph type="sldNum" sz="quarter" idx="12"/>
          </p:nvPr>
        </p:nvSpPr>
        <p:spPr/>
        <p:txBody>
          <a:bodyPr/>
          <a:lstStyle/>
          <a:p>
            <a:pPr>
              <a:defRPr/>
            </a:pPr>
            <a:fld id="{C55CFDE5-FB3C-42C1-9CBA-767935CCBB00}" type="slidenum">
              <a:rPr lang="he-IL" smtClean="0"/>
              <a:pPr>
                <a:defRPr/>
              </a:pPr>
              <a:t>‹#›</a:t>
            </a:fld>
            <a:endParaRPr lang="he-I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השוואה">
    <p:spTree>
      <p:nvGrpSpPr>
        <p:cNvPr id="1" name=""/>
        <p:cNvGrpSpPr/>
        <p:nvPr/>
      </p:nvGrpSpPr>
      <p:grpSpPr>
        <a:xfrm>
          <a:off x="0" y="0"/>
          <a:ext cx="0" cy="0"/>
          <a:chOff x="0" y="0"/>
          <a:chExt cx="0" cy="0"/>
        </a:xfrm>
      </p:grpSpPr>
      <p:sp>
        <p:nvSpPr>
          <p:cNvPr id="29" name="כותרת 28"/>
          <p:cNvSpPr>
            <a:spLocks noGrp="1"/>
          </p:cNvSpPr>
          <p:nvPr>
            <p:ph type="title"/>
          </p:nvPr>
        </p:nvSpPr>
        <p:spPr>
          <a:xfrm>
            <a:off x="304800" y="5410200"/>
            <a:ext cx="8610600" cy="882650"/>
          </a:xfrm>
        </p:spPr>
        <p:txBody>
          <a:bodyPr anchor="ctr"/>
          <a:lstStyle>
            <a:lvl1pPr>
              <a:defRPr/>
            </a:lvl1pPr>
          </a:lstStyle>
          <a:p>
            <a:r>
              <a:rPr kumimoji="0" lang="he-IL" smtClean="0"/>
              <a:t>לחץ כדי לערוך סגנון כותרת של תבנית בסיס</a:t>
            </a:r>
            <a:endParaRPr kumimoji="0" lang="en-US"/>
          </a:p>
        </p:txBody>
      </p:sp>
      <p:sp>
        <p:nvSpPr>
          <p:cNvPr id="13" name="מציין מיקום טקסט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he-IL" smtClean="0"/>
              <a:t>לחץ כדי לערוך סגנונות טקסט של תבנית בסיס</a:t>
            </a:r>
          </a:p>
        </p:txBody>
      </p:sp>
      <p:sp>
        <p:nvSpPr>
          <p:cNvPr id="25" name="מציין מיקום טקסט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he-IL" smtClean="0"/>
              <a:t>לחץ כדי לערוך סגנונות טקסט של תבנית בסיס</a:t>
            </a:r>
          </a:p>
        </p:txBody>
      </p:sp>
      <p:sp>
        <p:nvSpPr>
          <p:cNvPr id="4" name="מציין מיקום תוכן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28" name="מציין מיקום תוכן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10" name="מציין מיקום של תאריך 9"/>
          <p:cNvSpPr>
            <a:spLocks noGrp="1"/>
          </p:cNvSpPr>
          <p:nvPr>
            <p:ph type="dt" sz="half" idx="10"/>
          </p:nvPr>
        </p:nvSpPr>
        <p:spPr/>
        <p:txBody>
          <a:bodyPr/>
          <a:lstStyle/>
          <a:p>
            <a:pPr>
              <a:defRPr/>
            </a:pPr>
            <a:fld id="{91703F86-99A1-4012-BFAD-CE3A864D50D3}" type="datetimeFigureOut">
              <a:rPr lang="he-IL" smtClean="0"/>
              <a:pPr>
                <a:defRPr/>
              </a:pPr>
              <a:t>כ"א/אב/תשע"ד</a:t>
            </a:fld>
            <a:endParaRPr lang="he-IL"/>
          </a:p>
        </p:txBody>
      </p:sp>
      <p:sp>
        <p:nvSpPr>
          <p:cNvPr id="6" name="מציין מיקום של כותרת תחתונה 5"/>
          <p:cNvSpPr>
            <a:spLocks noGrp="1"/>
          </p:cNvSpPr>
          <p:nvPr>
            <p:ph type="ftr" sz="quarter" idx="11"/>
          </p:nvPr>
        </p:nvSpPr>
        <p:spPr/>
        <p:txBody>
          <a:bodyPr/>
          <a:lstStyle/>
          <a:p>
            <a:pPr>
              <a:defRPr/>
            </a:pPr>
            <a:endParaRPr lang="he-IL"/>
          </a:p>
        </p:txBody>
      </p:sp>
      <p:sp>
        <p:nvSpPr>
          <p:cNvPr id="7" name="מציין מיקום של מספר שקופית 6"/>
          <p:cNvSpPr>
            <a:spLocks noGrp="1"/>
          </p:cNvSpPr>
          <p:nvPr>
            <p:ph type="sldNum" sz="quarter" idx="12"/>
          </p:nvPr>
        </p:nvSpPr>
        <p:spPr>
          <a:xfrm>
            <a:off x="8229600" y="6477000"/>
            <a:ext cx="762000" cy="246888"/>
          </a:xfrm>
        </p:spPr>
        <p:txBody>
          <a:bodyPr/>
          <a:lstStyle/>
          <a:p>
            <a:pPr>
              <a:defRPr/>
            </a:pPr>
            <a:fld id="{2D1BF4EA-04FD-46A5-8A3F-C164E21211E3}" type="slidenum">
              <a:rPr lang="he-IL" smtClean="0"/>
              <a:pPr>
                <a:defRPr/>
              </a:pPr>
              <a:t>‹#›</a:t>
            </a:fld>
            <a:endParaRPr lang="he-IL"/>
          </a:p>
        </p:txBody>
      </p:sp>
      <p:sp>
        <p:nvSpPr>
          <p:cNvPr id="11" name="מחבר ישר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30" name="כותרת 29"/>
          <p:cNvSpPr>
            <a:spLocks noGrp="1"/>
          </p:cNvSpPr>
          <p:nvPr>
            <p:ph type="title"/>
          </p:nvPr>
        </p:nvSpPr>
        <p:spPr>
          <a:xfrm>
            <a:off x="301752" y="457200"/>
            <a:ext cx="8686800" cy="841248"/>
          </a:xfrm>
        </p:spPr>
        <p:txBody>
          <a:bodyPr/>
          <a:lstStyle/>
          <a:p>
            <a:r>
              <a:rPr kumimoji="0" lang="he-IL" smtClean="0"/>
              <a:t>לחץ כדי לערוך סגנון כותרת של תבנית בסיס</a:t>
            </a:r>
            <a:endParaRPr kumimoji="0" lang="en-US"/>
          </a:p>
        </p:txBody>
      </p:sp>
      <p:sp>
        <p:nvSpPr>
          <p:cNvPr id="12" name="מציין מיקום של תאריך 11"/>
          <p:cNvSpPr>
            <a:spLocks noGrp="1"/>
          </p:cNvSpPr>
          <p:nvPr>
            <p:ph type="dt" sz="half" idx="10"/>
          </p:nvPr>
        </p:nvSpPr>
        <p:spPr/>
        <p:txBody>
          <a:bodyPr/>
          <a:lstStyle/>
          <a:p>
            <a:pPr>
              <a:defRPr/>
            </a:pPr>
            <a:fld id="{F9FE9439-2F68-4DAE-A5D2-4AE6631E539F}" type="datetimeFigureOut">
              <a:rPr lang="he-IL" smtClean="0"/>
              <a:pPr>
                <a:defRPr/>
              </a:pPr>
              <a:t>כ"א/אב/תשע"ד</a:t>
            </a:fld>
            <a:endParaRPr lang="he-IL"/>
          </a:p>
        </p:txBody>
      </p:sp>
      <p:sp>
        <p:nvSpPr>
          <p:cNvPr id="21" name="מציין מיקום של כותרת תחתונה 20"/>
          <p:cNvSpPr>
            <a:spLocks noGrp="1"/>
          </p:cNvSpPr>
          <p:nvPr>
            <p:ph type="ftr" sz="quarter" idx="11"/>
          </p:nvPr>
        </p:nvSpPr>
        <p:spPr/>
        <p:txBody>
          <a:bodyPr/>
          <a:lstStyle/>
          <a:p>
            <a:pPr>
              <a:defRPr/>
            </a:pPr>
            <a:endParaRPr lang="he-IL"/>
          </a:p>
        </p:txBody>
      </p:sp>
      <p:sp>
        <p:nvSpPr>
          <p:cNvPr id="6" name="מציין מיקום של מספר שקופית 5"/>
          <p:cNvSpPr>
            <a:spLocks noGrp="1"/>
          </p:cNvSpPr>
          <p:nvPr>
            <p:ph type="sldNum" sz="quarter" idx="12"/>
          </p:nvPr>
        </p:nvSpPr>
        <p:spPr/>
        <p:txBody>
          <a:bodyPr/>
          <a:lstStyle/>
          <a:p>
            <a:pPr>
              <a:defRPr/>
            </a:pPr>
            <a:fld id="{F3F36012-D9B1-4848-92E5-035DBF8F463F}" type="slidenum">
              <a:rPr lang="he-IL" smtClean="0"/>
              <a:pPr>
                <a:defRPr/>
              </a:pPr>
              <a:t>‹#›</a:t>
            </a:fld>
            <a:endParaRPr lang="he-I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3" name="מציין מיקום של תאריך 2"/>
          <p:cNvSpPr>
            <a:spLocks noGrp="1"/>
          </p:cNvSpPr>
          <p:nvPr>
            <p:ph type="dt" sz="half" idx="10"/>
          </p:nvPr>
        </p:nvSpPr>
        <p:spPr/>
        <p:txBody>
          <a:bodyPr/>
          <a:lstStyle/>
          <a:p>
            <a:pPr>
              <a:defRPr/>
            </a:pPr>
            <a:fld id="{FF4ECC86-395E-48D8-ADB3-BA9AB58BB1BB}" type="datetimeFigureOut">
              <a:rPr lang="he-IL" smtClean="0"/>
              <a:pPr>
                <a:defRPr/>
              </a:pPr>
              <a:t>כ"א/אב/תשע"ד</a:t>
            </a:fld>
            <a:endParaRPr lang="he-IL"/>
          </a:p>
        </p:txBody>
      </p:sp>
      <p:sp>
        <p:nvSpPr>
          <p:cNvPr id="24" name="מציין מיקום של כותרת תחתונה 23"/>
          <p:cNvSpPr>
            <a:spLocks noGrp="1"/>
          </p:cNvSpPr>
          <p:nvPr>
            <p:ph type="ftr" sz="quarter" idx="11"/>
          </p:nvPr>
        </p:nvSpPr>
        <p:spPr/>
        <p:txBody>
          <a:bodyPr/>
          <a:lstStyle/>
          <a:p>
            <a:pPr>
              <a:defRPr/>
            </a:pPr>
            <a:endParaRPr lang="he-IL"/>
          </a:p>
        </p:txBody>
      </p:sp>
      <p:sp>
        <p:nvSpPr>
          <p:cNvPr id="7" name="מציין מיקום של מספר שקופית 6"/>
          <p:cNvSpPr>
            <a:spLocks noGrp="1"/>
          </p:cNvSpPr>
          <p:nvPr>
            <p:ph type="sldNum" sz="quarter" idx="12"/>
          </p:nvPr>
        </p:nvSpPr>
        <p:spPr/>
        <p:txBody>
          <a:bodyPr/>
          <a:lstStyle/>
          <a:p>
            <a:pPr>
              <a:defRPr/>
            </a:pPr>
            <a:fld id="{F10BBFE8-84C7-4952-9C9F-EE827553D44E}" type="slidenum">
              <a:rPr lang="he-IL" smtClean="0"/>
              <a:pPr>
                <a:defRPr/>
              </a:pPr>
              <a:t>‹#›</a:t>
            </a:fld>
            <a:endParaRPr lang="he-I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spTree>
      <p:nvGrpSpPr>
        <p:cNvPr id="1" name=""/>
        <p:cNvGrpSpPr/>
        <p:nvPr/>
      </p:nvGrpSpPr>
      <p:grpSpPr>
        <a:xfrm>
          <a:off x="0" y="0"/>
          <a:ext cx="0" cy="0"/>
          <a:chOff x="0" y="0"/>
          <a:chExt cx="0" cy="0"/>
        </a:xfrm>
      </p:grpSpPr>
      <p:sp>
        <p:nvSpPr>
          <p:cNvPr id="8" name="מחבר ישר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כותרת 11"/>
          <p:cNvSpPr>
            <a:spLocks noGrp="1"/>
          </p:cNvSpPr>
          <p:nvPr>
            <p:ph type="title"/>
          </p:nvPr>
        </p:nvSpPr>
        <p:spPr>
          <a:xfrm>
            <a:off x="457200" y="5486400"/>
            <a:ext cx="8458200" cy="520700"/>
          </a:xfrm>
        </p:spPr>
        <p:txBody>
          <a:bodyPr anchor="ctr"/>
          <a:lstStyle>
            <a:lvl1pPr algn="l">
              <a:buNone/>
              <a:defRPr sz="2000" b="1"/>
            </a:lvl1pPr>
          </a:lstStyle>
          <a:p>
            <a:r>
              <a:rPr kumimoji="0" lang="he-IL" smtClean="0"/>
              <a:t>לחץ כדי לערוך סגנון כותרת של תבנית בסיס</a:t>
            </a:r>
            <a:endParaRPr kumimoji="0" lang="en-US"/>
          </a:p>
        </p:txBody>
      </p:sp>
      <p:sp>
        <p:nvSpPr>
          <p:cNvPr id="26" name="מציין מיקום טקסט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he-IL" smtClean="0"/>
              <a:t>לחץ כדי לערוך סגנונות טקסט של תבנית בסיס</a:t>
            </a:r>
          </a:p>
        </p:txBody>
      </p:sp>
      <p:sp>
        <p:nvSpPr>
          <p:cNvPr id="14" name="מציין מיקום תוכן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25" name="מציין מיקום של תאריך 24"/>
          <p:cNvSpPr>
            <a:spLocks noGrp="1"/>
          </p:cNvSpPr>
          <p:nvPr>
            <p:ph type="dt" sz="half" idx="10"/>
          </p:nvPr>
        </p:nvSpPr>
        <p:spPr/>
        <p:txBody>
          <a:bodyPr/>
          <a:lstStyle/>
          <a:p>
            <a:pPr>
              <a:defRPr/>
            </a:pPr>
            <a:fld id="{AEEB2D28-ADA7-4E40-829B-CF4B862113D6}" type="datetimeFigureOut">
              <a:rPr lang="he-IL" smtClean="0"/>
              <a:pPr>
                <a:defRPr/>
              </a:pPr>
              <a:t>כ"א/אב/תשע"ד</a:t>
            </a:fld>
            <a:endParaRPr lang="he-IL"/>
          </a:p>
        </p:txBody>
      </p:sp>
      <p:sp>
        <p:nvSpPr>
          <p:cNvPr id="29" name="מציין מיקום של כותרת תחתונה 28"/>
          <p:cNvSpPr>
            <a:spLocks noGrp="1"/>
          </p:cNvSpPr>
          <p:nvPr>
            <p:ph type="ftr" sz="quarter" idx="11"/>
          </p:nvPr>
        </p:nvSpPr>
        <p:spPr/>
        <p:txBody>
          <a:bodyPr/>
          <a:lstStyle/>
          <a:p>
            <a:pPr>
              <a:defRPr/>
            </a:pPr>
            <a:endParaRPr lang="he-IL"/>
          </a:p>
        </p:txBody>
      </p:sp>
      <p:sp>
        <p:nvSpPr>
          <p:cNvPr id="7" name="מציין מיקום של מספר שקופית 6"/>
          <p:cNvSpPr>
            <a:spLocks noGrp="1"/>
          </p:cNvSpPr>
          <p:nvPr>
            <p:ph type="sldNum" sz="quarter" idx="12"/>
          </p:nvPr>
        </p:nvSpPr>
        <p:spPr/>
        <p:txBody>
          <a:bodyPr/>
          <a:lstStyle/>
          <a:p>
            <a:pPr>
              <a:defRPr/>
            </a:pPr>
            <a:fld id="{19645A16-7ACD-49CC-930D-A336F01BC8A6}" type="slidenum">
              <a:rPr lang="he-IL" smtClean="0"/>
              <a:pPr>
                <a:defRPr/>
              </a:pPr>
              <a:t>‹#›</a:t>
            </a:fld>
            <a:endParaRPr lang="he-I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13" name="מציין מיקום של תמונה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he-IL" smtClean="0"/>
              <a:t>לחץ על הסמל כדי להוסיף תמונה</a:t>
            </a:r>
            <a:endParaRPr kumimoji="0" lang="en-US" dirty="0"/>
          </a:p>
        </p:txBody>
      </p:sp>
      <p:sp>
        <p:nvSpPr>
          <p:cNvPr id="7" name="מציין מיקום של תאריך 6"/>
          <p:cNvSpPr>
            <a:spLocks noGrp="1"/>
          </p:cNvSpPr>
          <p:nvPr>
            <p:ph type="dt" sz="half" idx="10"/>
          </p:nvPr>
        </p:nvSpPr>
        <p:spPr/>
        <p:txBody>
          <a:bodyPr/>
          <a:lstStyle/>
          <a:p>
            <a:pPr>
              <a:defRPr/>
            </a:pPr>
            <a:fld id="{AE64187F-8106-4F0B-A174-18437317C099}" type="datetimeFigureOut">
              <a:rPr lang="he-IL" smtClean="0"/>
              <a:pPr>
                <a:defRPr/>
              </a:pPr>
              <a:t>כ"א/אב/תשע"ד</a:t>
            </a:fld>
            <a:endParaRPr lang="he-IL"/>
          </a:p>
        </p:txBody>
      </p:sp>
      <p:sp>
        <p:nvSpPr>
          <p:cNvPr id="5" name="מציין מיקום של כותרת תחתונה 4"/>
          <p:cNvSpPr>
            <a:spLocks noGrp="1"/>
          </p:cNvSpPr>
          <p:nvPr>
            <p:ph type="ftr" sz="quarter" idx="11"/>
          </p:nvPr>
        </p:nvSpPr>
        <p:spPr/>
        <p:txBody>
          <a:bodyPr/>
          <a:lstStyle/>
          <a:p>
            <a:pPr>
              <a:defRPr/>
            </a:pPr>
            <a:endParaRPr lang="he-IL"/>
          </a:p>
        </p:txBody>
      </p:sp>
      <p:sp>
        <p:nvSpPr>
          <p:cNvPr id="31" name="מציין מיקום של מספר שקופית 30"/>
          <p:cNvSpPr>
            <a:spLocks noGrp="1"/>
          </p:cNvSpPr>
          <p:nvPr>
            <p:ph type="sldNum" sz="quarter" idx="12"/>
          </p:nvPr>
        </p:nvSpPr>
        <p:spPr/>
        <p:txBody>
          <a:bodyPr/>
          <a:lstStyle/>
          <a:p>
            <a:pPr>
              <a:defRPr/>
            </a:pPr>
            <a:fld id="{0DD84B24-5697-47FC-BDBB-5151B9E557BD}" type="slidenum">
              <a:rPr lang="he-IL" smtClean="0"/>
              <a:pPr>
                <a:defRPr/>
              </a:pPr>
              <a:t>‹#›</a:t>
            </a:fld>
            <a:endParaRPr lang="he-IL"/>
          </a:p>
        </p:txBody>
      </p:sp>
      <p:sp>
        <p:nvSpPr>
          <p:cNvPr id="17" name="כותרת 16"/>
          <p:cNvSpPr>
            <a:spLocks noGrp="1"/>
          </p:cNvSpPr>
          <p:nvPr>
            <p:ph type="title"/>
          </p:nvPr>
        </p:nvSpPr>
        <p:spPr>
          <a:xfrm>
            <a:off x="381000" y="4993760"/>
            <a:ext cx="5867400" cy="522288"/>
          </a:xfrm>
        </p:spPr>
        <p:txBody>
          <a:bodyPr anchor="ctr"/>
          <a:lstStyle>
            <a:lvl1pPr algn="l">
              <a:buNone/>
              <a:defRPr sz="2000" b="1"/>
            </a:lvl1pPr>
          </a:lstStyle>
          <a:p>
            <a:r>
              <a:rPr kumimoji="0" lang="he-IL" smtClean="0"/>
              <a:t>לחץ כדי לערוך סגנון כותרת של תבנית בסיס</a:t>
            </a:r>
            <a:endParaRPr kumimoji="0" lang="en-US"/>
          </a:p>
        </p:txBody>
      </p:sp>
      <p:sp>
        <p:nvSpPr>
          <p:cNvPr id="26" name="מציין מיקום טקסט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he-IL" smtClean="0"/>
              <a:t>לחץ כדי לערוך סגנונות טקסט של תבנית בסיס</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מחבר ישר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מציין מיקום טקסט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he-IL" smtClean="0"/>
              <a:t>לחץ כדי לערוך סגנונות טקסט של תבנית בסיס</a:t>
            </a:r>
          </a:p>
          <a:p>
            <a:pPr lvl="1" eaLnBrk="1" latinLnBrk="0" hangingPunct="1"/>
            <a:r>
              <a:rPr kumimoji="0" lang="he-IL" smtClean="0"/>
              <a:t>רמה שנייה</a:t>
            </a:r>
          </a:p>
          <a:p>
            <a:pPr lvl="2" eaLnBrk="1" latinLnBrk="0" hangingPunct="1"/>
            <a:r>
              <a:rPr kumimoji="0" lang="he-IL" smtClean="0"/>
              <a:t>רמה שלישית</a:t>
            </a:r>
          </a:p>
          <a:p>
            <a:pPr lvl="3" eaLnBrk="1" latinLnBrk="0" hangingPunct="1"/>
            <a:r>
              <a:rPr kumimoji="0" lang="he-IL" smtClean="0"/>
              <a:t>רמה רביעית</a:t>
            </a:r>
          </a:p>
          <a:p>
            <a:pPr lvl="4" eaLnBrk="1" latinLnBrk="0" hangingPunct="1"/>
            <a:r>
              <a:rPr kumimoji="0" lang="he-IL" smtClean="0"/>
              <a:t>רמה חמישית</a:t>
            </a:r>
            <a:endParaRPr kumimoji="0" lang="en-US"/>
          </a:p>
        </p:txBody>
      </p:sp>
      <p:sp>
        <p:nvSpPr>
          <p:cNvPr id="11" name="מציין מיקום של תאריך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pPr>
              <a:defRPr/>
            </a:pPr>
            <a:fld id="{34D999FF-A465-44EB-A77E-F6CF12C3D23E}" type="datetimeFigureOut">
              <a:rPr lang="he-IL" smtClean="0"/>
              <a:pPr>
                <a:defRPr/>
              </a:pPr>
              <a:t>כ"א/אב/תשע"ד</a:t>
            </a:fld>
            <a:endParaRPr lang="he-IL"/>
          </a:p>
        </p:txBody>
      </p:sp>
      <p:sp>
        <p:nvSpPr>
          <p:cNvPr id="28" name="מציין מיקום של כותרת תחתונה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pPr>
              <a:defRPr/>
            </a:pPr>
            <a:endParaRPr lang="he-IL"/>
          </a:p>
        </p:txBody>
      </p:sp>
      <p:sp>
        <p:nvSpPr>
          <p:cNvPr id="5" name="מציין מיקום של מספר שקופית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pPr>
              <a:defRPr/>
            </a:pPr>
            <a:fld id="{61C0ED8B-F05A-4C7D-BA94-1A04B2752650}" type="slidenum">
              <a:rPr lang="he-IL" smtClean="0"/>
              <a:pPr>
                <a:defRPr/>
              </a:pPr>
              <a:t>‹#›</a:t>
            </a:fld>
            <a:endParaRPr lang="he-IL"/>
          </a:p>
        </p:txBody>
      </p:sp>
      <p:sp>
        <p:nvSpPr>
          <p:cNvPr id="10" name="מציין מיקום של כותרת 9"/>
          <p:cNvSpPr>
            <a:spLocks noGrp="1"/>
          </p:cNvSpPr>
          <p:nvPr>
            <p:ph type="title"/>
          </p:nvPr>
        </p:nvSpPr>
        <p:spPr>
          <a:xfrm>
            <a:off x="304800" y="457200"/>
            <a:ext cx="8686800" cy="838200"/>
          </a:xfrm>
          <a:prstGeom prst="rect">
            <a:avLst/>
          </a:prstGeom>
        </p:spPr>
        <p:txBody>
          <a:bodyPr vert="horz" anchor="ctr">
            <a:normAutofit/>
          </a:bodyPr>
          <a:lstStyle/>
          <a:p>
            <a:r>
              <a:rPr kumimoji="0" lang="he-IL" smtClean="0"/>
              <a:t>לחץ כדי לערוך סגנון כותרת של תבנית בסיס</a:t>
            </a:r>
            <a:endParaRPr kumimoji="0" lang="en-US"/>
          </a:p>
        </p:txBody>
      </p:sp>
      <p:sp>
        <p:nvSpPr>
          <p:cNvPr id="9" name="מחבר ישר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מחבר ישר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txStyles>
    <p:titleStyle>
      <a:lvl1pPr algn="l" rtl="1"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r" rtl="1"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r" rtl="1"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r" rtl="1"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r" rtl="1"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r" rtl="1"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r" rtl="1"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r" rtl="1"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r" rtl="1"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r" rtl="1"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www.fu-berlin.de/en/kooperationen/vorgestellt/entartete_kunst/bild_WEB-screenshot_englisch/WEB-screenshot_englisch_930.jpg?1382353236"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8.jpeg"/></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www.google.co.il/url?url=http://allaboutjerusalem.com/he/museum/%D7%91%D7%A0%D7%99%D7%99%D7%9F-%D7%91%D7%A6%D7%9C%D7%90%D7%9C-%D7%94%D7%94%D7%99%D7%A1%D7%98%D7%95%D7%A8%D7%99-%D7%91%D7%99%D7%AA-%D7%94%D7%90%D7%9E%D7%A0%D7%99%D7%9D&amp;rct=j&amp;frm=1&amp;q=&amp;esrc=s&amp;sa=U&amp;ei=yOnfU4DLMciw7AbetIHAAQ&amp;ved=0CBwQ9QEwAw&amp;usg=AFQjCNEQELzpqtdhMKkDCe89zoERAxzPUg" TargetMode="External"/><Relationship Id="rId1" Type="http://schemas.openxmlformats.org/officeDocument/2006/relationships/slideLayout" Target="../slideLayouts/slideLayout1.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hyperlink" Target="http://www.google.co.il/url?url=http://am-gar.com/he-il/projects/museums/israel-museum.asp&amp;rct=j&amp;frm=1&amp;q=&amp;esrc=s&amp;sa=U&amp;ei=KOrfU-LnFO2f7Aa4s4GYDA&amp;ved=0CCAQ9QEwBQ&amp;usg=AFQjCNFFRlemnT0b3oawQ9Ep7SrKKKYk8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p:cNvSpPr/>
          <p:nvPr/>
        </p:nvSpPr>
        <p:spPr>
          <a:xfrm>
            <a:off x="1122182" y="2204864"/>
            <a:ext cx="6899645" cy="2123658"/>
          </a:xfrm>
          <a:prstGeom prst="rect">
            <a:avLst/>
          </a:prstGeom>
        </p:spPr>
        <p:txBody>
          <a:bodyPr wrap="none">
            <a:spAutoFit/>
          </a:bodyPr>
          <a:lstStyle/>
          <a:p>
            <a:pPr algn="ctr" fontAlgn="auto">
              <a:spcBef>
                <a:spcPts val="0"/>
              </a:spcBef>
              <a:spcAft>
                <a:spcPts val="0"/>
              </a:spcAft>
              <a:defRPr/>
            </a:pPr>
            <a:r>
              <a:rPr lang="he-IL" sz="6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השבת אמנות גזולה</a:t>
            </a:r>
          </a:p>
          <a:p>
            <a:pPr algn="ctr" fontAlgn="auto">
              <a:spcBef>
                <a:spcPts val="0"/>
              </a:spcBef>
              <a:spcAft>
                <a:spcPts val="0"/>
              </a:spcAft>
              <a:defRPr/>
            </a:pPr>
            <a:r>
              <a:rPr lang="he-IL" sz="6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 חקר המוצאות</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p:cNvSpPr/>
          <p:nvPr/>
        </p:nvSpPr>
        <p:spPr>
          <a:xfrm>
            <a:off x="1429063" y="345430"/>
            <a:ext cx="6598281" cy="923330"/>
          </a:xfrm>
          <a:prstGeom prst="rect">
            <a:avLst/>
          </a:prstGeom>
          <a:noFill/>
        </p:spPr>
        <p:txBody>
          <a:bodyPr wrap="none">
            <a:spAutoFit/>
          </a:bodyPr>
          <a:lstStyle/>
          <a:p>
            <a:pPr algn="ctr" fontAlgn="auto">
              <a:spcBef>
                <a:spcPts val="0"/>
              </a:spcBef>
              <a:spcAft>
                <a:spcPts val="0"/>
              </a:spcAft>
              <a:defRPr/>
            </a:pPr>
            <a:r>
              <a:rPr lang="he-IL"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הצהרת וושינגטון 1998</a:t>
            </a:r>
          </a:p>
        </p:txBody>
      </p:sp>
      <p:sp>
        <p:nvSpPr>
          <p:cNvPr id="11267" name="TextBox 6"/>
          <p:cNvSpPr txBox="1">
            <a:spLocks noChangeArrowheads="1"/>
          </p:cNvSpPr>
          <p:nvPr/>
        </p:nvSpPr>
        <p:spPr bwMode="auto">
          <a:xfrm>
            <a:off x="4689475" y="1341438"/>
            <a:ext cx="45053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cs typeface="Arial" pitchFamily="34" charset="0"/>
              </a:defRPr>
            </a:lvl1pPr>
            <a:lvl2pPr marL="742950" indent="-285750">
              <a:defRPr>
                <a:solidFill>
                  <a:schemeClr val="tx1"/>
                </a:solidFill>
                <a:latin typeface="Calibri" pitchFamily="34" charset="0"/>
                <a:cs typeface="Arial" pitchFamily="34" charset="0"/>
              </a:defRPr>
            </a:lvl2pPr>
            <a:lvl3pPr marL="1143000" indent="-228600">
              <a:defRPr>
                <a:solidFill>
                  <a:schemeClr val="tx1"/>
                </a:solidFill>
                <a:latin typeface="Calibri" pitchFamily="34" charset="0"/>
                <a:cs typeface="Arial" pitchFamily="34" charset="0"/>
              </a:defRPr>
            </a:lvl3pPr>
            <a:lvl4pPr marL="1600200" indent="-228600">
              <a:defRPr>
                <a:solidFill>
                  <a:schemeClr val="tx1"/>
                </a:solidFill>
                <a:latin typeface="Calibri" pitchFamily="34" charset="0"/>
                <a:cs typeface="Arial" pitchFamily="34" charset="0"/>
              </a:defRPr>
            </a:lvl4pPr>
            <a:lvl5pPr marL="2057400" indent="-228600">
              <a:defRPr>
                <a:solidFill>
                  <a:schemeClr val="tx1"/>
                </a:solidFill>
                <a:latin typeface="Calibri" pitchFamily="34" charset="0"/>
                <a:cs typeface="Arial" pitchFamily="34" charset="0"/>
              </a:defRPr>
            </a:lvl5pPr>
            <a:lvl6pPr marL="2514600" indent="-228600" fontAlgn="base">
              <a:spcBef>
                <a:spcPct val="0"/>
              </a:spcBef>
              <a:spcAft>
                <a:spcPct val="0"/>
              </a:spcAft>
              <a:defRPr>
                <a:solidFill>
                  <a:schemeClr val="tx1"/>
                </a:solidFill>
                <a:latin typeface="Calibri" pitchFamily="34" charset="0"/>
                <a:cs typeface="Arial" pitchFamily="34" charset="0"/>
              </a:defRPr>
            </a:lvl6pPr>
            <a:lvl7pPr marL="2971800" indent="-228600" fontAlgn="base">
              <a:spcBef>
                <a:spcPct val="0"/>
              </a:spcBef>
              <a:spcAft>
                <a:spcPct val="0"/>
              </a:spcAft>
              <a:defRPr>
                <a:solidFill>
                  <a:schemeClr val="tx1"/>
                </a:solidFill>
                <a:latin typeface="Calibri" pitchFamily="34" charset="0"/>
                <a:cs typeface="Arial" pitchFamily="34" charset="0"/>
              </a:defRPr>
            </a:lvl7pPr>
            <a:lvl8pPr marL="3429000" indent="-228600" fontAlgn="base">
              <a:spcBef>
                <a:spcPct val="0"/>
              </a:spcBef>
              <a:spcAft>
                <a:spcPct val="0"/>
              </a:spcAft>
              <a:defRPr>
                <a:solidFill>
                  <a:schemeClr val="tx1"/>
                </a:solidFill>
                <a:latin typeface="Calibri" pitchFamily="34" charset="0"/>
                <a:cs typeface="Arial" pitchFamily="34" charset="0"/>
              </a:defRPr>
            </a:lvl8pPr>
            <a:lvl9pPr marL="3886200" indent="-228600" fontAlgn="base">
              <a:spcBef>
                <a:spcPct val="0"/>
              </a:spcBef>
              <a:spcAft>
                <a:spcPct val="0"/>
              </a:spcAft>
              <a:defRPr>
                <a:solidFill>
                  <a:schemeClr val="tx1"/>
                </a:solidFill>
                <a:latin typeface="Calibri" pitchFamily="34" charset="0"/>
                <a:cs typeface="Arial" pitchFamily="34" charset="0"/>
              </a:defRPr>
            </a:lvl9pPr>
          </a:lstStyle>
          <a:p>
            <a:r>
              <a:rPr lang="he-IL" altLang="he-IL" sz="3200"/>
              <a:t>.</a:t>
            </a:r>
            <a:endParaRPr lang="he-IL" altLang="he-IL" sz="2400"/>
          </a:p>
        </p:txBody>
      </p:sp>
      <p:sp>
        <p:nvSpPr>
          <p:cNvPr id="11268" name="מלבן 2"/>
          <p:cNvSpPr>
            <a:spLocks noChangeArrowheads="1"/>
          </p:cNvSpPr>
          <p:nvPr/>
        </p:nvSpPr>
        <p:spPr bwMode="auto">
          <a:xfrm>
            <a:off x="1403350" y="1612900"/>
            <a:ext cx="7019925"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cs typeface="Arial" pitchFamily="34" charset="0"/>
              </a:defRPr>
            </a:lvl1pPr>
            <a:lvl2pPr marL="742950" indent="-285750">
              <a:defRPr>
                <a:solidFill>
                  <a:schemeClr val="tx1"/>
                </a:solidFill>
                <a:latin typeface="Calibri" pitchFamily="34" charset="0"/>
                <a:cs typeface="Arial" pitchFamily="34" charset="0"/>
              </a:defRPr>
            </a:lvl2pPr>
            <a:lvl3pPr marL="1143000" indent="-228600">
              <a:defRPr>
                <a:solidFill>
                  <a:schemeClr val="tx1"/>
                </a:solidFill>
                <a:latin typeface="Calibri" pitchFamily="34" charset="0"/>
                <a:cs typeface="Arial" pitchFamily="34" charset="0"/>
              </a:defRPr>
            </a:lvl3pPr>
            <a:lvl4pPr marL="1600200" indent="-228600">
              <a:defRPr>
                <a:solidFill>
                  <a:schemeClr val="tx1"/>
                </a:solidFill>
                <a:latin typeface="Calibri" pitchFamily="34" charset="0"/>
                <a:cs typeface="Arial" pitchFamily="34" charset="0"/>
              </a:defRPr>
            </a:lvl4pPr>
            <a:lvl5pPr marL="2057400" indent="-228600">
              <a:defRPr>
                <a:solidFill>
                  <a:schemeClr val="tx1"/>
                </a:solidFill>
                <a:latin typeface="Calibri" pitchFamily="34" charset="0"/>
                <a:cs typeface="Arial" pitchFamily="34" charset="0"/>
              </a:defRPr>
            </a:lvl5pPr>
            <a:lvl6pPr marL="2514600" indent="-228600" fontAlgn="base">
              <a:spcBef>
                <a:spcPct val="0"/>
              </a:spcBef>
              <a:spcAft>
                <a:spcPct val="0"/>
              </a:spcAft>
              <a:defRPr>
                <a:solidFill>
                  <a:schemeClr val="tx1"/>
                </a:solidFill>
                <a:latin typeface="Calibri" pitchFamily="34" charset="0"/>
                <a:cs typeface="Arial" pitchFamily="34" charset="0"/>
              </a:defRPr>
            </a:lvl6pPr>
            <a:lvl7pPr marL="2971800" indent="-228600" fontAlgn="base">
              <a:spcBef>
                <a:spcPct val="0"/>
              </a:spcBef>
              <a:spcAft>
                <a:spcPct val="0"/>
              </a:spcAft>
              <a:defRPr>
                <a:solidFill>
                  <a:schemeClr val="tx1"/>
                </a:solidFill>
                <a:latin typeface="Calibri" pitchFamily="34" charset="0"/>
                <a:cs typeface="Arial" pitchFamily="34" charset="0"/>
              </a:defRPr>
            </a:lvl7pPr>
            <a:lvl8pPr marL="3429000" indent="-228600" fontAlgn="base">
              <a:spcBef>
                <a:spcPct val="0"/>
              </a:spcBef>
              <a:spcAft>
                <a:spcPct val="0"/>
              </a:spcAft>
              <a:defRPr>
                <a:solidFill>
                  <a:schemeClr val="tx1"/>
                </a:solidFill>
                <a:latin typeface="Calibri" pitchFamily="34" charset="0"/>
                <a:cs typeface="Arial" pitchFamily="34" charset="0"/>
              </a:defRPr>
            </a:lvl8pPr>
            <a:lvl9pPr marL="3886200" indent="-228600" fontAlgn="base">
              <a:spcBef>
                <a:spcPct val="0"/>
              </a:spcBef>
              <a:spcAft>
                <a:spcPct val="0"/>
              </a:spcAft>
              <a:defRPr>
                <a:solidFill>
                  <a:schemeClr val="tx1"/>
                </a:solidFill>
                <a:latin typeface="Calibri" pitchFamily="34" charset="0"/>
                <a:cs typeface="Arial" pitchFamily="34" charset="0"/>
              </a:defRPr>
            </a:lvl9pPr>
          </a:lstStyle>
          <a:p>
            <a:r>
              <a:rPr lang="he-IL" altLang="he-IL" sz="3200" dirty="0"/>
              <a:t>סוגיית השבת אמנות גזולה מקבלת תפנית </a:t>
            </a:r>
            <a:r>
              <a:rPr lang="he-IL" altLang="he-IL" sz="3200" dirty="0" smtClean="0"/>
              <a:t>בוושינגטון בשנת 1998. </a:t>
            </a:r>
            <a:r>
              <a:rPr lang="he-IL" altLang="he-IL" sz="3200" dirty="0"/>
              <a:t>נציגי 44 מדינות כולל ישראל מצהירים כי יש לזהות יצירות אמנות שהוחרמו ע"י המשטר הנאצי, להעמיד משאבים לצורך זיהוי </a:t>
            </a:r>
            <a:r>
              <a:rPr lang="he-IL" altLang="he-IL" sz="3200" dirty="0" smtClean="0"/>
              <a:t>היצירות, </a:t>
            </a:r>
            <a:r>
              <a:rPr lang="he-IL" altLang="he-IL" sz="3200" dirty="0"/>
              <a:t>ולעשות כל מאמץ לפרסם את היצירות במטרה לאתר את בעליהן או את </a:t>
            </a:r>
            <a:r>
              <a:rPr lang="he-IL" altLang="he-IL" sz="3200" dirty="0" smtClean="0"/>
              <a:t>יורשיהן.</a:t>
            </a:r>
            <a:endParaRPr lang="he-IL" altLang="he-IL" sz="32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לבן 1"/>
          <p:cNvSpPr/>
          <p:nvPr/>
        </p:nvSpPr>
        <p:spPr>
          <a:xfrm>
            <a:off x="2157626" y="345430"/>
            <a:ext cx="5141151" cy="923330"/>
          </a:xfrm>
          <a:prstGeom prst="rect">
            <a:avLst/>
          </a:prstGeom>
          <a:noFill/>
        </p:spPr>
        <p:txBody>
          <a:bodyPr wrap="none">
            <a:spAutoFit/>
          </a:bodyPr>
          <a:lstStyle/>
          <a:p>
            <a:pPr algn="ctr" fontAlgn="auto">
              <a:spcBef>
                <a:spcPts val="0"/>
              </a:spcBef>
              <a:spcAft>
                <a:spcPts val="0"/>
              </a:spcAft>
              <a:defRPr/>
            </a:pPr>
            <a:r>
              <a:rPr lang="he-IL"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אמנת </a:t>
            </a:r>
            <a:r>
              <a:rPr lang="he-IL" sz="5400" b="1" cap="all" dirty="0" err="1">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טרזין</a:t>
            </a:r>
            <a:r>
              <a:rPr lang="he-IL"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 2009</a:t>
            </a:r>
          </a:p>
        </p:txBody>
      </p:sp>
      <p:sp>
        <p:nvSpPr>
          <p:cNvPr id="12292" name="מלבן 2"/>
          <p:cNvSpPr>
            <a:spLocks noChangeArrowheads="1"/>
          </p:cNvSpPr>
          <p:nvPr/>
        </p:nvSpPr>
        <p:spPr bwMode="auto">
          <a:xfrm>
            <a:off x="1476375" y="1773238"/>
            <a:ext cx="6443663" cy="353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cs typeface="Arial" pitchFamily="34" charset="0"/>
              </a:defRPr>
            </a:lvl1pPr>
            <a:lvl2pPr marL="742950" indent="-285750">
              <a:defRPr>
                <a:solidFill>
                  <a:schemeClr val="tx1"/>
                </a:solidFill>
                <a:latin typeface="Calibri" pitchFamily="34" charset="0"/>
                <a:cs typeface="Arial" pitchFamily="34" charset="0"/>
              </a:defRPr>
            </a:lvl2pPr>
            <a:lvl3pPr marL="1143000" indent="-228600">
              <a:defRPr>
                <a:solidFill>
                  <a:schemeClr val="tx1"/>
                </a:solidFill>
                <a:latin typeface="Calibri" pitchFamily="34" charset="0"/>
                <a:cs typeface="Arial" pitchFamily="34" charset="0"/>
              </a:defRPr>
            </a:lvl3pPr>
            <a:lvl4pPr marL="1600200" indent="-228600">
              <a:defRPr>
                <a:solidFill>
                  <a:schemeClr val="tx1"/>
                </a:solidFill>
                <a:latin typeface="Calibri" pitchFamily="34" charset="0"/>
                <a:cs typeface="Arial" pitchFamily="34" charset="0"/>
              </a:defRPr>
            </a:lvl4pPr>
            <a:lvl5pPr marL="2057400" indent="-228600">
              <a:defRPr>
                <a:solidFill>
                  <a:schemeClr val="tx1"/>
                </a:solidFill>
                <a:latin typeface="Calibri" pitchFamily="34" charset="0"/>
                <a:cs typeface="Arial" pitchFamily="34" charset="0"/>
              </a:defRPr>
            </a:lvl5pPr>
            <a:lvl6pPr marL="2514600" indent="-228600" fontAlgn="base">
              <a:spcBef>
                <a:spcPct val="0"/>
              </a:spcBef>
              <a:spcAft>
                <a:spcPct val="0"/>
              </a:spcAft>
              <a:defRPr>
                <a:solidFill>
                  <a:schemeClr val="tx1"/>
                </a:solidFill>
                <a:latin typeface="Calibri" pitchFamily="34" charset="0"/>
                <a:cs typeface="Arial" pitchFamily="34" charset="0"/>
              </a:defRPr>
            </a:lvl6pPr>
            <a:lvl7pPr marL="2971800" indent="-228600" fontAlgn="base">
              <a:spcBef>
                <a:spcPct val="0"/>
              </a:spcBef>
              <a:spcAft>
                <a:spcPct val="0"/>
              </a:spcAft>
              <a:defRPr>
                <a:solidFill>
                  <a:schemeClr val="tx1"/>
                </a:solidFill>
                <a:latin typeface="Calibri" pitchFamily="34" charset="0"/>
                <a:cs typeface="Arial" pitchFamily="34" charset="0"/>
              </a:defRPr>
            </a:lvl7pPr>
            <a:lvl8pPr marL="3429000" indent="-228600" fontAlgn="base">
              <a:spcBef>
                <a:spcPct val="0"/>
              </a:spcBef>
              <a:spcAft>
                <a:spcPct val="0"/>
              </a:spcAft>
              <a:defRPr>
                <a:solidFill>
                  <a:schemeClr val="tx1"/>
                </a:solidFill>
                <a:latin typeface="Calibri" pitchFamily="34" charset="0"/>
                <a:cs typeface="Arial" pitchFamily="34" charset="0"/>
              </a:defRPr>
            </a:lvl8pPr>
            <a:lvl9pPr marL="3886200" indent="-228600" fontAlgn="base">
              <a:spcBef>
                <a:spcPct val="0"/>
              </a:spcBef>
              <a:spcAft>
                <a:spcPct val="0"/>
              </a:spcAft>
              <a:defRPr>
                <a:solidFill>
                  <a:schemeClr val="tx1"/>
                </a:solidFill>
                <a:latin typeface="Calibri" pitchFamily="34" charset="0"/>
                <a:cs typeface="Arial" pitchFamily="34" charset="0"/>
              </a:defRPr>
            </a:lvl9pPr>
          </a:lstStyle>
          <a:p>
            <a:r>
              <a:rPr lang="he-IL" altLang="he-IL" sz="3200" dirty="0"/>
              <a:t>46 מדינות בהן ישראל חותמות על האמנה שמאשררת את עקרונות ועידת וושינגטון וקוראת למדינות לחפש דרכים למציאת </a:t>
            </a:r>
            <a:r>
              <a:rPr lang="he-IL" altLang="he-IL" sz="3200" dirty="0" smtClean="0"/>
              <a:t>פתרון </a:t>
            </a:r>
            <a:r>
              <a:rPr lang="he-IL" altLang="he-IL" sz="3200" dirty="0"/>
              <a:t>הולם וצודק גם לשאלת היודאיקה וחפצי התרבות היהודית, בין אם הבעלים המקוריים או יורשיהם הם אנשים פרטיים או </a:t>
            </a:r>
            <a:r>
              <a:rPr lang="he-IL" altLang="he-IL" sz="3200" dirty="0" smtClean="0"/>
              <a:t>ארגונים. </a:t>
            </a:r>
            <a:endParaRPr lang="he-IL" altLang="he-IL" sz="3200"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C:\Users\Idit\Desktop\השבת יצירות\2009-06-30-terezin-declaration-final-1-72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9" y="0"/>
            <a:ext cx="5299048" cy="6856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p:cNvSpPr/>
          <p:nvPr/>
        </p:nvSpPr>
        <p:spPr>
          <a:xfrm>
            <a:off x="380699" y="345430"/>
            <a:ext cx="8695009" cy="1754326"/>
          </a:xfrm>
          <a:prstGeom prst="rect">
            <a:avLst/>
          </a:prstGeom>
          <a:noFill/>
        </p:spPr>
        <p:txBody>
          <a:bodyPr wrap="none">
            <a:spAutoFit/>
          </a:bodyPr>
          <a:lstStyle/>
          <a:p>
            <a:pPr algn="ctr" fontAlgn="auto">
              <a:spcBef>
                <a:spcPts val="0"/>
              </a:spcBef>
              <a:spcAft>
                <a:spcPts val="0"/>
              </a:spcAft>
              <a:defRPr/>
            </a:pPr>
            <a:r>
              <a:rPr lang="he-IL"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השבת אמנות גזולה באוסטריה</a:t>
            </a:r>
          </a:p>
          <a:p>
            <a:pPr algn="ctr" fontAlgn="auto">
              <a:spcBef>
                <a:spcPts val="0"/>
              </a:spcBef>
              <a:spcAft>
                <a:spcPts val="0"/>
              </a:spcAft>
              <a:defRPr/>
            </a:pPr>
            <a:r>
              <a:rPr lang="he-IL"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האישה בזהב - גוסטב </a:t>
            </a:r>
            <a:r>
              <a:rPr lang="he-IL" sz="5400" b="1" cap="all" dirty="0" err="1">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קלימט</a:t>
            </a:r>
            <a:endParaRPr lang="he-IL"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endParaRPr>
          </a:p>
        </p:txBody>
      </p:sp>
      <p:sp>
        <p:nvSpPr>
          <p:cNvPr id="14340" name="מלבן 3"/>
          <p:cNvSpPr>
            <a:spLocks noChangeArrowheads="1"/>
          </p:cNvSpPr>
          <p:nvPr/>
        </p:nvSpPr>
        <p:spPr bwMode="auto">
          <a:xfrm>
            <a:off x="2753708" y="2348880"/>
            <a:ext cx="6084738"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cs typeface="Arial" pitchFamily="34" charset="0"/>
              </a:defRPr>
            </a:lvl1pPr>
            <a:lvl2pPr marL="742950" indent="-285750">
              <a:defRPr>
                <a:solidFill>
                  <a:schemeClr val="tx1"/>
                </a:solidFill>
                <a:latin typeface="Calibri" pitchFamily="34" charset="0"/>
                <a:cs typeface="Arial" pitchFamily="34" charset="0"/>
              </a:defRPr>
            </a:lvl2pPr>
            <a:lvl3pPr marL="1143000" indent="-228600">
              <a:defRPr>
                <a:solidFill>
                  <a:schemeClr val="tx1"/>
                </a:solidFill>
                <a:latin typeface="Calibri" pitchFamily="34" charset="0"/>
                <a:cs typeface="Arial" pitchFamily="34" charset="0"/>
              </a:defRPr>
            </a:lvl3pPr>
            <a:lvl4pPr marL="1600200" indent="-228600">
              <a:defRPr>
                <a:solidFill>
                  <a:schemeClr val="tx1"/>
                </a:solidFill>
                <a:latin typeface="Calibri" pitchFamily="34" charset="0"/>
                <a:cs typeface="Arial" pitchFamily="34" charset="0"/>
              </a:defRPr>
            </a:lvl4pPr>
            <a:lvl5pPr marL="2057400" indent="-228600">
              <a:defRPr>
                <a:solidFill>
                  <a:schemeClr val="tx1"/>
                </a:solidFill>
                <a:latin typeface="Calibri" pitchFamily="34" charset="0"/>
                <a:cs typeface="Arial" pitchFamily="34" charset="0"/>
              </a:defRPr>
            </a:lvl5pPr>
            <a:lvl6pPr marL="2514600" indent="-228600" fontAlgn="base">
              <a:spcBef>
                <a:spcPct val="0"/>
              </a:spcBef>
              <a:spcAft>
                <a:spcPct val="0"/>
              </a:spcAft>
              <a:defRPr>
                <a:solidFill>
                  <a:schemeClr val="tx1"/>
                </a:solidFill>
                <a:latin typeface="Calibri" pitchFamily="34" charset="0"/>
                <a:cs typeface="Arial" pitchFamily="34" charset="0"/>
              </a:defRPr>
            </a:lvl6pPr>
            <a:lvl7pPr marL="2971800" indent="-228600" fontAlgn="base">
              <a:spcBef>
                <a:spcPct val="0"/>
              </a:spcBef>
              <a:spcAft>
                <a:spcPct val="0"/>
              </a:spcAft>
              <a:defRPr>
                <a:solidFill>
                  <a:schemeClr val="tx1"/>
                </a:solidFill>
                <a:latin typeface="Calibri" pitchFamily="34" charset="0"/>
                <a:cs typeface="Arial" pitchFamily="34" charset="0"/>
              </a:defRPr>
            </a:lvl7pPr>
            <a:lvl8pPr marL="3429000" indent="-228600" fontAlgn="base">
              <a:spcBef>
                <a:spcPct val="0"/>
              </a:spcBef>
              <a:spcAft>
                <a:spcPct val="0"/>
              </a:spcAft>
              <a:defRPr>
                <a:solidFill>
                  <a:schemeClr val="tx1"/>
                </a:solidFill>
                <a:latin typeface="Calibri" pitchFamily="34" charset="0"/>
                <a:cs typeface="Arial" pitchFamily="34" charset="0"/>
              </a:defRPr>
            </a:lvl8pPr>
            <a:lvl9pPr marL="3886200" indent="-228600" fontAlgn="base">
              <a:spcBef>
                <a:spcPct val="0"/>
              </a:spcBef>
              <a:spcAft>
                <a:spcPct val="0"/>
              </a:spcAft>
              <a:defRPr>
                <a:solidFill>
                  <a:schemeClr val="tx1"/>
                </a:solidFill>
                <a:latin typeface="Calibri" pitchFamily="34" charset="0"/>
                <a:cs typeface="Arial" pitchFamily="34" charset="0"/>
              </a:defRPr>
            </a:lvl9pPr>
          </a:lstStyle>
          <a:p>
            <a:r>
              <a:rPr lang="he-IL" altLang="he-IL" sz="3200" dirty="0"/>
              <a:t>לאחר 60 שנה מוחזרת </a:t>
            </a:r>
            <a:r>
              <a:rPr lang="he-IL" altLang="he-IL" sz="3200" dirty="0" smtClean="0"/>
              <a:t>יצירתו </a:t>
            </a:r>
            <a:r>
              <a:rPr lang="he-IL" altLang="he-IL" sz="3200" dirty="0"/>
              <a:t>של </a:t>
            </a:r>
            <a:r>
              <a:rPr lang="he-IL" altLang="he-IL" sz="3200" dirty="0" err="1"/>
              <a:t>קלימט</a:t>
            </a:r>
            <a:r>
              <a:rPr lang="he-IL" altLang="he-IL" sz="3200" dirty="0"/>
              <a:t> שהוחרמה ע"י הנאצים לבת המשפחה ששרדה את השואה לאחר מאבק משפטי ארוך בהתערבות בית המשפט העליון של ארה"ב  נגד הממשלה </a:t>
            </a:r>
            <a:r>
              <a:rPr lang="he-IL" altLang="he-IL" sz="3200" dirty="0" smtClean="0"/>
              <a:t>האוסטרית - פתיחת </a:t>
            </a:r>
            <a:r>
              <a:rPr lang="he-IL" altLang="he-IL" sz="3200" dirty="0"/>
              <a:t>הסכר בהשבת אמנות גזולה באוסטריה. </a:t>
            </a:r>
          </a:p>
        </p:txBody>
      </p:sp>
      <p:pic>
        <p:nvPicPr>
          <p:cNvPr id="14341" name="Picture 2" descr="C:\Users\Idit\Desktop\השבת יצירות\adele bloch 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3" y="2492375"/>
            <a:ext cx="2514600" cy="422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p:cNvSpPr/>
          <p:nvPr/>
        </p:nvSpPr>
        <p:spPr>
          <a:xfrm>
            <a:off x="1121290" y="345430"/>
            <a:ext cx="7213834" cy="923330"/>
          </a:xfrm>
          <a:prstGeom prst="rect">
            <a:avLst/>
          </a:prstGeom>
          <a:noFill/>
        </p:spPr>
        <p:txBody>
          <a:bodyPr wrap="none">
            <a:spAutoFit/>
          </a:bodyPr>
          <a:lstStyle/>
          <a:p>
            <a:pPr algn="ctr" fontAlgn="auto">
              <a:spcBef>
                <a:spcPts val="0"/>
              </a:spcBef>
              <a:spcAft>
                <a:spcPts val="0"/>
              </a:spcAft>
              <a:defRPr/>
            </a:pPr>
            <a:r>
              <a:rPr lang="he-IL"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פרשת </a:t>
            </a:r>
            <a:r>
              <a:rPr lang="he-IL" sz="5400" b="1" cap="all" dirty="0" err="1">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גורליט</a:t>
            </a:r>
            <a:r>
              <a:rPr lang="he-IL"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-אוסף מינכן</a:t>
            </a:r>
          </a:p>
        </p:txBody>
      </p:sp>
      <p:sp>
        <p:nvSpPr>
          <p:cNvPr id="15364" name="מלבן 3"/>
          <p:cNvSpPr>
            <a:spLocks noChangeArrowheads="1"/>
          </p:cNvSpPr>
          <p:nvPr/>
        </p:nvSpPr>
        <p:spPr bwMode="auto">
          <a:xfrm>
            <a:off x="4140200" y="1628775"/>
            <a:ext cx="4751388"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cs typeface="Arial" pitchFamily="34" charset="0"/>
              </a:defRPr>
            </a:lvl1pPr>
            <a:lvl2pPr marL="742950" indent="-285750">
              <a:defRPr>
                <a:solidFill>
                  <a:schemeClr val="tx1"/>
                </a:solidFill>
                <a:latin typeface="Calibri" pitchFamily="34" charset="0"/>
                <a:cs typeface="Arial" pitchFamily="34" charset="0"/>
              </a:defRPr>
            </a:lvl2pPr>
            <a:lvl3pPr marL="1143000" indent="-228600">
              <a:defRPr>
                <a:solidFill>
                  <a:schemeClr val="tx1"/>
                </a:solidFill>
                <a:latin typeface="Calibri" pitchFamily="34" charset="0"/>
                <a:cs typeface="Arial" pitchFamily="34" charset="0"/>
              </a:defRPr>
            </a:lvl3pPr>
            <a:lvl4pPr marL="1600200" indent="-228600">
              <a:defRPr>
                <a:solidFill>
                  <a:schemeClr val="tx1"/>
                </a:solidFill>
                <a:latin typeface="Calibri" pitchFamily="34" charset="0"/>
                <a:cs typeface="Arial" pitchFamily="34" charset="0"/>
              </a:defRPr>
            </a:lvl4pPr>
            <a:lvl5pPr marL="2057400" indent="-228600">
              <a:defRPr>
                <a:solidFill>
                  <a:schemeClr val="tx1"/>
                </a:solidFill>
                <a:latin typeface="Calibri" pitchFamily="34" charset="0"/>
                <a:cs typeface="Arial" pitchFamily="34" charset="0"/>
              </a:defRPr>
            </a:lvl5pPr>
            <a:lvl6pPr marL="2514600" indent="-228600" fontAlgn="base">
              <a:spcBef>
                <a:spcPct val="0"/>
              </a:spcBef>
              <a:spcAft>
                <a:spcPct val="0"/>
              </a:spcAft>
              <a:defRPr>
                <a:solidFill>
                  <a:schemeClr val="tx1"/>
                </a:solidFill>
                <a:latin typeface="Calibri" pitchFamily="34" charset="0"/>
                <a:cs typeface="Arial" pitchFamily="34" charset="0"/>
              </a:defRPr>
            </a:lvl6pPr>
            <a:lvl7pPr marL="2971800" indent="-228600" fontAlgn="base">
              <a:spcBef>
                <a:spcPct val="0"/>
              </a:spcBef>
              <a:spcAft>
                <a:spcPct val="0"/>
              </a:spcAft>
              <a:defRPr>
                <a:solidFill>
                  <a:schemeClr val="tx1"/>
                </a:solidFill>
                <a:latin typeface="Calibri" pitchFamily="34" charset="0"/>
                <a:cs typeface="Arial" pitchFamily="34" charset="0"/>
              </a:defRPr>
            </a:lvl7pPr>
            <a:lvl8pPr marL="3429000" indent="-228600" fontAlgn="base">
              <a:spcBef>
                <a:spcPct val="0"/>
              </a:spcBef>
              <a:spcAft>
                <a:spcPct val="0"/>
              </a:spcAft>
              <a:defRPr>
                <a:solidFill>
                  <a:schemeClr val="tx1"/>
                </a:solidFill>
                <a:latin typeface="Calibri" pitchFamily="34" charset="0"/>
                <a:cs typeface="Arial" pitchFamily="34" charset="0"/>
              </a:defRPr>
            </a:lvl8pPr>
            <a:lvl9pPr marL="3886200" indent="-228600" fontAlgn="base">
              <a:spcBef>
                <a:spcPct val="0"/>
              </a:spcBef>
              <a:spcAft>
                <a:spcPct val="0"/>
              </a:spcAft>
              <a:defRPr>
                <a:solidFill>
                  <a:schemeClr val="tx1"/>
                </a:solidFill>
                <a:latin typeface="Calibri" pitchFamily="34" charset="0"/>
                <a:cs typeface="Arial" pitchFamily="34" charset="0"/>
              </a:defRPr>
            </a:lvl9pPr>
          </a:lstStyle>
          <a:p>
            <a:r>
              <a:rPr lang="he-IL" altLang="he-IL" sz="3200" dirty="0"/>
              <a:t>בנובמבר 2013 מתגלות במינכן  </a:t>
            </a:r>
            <a:r>
              <a:rPr lang="he-IL" altLang="he-IL" sz="3200" dirty="0" smtClean="0"/>
              <a:t>1,406 </a:t>
            </a:r>
            <a:r>
              <a:rPr lang="he-IL" altLang="he-IL" sz="3200" dirty="0"/>
              <a:t>יצירות מופת בביתו של </a:t>
            </a:r>
            <a:r>
              <a:rPr lang="he-IL" altLang="he-IL" sz="3200" dirty="0" err="1"/>
              <a:t>קורנליוס</a:t>
            </a:r>
            <a:r>
              <a:rPr lang="he-IL" altLang="he-IL" sz="3200" dirty="0"/>
              <a:t> </a:t>
            </a:r>
            <a:r>
              <a:rPr lang="he-IL" altLang="he-IL" sz="3200" dirty="0" err="1"/>
              <a:t>גורליט</a:t>
            </a:r>
            <a:r>
              <a:rPr lang="he-IL" altLang="he-IL" sz="3200" dirty="0"/>
              <a:t>, בנו של אספן אמנות גרמני ששיתף פעולה עם הנאצים והיה אחד </a:t>
            </a:r>
            <a:r>
              <a:rPr lang="he-IL" altLang="he-IL" sz="3200" dirty="0" smtClean="0"/>
              <a:t>מ- </a:t>
            </a:r>
            <a:r>
              <a:rPr lang="he-IL" altLang="he-IL" sz="3200" dirty="0"/>
              <a:t>4 הסוחרים באמנות המנוונת שמונו ע"י </a:t>
            </a:r>
            <a:r>
              <a:rPr lang="he-IL" altLang="he-IL" sz="3200" dirty="0" err="1"/>
              <a:t>גבלס</a:t>
            </a:r>
            <a:r>
              <a:rPr lang="he-IL" altLang="he-IL" sz="3200" dirty="0"/>
              <a:t>. פרשת </a:t>
            </a:r>
            <a:r>
              <a:rPr lang="he-IL" altLang="he-IL" sz="3200" dirty="0" err="1" smtClean="0"/>
              <a:t>גורליט</a:t>
            </a:r>
            <a:r>
              <a:rPr lang="he-IL" altLang="he-IL" sz="3200" dirty="0" smtClean="0"/>
              <a:t> - כשל </a:t>
            </a:r>
            <a:r>
              <a:rPr lang="he-IL" altLang="he-IL" sz="3200" dirty="0"/>
              <a:t>מערכתי סביב נושא האמנות השדודה בגרמניה. </a:t>
            </a:r>
          </a:p>
        </p:txBody>
      </p:sp>
      <p:pic>
        <p:nvPicPr>
          <p:cNvPr id="15365" name="Picture 2" descr="C:\Users\Idit\Desktop\השבת יצירות\גורליט 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781175"/>
            <a:ext cx="3303587" cy="421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p:cNvSpPr/>
          <p:nvPr/>
        </p:nvSpPr>
        <p:spPr>
          <a:xfrm>
            <a:off x="1054004" y="345430"/>
            <a:ext cx="7348422" cy="1754326"/>
          </a:xfrm>
          <a:prstGeom prst="rect">
            <a:avLst/>
          </a:prstGeom>
          <a:noFill/>
        </p:spPr>
        <p:txBody>
          <a:bodyPr wrap="none">
            <a:spAutoFit/>
          </a:bodyPr>
          <a:lstStyle/>
          <a:p>
            <a:pPr algn="ctr" fontAlgn="auto">
              <a:spcBef>
                <a:spcPts val="0"/>
              </a:spcBef>
              <a:spcAft>
                <a:spcPts val="0"/>
              </a:spcAft>
              <a:defRPr/>
            </a:pPr>
            <a:r>
              <a:rPr lang="en-US" sz="5400" b="1" cap="all" dirty="0" err="1">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Schwabing</a:t>
            </a:r>
            <a:r>
              <a:rPr lang="en-US"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 art trove </a:t>
            </a:r>
          </a:p>
          <a:p>
            <a:pPr algn="ctr" fontAlgn="auto">
              <a:spcBef>
                <a:spcPts val="0"/>
              </a:spcBef>
              <a:spcAft>
                <a:spcPts val="0"/>
              </a:spcAft>
              <a:defRPr/>
            </a:pPr>
            <a:r>
              <a:rPr lang="en-US"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task force</a:t>
            </a:r>
            <a:endParaRPr lang="he-IL"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endParaRPr>
          </a:p>
        </p:txBody>
      </p:sp>
      <p:sp>
        <p:nvSpPr>
          <p:cNvPr id="16388" name="מלבן 3"/>
          <p:cNvSpPr>
            <a:spLocks noChangeArrowheads="1"/>
          </p:cNvSpPr>
          <p:nvPr/>
        </p:nvSpPr>
        <p:spPr bwMode="auto">
          <a:xfrm>
            <a:off x="4356100" y="1628775"/>
            <a:ext cx="4608388"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cs typeface="Arial" pitchFamily="34" charset="0"/>
              </a:defRPr>
            </a:lvl1pPr>
            <a:lvl2pPr marL="742950" indent="-285750">
              <a:defRPr>
                <a:solidFill>
                  <a:schemeClr val="tx1"/>
                </a:solidFill>
                <a:latin typeface="Calibri" pitchFamily="34" charset="0"/>
                <a:cs typeface="Arial" pitchFamily="34" charset="0"/>
              </a:defRPr>
            </a:lvl2pPr>
            <a:lvl3pPr marL="1143000" indent="-228600">
              <a:defRPr>
                <a:solidFill>
                  <a:schemeClr val="tx1"/>
                </a:solidFill>
                <a:latin typeface="Calibri" pitchFamily="34" charset="0"/>
                <a:cs typeface="Arial" pitchFamily="34" charset="0"/>
              </a:defRPr>
            </a:lvl3pPr>
            <a:lvl4pPr marL="1600200" indent="-228600">
              <a:defRPr>
                <a:solidFill>
                  <a:schemeClr val="tx1"/>
                </a:solidFill>
                <a:latin typeface="Calibri" pitchFamily="34" charset="0"/>
                <a:cs typeface="Arial" pitchFamily="34" charset="0"/>
              </a:defRPr>
            </a:lvl4pPr>
            <a:lvl5pPr marL="2057400" indent="-228600">
              <a:defRPr>
                <a:solidFill>
                  <a:schemeClr val="tx1"/>
                </a:solidFill>
                <a:latin typeface="Calibri" pitchFamily="34" charset="0"/>
                <a:cs typeface="Arial" pitchFamily="34" charset="0"/>
              </a:defRPr>
            </a:lvl5pPr>
            <a:lvl6pPr marL="2514600" indent="-228600" fontAlgn="base">
              <a:spcBef>
                <a:spcPct val="0"/>
              </a:spcBef>
              <a:spcAft>
                <a:spcPct val="0"/>
              </a:spcAft>
              <a:defRPr>
                <a:solidFill>
                  <a:schemeClr val="tx1"/>
                </a:solidFill>
                <a:latin typeface="Calibri" pitchFamily="34" charset="0"/>
                <a:cs typeface="Arial" pitchFamily="34" charset="0"/>
              </a:defRPr>
            </a:lvl6pPr>
            <a:lvl7pPr marL="2971800" indent="-228600" fontAlgn="base">
              <a:spcBef>
                <a:spcPct val="0"/>
              </a:spcBef>
              <a:spcAft>
                <a:spcPct val="0"/>
              </a:spcAft>
              <a:defRPr>
                <a:solidFill>
                  <a:schemeClr val="tx1"/>
                </a:solidFill>
                <a:latin typeface="Calibri" pitchFamily="34" charset="0"/>
                <a:cs typeface="Arial" pitchFamily="34" charset="0"/>
              </a:defRPr>
            </a:lvl7pPr>
            <a:lvl8pPr marL="3429000" indent="-228600" fontAlgn="base">
              <a:spcBef>
                <a:spcPct val="0"/>
              </a:spcBef>
              <a:spcAft>
                <a:spcPct val="0"/>
              </a:spcAft>
              <a:defRPr>
                <a:solidFill>
                  <a:schemeClr val="tx1"/>
                </a:solidFill>
                <a:latin typeface="Calibri" pitchFamily="34" charset="0"/>
                <a:cs typeface="Arial" pitchFamily="34" charset="0"/>
              </a:defRPr>
            </a:lvl8pPr>
            <a:lvl9pPr marL="3886200" indent="-228600" fontAlgn="base">
              <a:spcBef>
                <a:spcPct val="0"/>
              </a:spcBef>
              <a:spcAft>
                <a:spcPct val="0"/>
              </a:spcAft>
              <a:defRPr>
                <a:solidFill>
                  <a:schemeClr val="tx1"/>
                </a:solidFill>
                <a:latin typeface="Calibri" pitchFamily="34" charset="0"/>
                <a:cs typeface="Arial" pitchFamily="34" charset="0"/>
              </a:defRPr>
            </a:lvl9pPr>
          </a:lstStyle>
          <a:p>
            <a:endParaRPr lang="he-IL" altLang="he-IL" sz="3200" dirty="0"/>
          </a:p>
          <a:p>
            <a:r>
              <a:rPr lang="he-IL" altLang="he-IL" sz="3200" dirty="0"/>
              <a:t>2014-שרת התרבות של גרמניה מקימה כוח </a:t>
            </a:r>
            <a:r>
              <a:rPr lang="he-IL" altLang="he-IL" sz="3200" dirty="0" smtClean="0"/>
              <a:t>משימה בעזרת </a:t>
            </a:r>
            <a:r>
              <a:rPr lang="he-IL" altLang="he-IL" sz="3200" dirty="0"/>
              <a:t>מומחים </a:t>
            </a:r>
            <a:r>
              <a:rPr lang="he-IL" altLang="he-IL" sz="3200" dirty="0" smtClean="0"/>
              <a:t>בינלאומיים חקר </a:t>
            </a:r>
            <a:r>
              <a:rPr lang="he-IL" altLang="he-IL" sz="3200" dirty="0"/>
              <a:t>מוצאות של פרטי האמנות של אוסף </a:t>
            </a:r>
            <a:r>
              <a:rPr lang="he-IL" altLang="he-IL" sz="3200" dirty="0" err="1"/>
              <a:t>גורליט</a:t>
            </a:r>
            <a:r>
              <a:rPr lang="he-IL" altLang="he-IL" sz="3200" dirty="0"/>
              <a:t>. </a:t>
            </a:r>
            <a:endParaRPr lang="he-IL" altLang="he-IL" sz="3200" dirty="0" smtClean="0"/>
          </a:p>
          <a:p>
            <a:r>
              <a:rPr lang="he-IL" altLang="he-IL" sz="3200" dirty="0" smtClean="0"/>
              <a:t>בין </a:t>
            </a:r>
            <a:r>
              <a:rPr lang="he-IL" altLang="he-IL" sz="3200" dirty="0"/>
              <a:t>המומחים: שלומית שטיינברג </a:t>
            </a:r>
            <a:r>
              <a:rPr lang="he-IL" altLang="he-IL" sz="3200" dirty="0" smtClean="0"/>
              <a:t>ממוזאון </a:t>
            </a:r>
            <a:r>
              <a:rPr lang="he-IL" altLang="he-IL" sz="3200" dirty="0"/>
              <a:t>ישראל ויהודית שנדר מיד </a:t>
            </a:r>
            <a:r>
              <a:rPr lang="he-IL" altLang="he-IL" sz="3200" dirty="0" smtClean="0"/>
              <a:t>ושם.</a:t>
            </a:r>
            <a:endParaRPr lang="he-IL" altLang="he-IL" sz="3200" dirty="0"/>
          </a:p>
        </p:txBody>
      </p:sp>
      <p:pic>
        <p:nvPicPr>
          <p:cNvPr id="16389" name="Picture 2" descr="C:\Users\Idit\Desktop\השבת יצירות\גורליט.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76475"/>
            <a:ext cx="4464050" cy="319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p:cNvSpPr/>
          <p:nvPr/>
        </p:nvSpPr>
        <p:spPr>
          <a:xfrm>
            <a:off x="356673" y="345430"/>
            <a:ext cx="8743099" cy="1754326"/>
          </a:xfrm>
          <a:prstGeom prst="rect">
            <a:avLst/>
          </a:prstGeom>
          <a:noFill/>
        </p:spPr>
        <p:txBody>
          <a:bodyPr wrap="none">
            <a:spAutoFit/>
          </a:bodyPr>
          <a:lstStyle/>
          <a:p>
            <a:pPr algn="ctr" fontAlgn="auto">
              <a:spcBef>
                <a:spcPts val="0"/>
              </a:spcBef>
              <a:spcAft>
                <a:spcPts val="0"/>
              </a:spcAft>
              <a:defRPr/>
            </a:pPr>
            <a:r>
              <a:rPr lang="he-IL"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מדיניות גרמניה לנושא ההשבה</a:t>
            </a:r>
          </a:p>
          <a:p>
            <a:pPr algn="ctr" fontAlgn="auto">
              <a:spcBef>
                <a:spcPts val="0"/>
              </a:spcBef>
              <a:spcAft>
                <a:spcPts val="0"/>
              </a:spcAft>
              <a:defRPr/>
            </a:pPr>
            <a:r>
              <a:rPr lang="he-IL"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חקר מוצאות - </a:t>
            </a:r>
            <a:r>
              <a:rPr lang="en-US"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provenance</a:t>
            </a:r>
            <a:endParaRPr lang="he-IL"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endParaRPr>
          </a:p>
        </p:txBody>
      </p:sp>
      <p:sp>
        <p:nvSpPr>
          <p:cNvPr id="17412" name="מלבן 3"/>
          <p:cNvSpPr>
            <a:spLocks noChangeArrowheads="1"/>
          </p:cNvSpPr>
          <p:nvPr/>
        </p:nvSpPr>
        <p:spPr bwMode="auto">
          <a:xfrm>
            <a:off x="4211638" y="1839973"/>
            <a:ext cx="4752975"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cs typeface="Arial" pitchFamily="34" charset="0"/>
              </a:defRPr>
            </a:lvl1pPr>
            <a:lvl2pPr marL="742950" indent="-285750">
              <a:defRPr>
                <a:solidFill>
                  <a:schemeClr val="tx1"/>
                </a:solidFill>
                <a:latin typeface="Calibri" pitchFamily="34" charset="0"/>
                <a:cs typeface="Arial" pitchFamily="34" charset="0"/>
              </a:defRPr>
            </a:lvl2pPr>
            <a:lvl3pPr marL="1143000" indent="-228600">
              <a:defRPr>
                <a:solidFill>
                  <a:schemeClr val="tx1"/>
                </a:solidFill>
                <a:latin typeface="Calibri" pitchFamily="34" charset="0"/>
                <a:cs typeface="Arial" pitchFamily="34" charset="0"/>
              </a:defRPr>
            </a:lvl3pPr>
            <a:lvl4pPr marL="1600200" indent="-228600">
              <a:defRPr>
                <a:solidFill>
                  <a:schemeClr val="tx1"/>
                </a:solidFill>
                <a:latin typeface="Calibri" pitchFamily="34" charset="0"/>
                <a:cs typeface="Arial" pitchFamily="34" charset="0"/>
              </a:defRPr>
            </a:lvl4pPr>
            <a:lvl5pPr marL="2057400" indent="-228600">
              <a:defRPr>
                <a:solidFill>
                  <a:schemeClr val="tx1"/>
                </a:solidFill>
                <a:latin typeface="Calibri" pitchFamily="34" charset="0"/>
                <a:cs typeface="Arial" pitchFamily="34" charset="0"/>
              </a:defRPr>
            </a:lvl5pPr>
            <a:lvl6pPr marL="2514600" indent="-228600" fontAlgn="base">
              <a:spcBef>
                <a:spcPct val="0"/>
              </a:spcBef>
              <a:spcAft>
                <a:spcPct val="0"/>
              </a:spcAft>
              <a:defRPr>
                <a:solidFill>
                  <a:schemeClr val="tx1"/>
                </a:solidFill>
                <a:latin typeface="Calibri" pitchFamily="34" charset="0"/>
                <a:cs typeface="Arial" pitchFamily="34" charset="0"/>
              </a:defRPr>
            </a:lvl6pPr>
            <a:lvl7pPr marL="2971800" indent="-228600" fontAlgn="base">
              <a:spcBef>
                <a:spcPct val="0"/>
              </a:spcBef>
              <a:spcAft>
                <a:spcPct val="0"/>
              </a:spcAft>
              <a:defRPr>
                <a:solidFill>
                  <a:schemeClr val="tx1"/>
                </a:solidFill>
                <a:latin typeface="Calibri" pitchFamily="34" charset="0"/>
                <a:cs typeface="Arial" pitchFamily="34" charset="0"/>
              </a:defRPr>
            </a:lvl7pPr>
            <a:lvl8pPr marL="3429000" indent="-228600" fontAlgn="base">
              <a:spcBef>
                <a:spcPct val="0"/>
              </a:spcBef>
              <a:spcAft>
                <a:spcPct val="0"/>
              </a:spcAft>
              <a:defRPr>
                <a:solidFill>
                  <a:schemeClr val="tx1"/>
                </a:solidFill>
                <a:latin typeface="Calibri" pitchFamily="34" charset="0"/>
                <a:cs typeface="Arial" pitchFamily="34" charset="0"/>
              </a:defRPr>
            </a:lvl8pPr>
            <a:lvl9pPr marL="3886200" indent="-228600" fontAlgn="base">
              <a:spcBef>
                <a:spcPct val="0"/>
              </a:spcBef>
              <a:spcAft>
                <a:spcPct val="0"/>
              </a:spcAft>
              <a:defRPr>
                <a:solidFill>
                  <a:schemeClr val="tx1"/>
                </a:solidFill>
                <a:latin typeface="Calibri" pitchFamily="34" charset="0"/>
                <a:cs typeface="Arial" pitchFamily="34" charset="0"/>
              </a:defRPr>
            </a:lvl9pPr>
          </a:lstStyle>
          <a:p>
            <a:endParaRPr lang="he-IL" altLang="he-IL" sz="3200" dirty="0"/>
          </a:p>
          <a:p>
            <a:r>
              <a:rPr lang="he-IL" altLang="he-IL" sz="3200" dirty="0" smtClean="0"/>
              <a:t>בשנת </a:t>
            </a:r>
            <a:r>
              <a:rPr lang="he-IL" altLang="he-IL" sz="3200" dirty="0"/>
              <a:t>2003 החל חקר מוצאות באוניברסיטת ברלין. החוקרים מתבססים על רשימות היצירות שהוחרמו בתקופת השלטון </a:t>
            </a:r>
            <a:r>
              <a:rPr lang="he-IL" altLang="he-IL" sz="3200" dirty="0" smtClean="0"/>
              <a:t>הנאצי. </a:t>
            </a:r>
            <a:r>
              <a:rPr lang="he-IL" altLang="he-IL" sz="3200" dirty="0"/>
              <a:t>המחקר כולל יותר מ 130 פרויקטים, 67 מוזאונים, </a:t>
            </a:r>
            <a:r>
              <a:rPr lang="he-IL" altLang="he-IL" sz="3200" dirty="0" smtClean="0"/>
              <a:t>ו- </a:t>
            </a:r>
            <a:r>
              <a:rPr lang="he-IL" altLang="he-IL" sz="3200" dirty="0"/>
              <a:t>20 </a:t>
            </a:r>
            <a:r>
              <a:rPr lang="he-IL" altLang="he-IL" sz="3200" dirty="0" smtClean="0"/>
              <a:t>ספריות. </a:t>
            </a:r>
            <a:endParaRPr lang="he-IL" altLang="he-IL" sz="3200" dirty="0"/>
          </a:p>
        </p:txBody>
      </p:sp>
      <p:pic>
        <p:nvPicPr>
          <p:cNvPr id="17413" name="Picture 2" descr="Researchers at the “Degenerate Art” Research Center work closely with museums throughout Germany to find out what became of the confiscated works of art.">
            <a:hlinkClick r:id="rId3" tooltip="Researchers at the “Degenerate Art” Research Center work closely with museums throughout Germany to find out what became of the confiscated works of art. | Image Credit: Freie Universität Berlin"/>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2636838"/>
            <a:ext cx="3582988" cy="372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p:cNvSpPr/>
          <p:nvPr/>
        </p:nvSpPr>
        <p:spPr>
          <a:xfrm>
            <a:off x="850391" y="345430"/>
            <a:ext cx="7755649" cy="923330"/>
          </a:xfrm>
          <a:prstGeom prst="rect">
            <a:avLst/>
          </a:prstGeom>
          <a:noFill/>
        </p:spPr>
        <p:txBody>
          <a:bodyPr wrap="none">
            <a:spAutoFit/>
          </a:bodyPr>
          <a:lstStyle/>
          <a:p>
            <a:pPr algn="ctr" fontAlgn="auto">
              <a:spcBef>
                <a:spcPts val="0"/>
              </a:spcBef>
              <a:spcAft>
                <a:spcPts val="0"/>
              </a:spcAft>
              <a:defRPr/>
            </a:pPr>
            <a:r>
              <a:rPr lang="he-IL"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מזכר הבנות גרמניה-ישראל</a:t>
            </a:r>
          </a:p>
        </p:txBody>
      </p:sp>
      <p:sp>
        <p:nvSpPr>
          <p:cNvPr id="18436" name="מלבן 3"/>
          <p:cNvSpPr>
            <a:spLocks noChangeArrowheads="1"/>
          </p:cNvSpPr>
          <p:nvPr/>
        </p:nvSpPr>
        <p:spPr bwMode="auto">
          <a:xfrm>
            <a:off x="4356100" y="1628775"/>
            <a:ext cx="4608388"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cs typeface="Arial" pitchFamily="34" charset="0"/>
              </a:defRPr>
            </a:lvl1pPr>
            <a:lvl2pPr marL="742950" indent="-285750">
              <a:defRPr>
                <a:solidFill>
                  <a:schemeClr val="tx1"/>
                </a:solidFill>
                <a:latin typeface="Calibri" pitchFamily="34" charset="0"/>
                <a:cs typeface="Arial" pitchFamily="34" charset="0"/>
              </a:defRPr>
            </a:lvl2pPr>
            <a:lvl3pPr marL="1143000" indent="-228600">
              <a:defRPr>
                <a:solidFill>
                  <a:schemeClr val="tx1"/>
                </a:solidFill>
                <a:latin typeface="Calibri" pitchFamily="34" charset="0"/>
                <a:cs typeface="Arial" pitchFamily="34" charset="0"/>
              </a:defRPr>
            </a:lvl3pPr>
            <a:lvl4pPr marL="1600200" indent="-228600">
              <a:defRPr>
                <a:solidFill>
                  <a:schemeClr val="tx1"/>
                </a:solidFill>
                <a:latin typeface="Calibri" pitchFamily="34" charset="0"/>
                <a:cs typeface="Arial" pitchFamily="34" charset="0"/>
              </a:defRPr>
            </a:lvl4pPr>
            <a:lvl5pPr marL="2057400" indent="-228600">
              <a:defRPr>
                <a:solidFill>
                  <a:schemeClr val="tx1"/>
                </a:solidFill>
                <a:latin typeface="Calibri" pitchFamily="34" charset="0"/>
                <a:cs typeface="Arial" pitchFamily="34" charset="0"/>
              </a:defRPr>
            </a:lvl5pPr>
            <a:lvl6pPr marL="2514600" indent="-228600" fontAlgn="base">
              <a:spcBef>
                <a:spcPct val="0"/>
              </a:spcBef>
              <a:spcAft>
                <a:spcPct val="0"/>
              </a:spcAft>
              <a:defRPr>
                <a:solidFill>
                  <a:schemeClr val="tx1"/>
                </a:solidFill>
                <a:latin typeface="Calibri" pitchFamily="34" charset="0"/>
                <a:cs typeface="Arial" pitchFamily="34" charset="0"/>
              </a:defRPr>
            </a:lvl6pPr>
            <a:lvl7pPr marL="2971800" indent="-228600" fontAlgn="base">
              <a:spcBef>
                <a:spcPct val="0"/>
              </a:spcBef>
              <a:spcAft>
                <a:spcPct val="0"/>
              </a:spcAft>
              <a:defRPr>
                <a:solidFill>
                  <a:schemeClr val="tx1"/>
                </a:solidFill>
                <a:latin typeface="Calibri" pitchFamily="34" charset="0"/>
                <a:cs typeface="Arial" pitchFamily="34" charset="0"/>
              </a:defRPr>
            </a:lvl7pPr>
            <a:lvl8pPr marL="3429000" indent="-228600" fontAlgn="base">
              <a:spcBef>
                <a:spcPct val="0"/>
              </a:spcBef>
              <a:spcAft>
                <a:spcPct val="0"/>
              </a:spcAft>
              <a:defRPr>
                <a:solidFill>
                  <a:schemeClr val="tx1"/>
                </a:solidFill>
                <a:latin typeface="Calibri" pitchFamily="34" charset="0"/>
                <a:cs typeface="Arial" pitchFamily="34" charset="0"/>
              </a:defRPr>
            </a:lvl8pPr>
            <a:lvl9pPr marL="3886200" indent="-228600" fontAlgn="base">
              <a:spcBef>
                <a:spcPct val="0"/>
              </a:spcBef>
              <a:spcAft>
                <a:spcPct val="0"/>
              </a:spcAft>
              <a:defRPr>
                <a:solidFill>
                  <a:schemeClr val="tx1"/>
                </a:solidFill>
                <a:latin typeface="Calibri" pitchFamily="34" charset="0"/>
                <a:cs typeface="Arial" pitchFamily="34" charset="0"/>
              </a:defRPr>
            </a:lvl9pPr>
          </a:lstStyle>
          <a:p>
            <a:r>
              <a:rPr lang="he-IL" altLang="he-IL" sz="3200" dirty="0"/>
              <a:t>מאז מינויה של שרת </a:t>
            </a:r>
            <a:r>
              <a:rPr lang="he-IL" altLang="he-IL" sz="3200" dirty="0" smtClean="0"/>
              <a:t>התרבות, </a:t>
            </a:r>
            <a:r>
              <a:rPr lang="he-IL" altLang="he-IL" sz="3200" dirty="0"/>
              <a:t>פרופ' מוניקה </a:t>
            </a:r>
            <a:r>
              <a:rPr lang="he-IL" altLang="he-IL" sz="3200" dirty="0" err="1" smtClean="0"/>
              <a:t>גרוטרס</a:t>
            </a:r>
            <a:r>
              <a:rPr lang="he-IL" altLang="he-IL" sz="3200" dirty="0" smtClean="0"/>
              <a:t>, </a:t>
            </a:r>
            <a:r>
              <a:rPr lang="he-IL" altLang="he-IL" sz="3200" dirty="0"/>
              <a:t>יש בגרמניה גל עשייה משמעותי בנושא חקר המוצאות.</a:t>
            </a:r>
          </a:p>
          <a:p>
            <a:r>
              <a:rPr lang="he-IL" altLang="he-IL" sz="3200" dirty="0" smtClean="0"/>
              <a:t>ביוני </a:t>
            </a:r>
            <a:r>
              <a:rPr lang="he-IL" altLang="he-IL" sz="3200" dirty="0"/>
              <a:t>2014 נחתם מזכר הבנות בין גרמניה וישראל המכריז על שיתוף פעולה בנושא זה. </a:t>
            </a:r>
          </a:p>
        </p:txBody>
      </p:sp>
      <p:pic>
        <p:nvPicPr>
          <p:cNvPr id="18437" name="C4256CE3-30A8-4CB6-90D3-B7ED1605CFF8" descr="C4256CE3-30A8-4CB6-90D3-B7ED1605CFF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700213"/>
            <a:ext cx="3779837" cy="250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p:cNvSpPr/>
          <p:nvPr/>
        </p:nvSpPr>
        <p:spPr>
          <a:xfrm>
            <a:off x="1665521" y="345430"/>
            <a:ext cx="6125395" cy="923330"/>
          </a:xfrm>
          <a:prstGeom prst="rect">
            <a:avLst/>
          </a:prstGeom>
          <a:noFill/>
        </p:spPr>
        <p:txBody>
          <a:bodyPr wrap="none">
            <a:spAutoFit/>
          </a:bodyPr>
          <a:lstStyle/>
          <a:p>
            <a:pPr algn="ctr" fontAlgn="auto">
              <a:spcBef>
                <a:spcPts val="0"/>
              </a:spcBef>
              <a:spcAft>
                <a:spcPts val="0"/>
              </a:spcAft>
              <a:defRPr/>
            </a:pPr>
            <a:r>
              <a:rPr lang="he-IL"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הקמת ועדה משותפת</a:t>
            </a:r>
          </a:p>
        </p:txBody>
      </p:sp>
      <p:sp>
        <p:nvSpPr>
          <p:cNvPr id="19459" name="TextBox 6"/>
          <p:cNvSpPr txBox="1">
            <a:spLocks noChangeArrowheads="1"/>
          </p:cNvSpPr>
          <p:nvPr/>
        </p:nvSpPr>
        <p:spPr bwMode="auto">
          <a:xfrm>
            <a:off x="900113" y="1196975"/>
            <a:ext cx="45053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cs typeface="Arial" pitchFamily="34" charset="0"/>
              </a:defRPr>
            </a:lvl1pPr>
            <a:lvl2pPr marL="742950" indent="-285750">
              <a:defRPr>
                <a:solidFill>
                  <a:schemeClr val="tx1"/>
                </a:solidFill>
                <a:latin typeface="Calibri" pitchFamily="34" charset="0"/>
                <a:cs typeface="Arial" pitchFamily="34" charset="0"/>
              </a:defRPr>
            </a:lvl2pPr>
            <a:lvl3pPr marL="1143000" indent="-228600">
              <a:defRPr>
                <a:solidFill>
                  <a:schemeClr val="tx1"/>
                </a:solidFill>
                <a:latin typeface="Calibri" pitchFamily="34" charset="0"/>
                <a:cs typeface="Arial" pitchFamily="34" charset="0"/>
              </a:defRPr>
            </a:lvl3pPr>
            <a:lvl4pPr marL="1600200" indent="-228600">
              <a:defRPr>
                <a:solidFill>
                  <a:schemeClr val="tx1"/>
                </a:solidFill>
                <a:latin typeface="Calibri" pitchFamily="34" charset="0"/>
                <a:cs typeface="Arial" pitchFamily="34" charset="0"/>
              </a:defRPr>
            </a:lvl4pPr>
            <a:lvl5pPr marL="2057400" indent="-228600">
              <a:defRPr>
                <a:solidFill>
                  <a:schemeClr val="tx1"/>
                </a:solidFill>
                <a:latin typeface="Calibri" pitchFamily="34" charset="0"/>
                <a:cs typeface="Arial" pitchFamily="34" charset="0"/>
              </a:defRPr>
            </a:lvl5pPr>
            <a:lvl6pPr marL="2514600" indent="-228600" fontAlgn="base">
              <a:spcBef>
                <a:spcPct val="0"/>
              </a:spcBef>
              <a:spcAft>
                <a:spcPct val="0"/>
              </a:spcAft>
              <a:defRPr>
                <a:solidFill>
                  <a:schemeClr val="tx1"/>
                </a:solidFill>
                <a:latin typeface="Calibri" pitchFamily="34" charset="0"/>
                <a:cs typeface="Arial" pitchFamily="34" charset="0"/>
              </a:defRPr>
            </a:lvl6pPr>
            <a:lvl7pPr marL="2971800" indent="-228600" fontAlgn="base">
              <a:spcBef>
                <a:spcPct val="0"/>
              </a:spcBef>
              <a:spcAft>
                <a:spcPct val="0"/>
              </a:spcAft>
              <a:defRPr>
                <a:solidFill>
                  <a:schemeClr val="tx1"/>
                </a:solidFill>
                <a:latin typeface="Calibri" pitchFamily="34" charset="0"/>
                <a:cs typeface="Arial" pitchFamily="34" charset="0"/>
              </a:defRPr>
            </a:lvl7pPr>
            <a:lvl8pPr marL="3429000" indent="-228600" fontAlgn="base">
              <a:spcBef>
                <a:spcPct val="0"/>
              </a:spcBef>
              <a:spcAft>
                <a:spcPct val="0"/>
              </a:spcAft>
              <a:defRPr>
                <a:solidFill>
                  <a:schemeClr val="tx1"/>
                </a:solidFill>
                <a:latin typeface="Calibri" pitchFamily="34" charset="0"/>
                <a:cs typeface="Arial" pitchFamily="34" charset="0"/>
              </a:defRPr>
            </a:lvl8pPr>
            <a:lvl9pPr marL="3886200" indent="-228600" fontAlgn="base">
              <a:spcBef>
                <a:spcPct val="0"/>
              </a:spcBef>
              <a:spcAft>
                <a:spcPct val="0"/>
              </a:spcAft>
              <a:defRPr>
                <a:solidFill>
                  <a:schemeClr val="tx1"/>
                </a:solidFill>
                <a:latin typeface="Calibri" pitchFamily="34" charset="0"/>
                <a:cs typeface="Arial" pitchFamily="34" charset="0"/>
              </a:defRPr>
            </a:lvl9pPr>
          </a:lstStyle>
          <a:p>
            <a:r>
              <a:rPr lang="he-IL" altLang="he-IL" sz="3200"/>
              <a:t>.</a:t>
            </a:r>
            <a:endParaRPr lang="he-IL" altLang="he-IL" sz="2400"/>
          </a:p>
        </p:txBody>
      </p:sp>
      <p:sp>
        <p:nvSpPr>
          <p:cNvPr id="19460" name="מלבן 3"/>
          <p:cNvSpPr>
            <a:spLocks noChangeArrowheads="1"/>
          </p:cNvSpPr>
          <p:nvPr/>
        </p:nvSpPr>
        <p:spPr bwMode="auto">
          <a:xfrm>
            <a:off x="468313" y="1412875"/>
            <a:ext cx="8208143"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cs typeface="Arial" pitchFamily="34" charset="0"/>
              </a:defRPr>
            </a:lvl1pPr>
            <a:lvl2pPr marL="742950" indent="-285750">
              <a:defRPr>
                <a:solidFill>
                  <a:schemeClr val="tx1"/>
                </a:solidFill>
                <a:latin typeface="Calibri" pitchFamily="34" charset="0"/>
                <a:cs typeface="Arial" pitchFamily="34" charset="0"/>
              </a:defRPr>
            </a:lvl2pPr>
            <a:lvl3pPr marL="1143000" indent="-228600">
              <a:defRPr>
                <a:solidFill>
                  <a:schemeClr val="tx1"/>
                </a:solidFill>
                <a:latin typeface="Calibri" pitchFamily="34" charset="0"/>
                <a:cs typeface="Arial" pitchFamily="34" charset="0"/>
              </a:defRPr>
            </a:lvl3pPr>
            <a:lvl4pPr marL="1600200" indent="-228600">
              <a:defRPr>
                <a:solidFill>
                  <a:schemeClr val="tx1"/>
                </a:solidFill>
                <a:latin typeface="Calibri" pitchFamily="34" charset="0"/>
                <a:cs typeface="Arial" pitchFamily="34" charset="0"/>
              </a:defRPr>
            </a:lvl4pPr>
            <a:lvl5pPr marL="2057400" indent="-228600">
              <a:defRPr>
                <a:solidFill>
                  <a:schemeClr val="tx1"/>
                </a:solidFill>
                <a:latin typeface="Calibri" pitchFamily="34" charset="0"/>
                <a:cs typeface="Arial" pitchFamily="34" charset="0"/>
              </a:defRPr>
            </a:lvl5pPr>
            <a:lvl6pPr marL="2514600" indent="-228600" fontAlgn="base">
              <a:spcBef>
                <a:spcPct val="0"/>
              </a:spcBef>
              <a:spcAft>
                <a:spcPct val="0"/>
              </a:spcAft>
              <a:defRPr>
                <a:solidFill>
                  <a:schemeClr val="tx1"/>
                </a:solidFill>
                <a:latin typeface="Calibri" pitchFamily="34" charset="0"/>
                <a:cs typeface="Arial" pitchFamily="34" charset="0"/>
              </a:defRPr>
            </a:lvl6pPr>
            <a:lvl7pPr marL="2971800" indent="-228600" fontAlgn="base">
              <a:spcBef>
                <a:spcPct val="0"/>
              </a:spcBef>
              <a:spcAft>
                <a:spcPct val="0"/>
              </a:spcAft>
              <a:defRPr>
                <a:solidFill>
                  <a:schemeClr val="tx1"/>
                </a:solidFill>
                <a:latin typeface="Calibri" pitchFamily="34" charset="0"/>
                <a:cs typeface="Arial" pitchFamily="34" charset="0"/>
              </a:defRPr>
            </a:lvl7pPr>
            <a:lvl8pPr marL="3429000" indent="-228600" fontAlgn="base">
              <a:spcBef>
                <a:spcPct val="0"/>
              </a:spcBef>
              <a:spcAft>
                <a:spcPct val="0"/>
              </a:spcAft>
              <a:defRPr>
                <a:solidFill>
                  <a:schemeClr val="tx1"/>
                </a:solidFill>
                <a:latin typeface="Calibri" pitchFamily="34" charset="0"/>
                <a:cs typeface="Arial" pitchFamily="34" charset="0"/>
              </a:defRPr>
            </a:lvl8pPr>
            <a:lvl9pPr marL="3886200" indent="-228600" fontAlgn="base">
              <a:spcBef>
                <a:spcPct val="0"/>
              </a:spcBef>
              <a:spcAft>
                <a:spcPct val="0"/>
              </a:spcAft>
              <a:defRPr>
                <a:solidFill>
                  <a:schemeClr val="tx1"/>
                </a:solidFill>
                <a:latin typeface="Calibri" pitchFamily="34" charset="0"/>
                <a:cs typeface="Arial" pitchFamily="34" charset="0"/>
              </a:defRPr>
            </a:lvl9pPr>
          </a:lstStyle>
          <a:p>
            <a:r>
              <a:rPr lang="he-IL" altLang="he-IL" sz="3200" dirty="0"/>
              <a:t>משלחת של מומחים גרמנים תגיע לישראל בסתיו 2014 לגיבוש מתווה עבודה לחקר מוצאות בישראל ובגרמניה. מועצת המוזאונים בישראל תמנה ועדה מטעמה לעבודה משותפת עם המשלחת הגרמנית.</a:t>
            </a:r>
          </a:p>
        </p:txBody>
      </p:sp>
      <p:pic>
        <p:nvPicPr>
          <p:cNvPr id="1946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113" y="3716338"/>
            <a:ext cx="3625850" cy="271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p:cNvSpPr/>
          <p:nvPr/>
        </p:nvSpPr>
        <p:spPr>
          <a:xfrm>
            <a:off x="2802081" y="299437"/>
            <a:ext cx="3958136" cy="923330"/>
          </a:xfrm>
          <a:prstGeom prst="rect">
            <a:avLst/>
          </a:prstGeom>
          <a:noFill/>
        </p:spPr>
        <p:txBody>
          <a:bodyPr wrap="none">
            <a:spAutoFit/>
          </a:bodyPr>
          <a:lstStyle/>
          <a:p>
            <a:pPr algn="ctr" fontAlgn="auto">
              <a:spcBef>
                <a:spcPts val="0"/>
              </a:spcBef>
              <a:spcAft>
                <a:spcPts val="0"/>
              </a:spcAft>
              <a:defRPr/>
            </a:pPr>
            <a:r>
              <a:rPr lang="he-IL"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בזיזת אמנות </a:t>
            </a:r>
          </a:p>
        </p:txBody>
      </p:sp>
      <p:sp>
        <p:nvSpPr>
          <p:cNvPr id="3075" name="TextBox 2"/>
          <p:cNvSpPr txBox="1">
            <a:spLocks noChangeArrowheads="1"/>
          </p:cNvSpPr>
          <p:nvPr/>
        </p:nvSpPr>
        <p:spPr bwMode="auto">
          <a:xfrm>
            <a:off x="4859338" y="1916113"/>
            <a:ext cx="4033837"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cs typeface="Arial" pitchFamily="34" charset="0"/>
              </a:defRPr>
            </a:lvl1pPr>
            <a:lvl2pPr marL="742950" indent="-285750">
              <a:defRPr>
                <a:solidFill>
                  <a:schemeClr val="tx1"/>
                </a:solidFill>
                <a:latin typeface="Calibri" pitchFamily="34" charset="0"/>
                <a:cs typeface="Arial" pitchFamily="34" charset="0"/>
              </a:defRPr>
            </a:lvl2pPr>
            <a:lvl3pPr marL="1143000" indent="-228600">
              <a:defRPr>
                <a:solidFill>
                  <a:schemeClr val="tx1"/>
                </a:solidFill>
                <a:latin typeface="Calibri" pitchFamily="34" charset="0"/>
                <a:cs typeface="Arial" pitchFamily="34" charset="0"/>
              </a:defRPr>
            </a:lvl3pPr>
            <a:lvl4pPr marL="1600200" indent="-228600">
              <a:defRPr>
                <a:solidFill>
                  <a:schemeClr val="tx1"/>
                </a:solidFill>
                <a:latin typeface="Calibri" pitchFamily="34" charset="0"/>
                <a:cs typeface="Arial" pitchFamily="34" charset="0"/>
              </a:defRPr>
            </a:lvl4pPr>
            <a:lvl5pPr marL="2057400" indent="-228600">
              <a:defRPr>
                <a:solidFill>
                  <a:schemeClr val="tx1"/>
                </a:solidFill>
                <a:latin typeface="Calibri" pitchFamily="34" charset="0"/>
                <a:cs typeface="Arial" pitchFamily="34" charset="0"/>
              </a:defRPr>
            </a:lvl5pPr>
            <a:lvl6pPr marL="2514600" indent="-228600" fontAlgn="base">
              <a:spcBef>
                <a:spcPct val="0"/>
              </a:spcBef>
              <a:spcAft>
                <a:spcPct val="0"/>
              </a:spcAft>
              <a:defRPr>
                <a:solidFill>
                  <a:schemeClr val="tx1"/>
                </a:solidFill>
                <a:latin typeface="Calibri" pitchFamily="34" charset="0"/>
                <a:cs typeface="Arial" pitchFamily="34" charset="0"/>
              </a:defRPr>
            </a:lvl6pPr>
            <a:lvl7pPr marL="2971800" indent="-228600" fontAlgn="base">
              <a:spcBef>
                <a:spcPct val="0"/>
              </a:spcBef>
              <a:spcAft>
                <a:spcPct val="0"/>
              </a:spcAft>
              <a:defRPr>
                <a:solidFill>
                  <a:schemeClr val="tx1"/>
                </a:solidFill>
                <a:latin typeface="Calibri" pitchFamily="34" charset="0"/>
                <a:cs typeface="Arial" pitchFamily="34" charset="0"/>
              </a:defRPr>
            </a:lvl7pPr>
            <a:lvl8pPr marL="3429000" indent="-228600" fontAlgn="base">
              <a:spcBef>
                <a:spcPct val="0"/>
              </a:spcBef>
              <a:spcAft>
                <a:spcPct val="0"/>
              </a:spcAft>
              <a:defRPr>
                <a:solidFill>
                  <a:schemeClr val="tx1"/>
                </a:solidFill>
                <a:latin typeface="Calibri" pitchFamily="34" charset="0"/>
                <a:cs typeface="Arial" pitchFamily="34" charset="0"/>
              </a:defRPr>
            </a:lvl8pPr>
            <a:lvl9pPr marL="3886200" indent="-228600" fontAlgn="base">
              <a:spcBef>
                <a:spcPct val="0"/>
              </a:spcBef>
              <a:spcAft>
                <a:spcPct val="0"/>
              </a:spcAft>
              <a:defRPr>
                <a:solidFill>
                  <a:schemeClr val="tx1"/>
                </a:solidFill>
                <a:latin typeface="Calibri" pitchFamily="34" charset="0"/>
                <a:cs typeface="Arial" pitchFamily="34" charset="0"/>
              </a:defRPr>
            </a:lvl9pPr>
          </a:lstStyle>
          <a:p>
            <a:r>
              <a:rPr lang="he-IL" altLang="he-IL" sz="3200" dirty="0"/>
              <a:t>בזיזת האמנות החלה כבר בספטמבר 1933, שנת שריפות הספרים ההמוניות </a:t>
            </a:r>
            <a:r>
              <a:rPr lang="he-IL" altLang="he-IL" sz="3200" dirty="0" smtClean="0"/>
              <a:t>בברלין.</a:t>
            </a:r>
            <a:endParaRPr lang="he-IL" altLang="he-IL" dirty="0"/>
          </a:p>
        </p:txBody>
      </p:sp>
      <p:pic>
        <p:nvPicPr>
          <p:cNvPr id="3076" name="תמונה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916113"/>
            <a:ext cx="4541837" cy="331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p:cNvSpPr/>
          <p:nvPr/>
        </p:nvSpPr>
        <p:spPr>
          <a:xfrm>
            <a:off x="2057342" y="299437"/>
            <a:ext cx="5262531" cy="923330"/>
          </a:xfrm>
          <a:prstGeom prst="rect">
            <a:avLst/>
          </a:prstGeom>
          <a:noFill/>
        </p:spPr>
        <p:txBody>
          <a:bodyPr wrap="none">
            <a:spAutoFit/>
          </a:bodyPr>
          <a:lstStyle/>
          <a:p>
            <a:pPr algn="ctr" fontAlgn="auto">
              <a:spcBef>
                <a:spcPts val="0"/>
              </a:spcBef>
              <a:spcAft>
                <a:spcPts val="0"/>
              </a:spcAft>
              <a:defRPr/>
            </a:pPr>
            <a:r>
              <a:rPr lang="en-US"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DEGENERATE ART</a:t>
            </a:r>
            <a:endParaRPr lang="he-IL"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endParaRPr>
          </a:p>
        </p:txBody>
      </p:sp>
      <p:sp>
        <p:nvSpPr>
          <p:cNvPr id="4099" name="TextBox 2"/>
          <p:cNvSpPr txBox="1">
            <a:spLocks noChangeArrowheads="1"/>
          </p:cNvSpPr>
          <p:nvPr/>
        </p:nvSpPr>
        <p:spPr bwMode="auto">
          <a:xfrm>
            <a:off x="4140200" y="1341438"/>
            <a:ext cx="450532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cs typeface="Arial" pitchFamily="34" charset="0"/>
              </a:defRPr>
            </a:lvl1pPr>
            <a:lvl2pPr marL="742950" indent="-285750">
              <a:defRPr>
                <a:solidFill>
                  <a:schemeClr val="tx1"/>
                </a:solidFill>
                <a:latin typeface="Calibri" pitchFamily="34" charset="0"/>
                <a:cs typeface="Arial" pitchFamily="34" charset="0"/>
              </a:defRPr>
            </a:lvl2pPr>
            <a:lvl3pPr marL="1143000" indent="-228600">
              <a:defRPr>
                <a:solidFill>
                  <a:schemeClr val="tx1"/>
                </a:solidFill>
                <a:latin typeface="Calibri" pitchFamily="34" charset="0"/>
                <a:cs typeface="Arial" pitchFamily="34" charset="0"/>
              </a:defRPr>
            </a:lvl3pPr>
            <a:lvl4pPr marL="1600200" indent="-228600">
              <a:defRPr>
                <a:solidFill>
                  <a:schemeClr val="tx1"/>
                </a:solidFill>
                <a:latin typeface="Calibri" pitchFamily="34" charset="0"/>
                <a:cs typeface="Arial" pitchFamily="34" charset="0"/>
              </a:defRPr>
            </a:lvl4pPr>
            <a:lvl5pPr marL="2057400" indent="-228600">
              <a:defRPr>
                <a:solidFill>
                  <a:schemeClr val="tx1"/>
                </a:solidFill>
                <a:latin typeface="Calibri" pitchFamily="34" charset="0"/>
                <a:cs typeface="Arial" pitchFamily="34" charset="0"/>
              </a:defRPr>
            </a:lvl5pPr>
            <a:lvl6pPr marL="2514600" indent="-228600" fontAlgn="base">
              <a:spcBef>
                <a:spcPct val="0"/>
              </a:spcBef>
              <a:spcAft>
                <a:spcPct val="0"/>
              </a:spcAft>
              <a:defRPr>
                <a:solidFill>
                  <a:schemeClr val="tx1"/>
                </a:solidFill>
                <a:latin typeface="Calibri" pitchFamily="34" charset="0"/>
                <a:cs typeface="Arial" pitchFamily="34" charset="0"/>
              </a:defRPr>
            </a:lvl6pPr>
            <a:lvl7pPr marL="2971800" indent="-228600" fontAlgn="base">
              <a:spcBef>
                <a:spcPct val="0"/>
              </a:spcBef>
              <a:spcAft>
                <a:spcPct val="0"/>
              </a:spcAft>
              <a:defRPr>
                <a:solidFill>
                  <a:schemeClr val="tx1"/>
                </a:solidFill>
                <a:latin typeface="Calibri" pitchFamily="34" charset="0"/>
                <a:cs typeface="Arial" pitchFamily="34" charset="0"/>
              </a:defRPr>
            </a:lvl7pPr>
            <a:lvl8pPr marL="3429000" indent="-228600" fontAlgn="base">
              <a:spcBef>
                <a:spcPct val="0"/>
              </a:spcBef>
              <a:spcAft>
                <a:spcPct val="0"/>
              </a:spcAft>
              <a:defRPr>
                <a:solidFill>
                  <a:schemeClr val="tx1"/>
                </a:solidFill>
                <a:latin typeface="Calibri" pitchFamily="34" charset="0"/>
                <a:cs typeface="Arial" pitchFamily="34" charset="0"/>
              </a:defRPr>
            </a:lvl8pPr>
            <a:lvl9pPr marL="3886200" indent="-228600" fontAlgn="base">
              <a:spcBef>
                <a:spcPct val="0"/>
              </a:spcBef>
              <a:spcAft>
                <a:spcPct val="0"/>
              </a:spcAft>
              <a:defRPr>
                <a:solidFill>
                  <a:schemeClr val="tx1"/>
                </a:solidFill>
                <a:latin typeface="Calibri" pitchFamily="34" charset="0"/>
                <a:cs typeface="Arial" pitchFamily="34" charset="0"/>
              </a:defRPr>
            </a:lvl9pPr>
          </a:lstStyle>
          <a:p>
            <a:endParaRPr lang="he-IL" altLang="he-IL"/>
          </a:p>
          <a:p>
            <a:endParaRPr lang="he-IL" altLang="he-IL"/>
          </a:p>
          <a:p>
            <a:endParaRPr lang="he-IL" altLang="he-IL"/>
          </a:p>
          <a:p>
            <a:endParaRPr lang="he-IL" altLang="he-IL"/>
          </a:p>
          <a:p>
            <a:endParaRPr lang="he-IL" altLang="he-IL"/>
          </a:p>
        </p:txBody>
      </p:sp>
      <p:sp>
        <p:nvSpPr>
          <p:cNvPr id="4100" name="TextBox 6"/>
          <p:cNvSpPr txBox="1">
            <a:spLocks noChangeArrowheads="1"/>
          </p:cNvSpPr>
          <p:nvPr/>
        </p:nvSpPr>
        <p:spPr bwMode="auto">
          <a:xfrm>
            <a:off x="4140200" y="1341438"/>
            <a:ext cx="4505325" cy="667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cs typeface="Arial" pitchFamily="34" charset="0"/>
              </a:defRPr>
            </a:lvl1pPr>
            <a:lvl2pPr marL="742950" indent="-285750">
              <a:defRPr>
                <a:solidFill>
                  <a:schemeClr val="tx1"/>
                </a:solidFill>
                <a:latin typeface="Calibri" pitchFamily="34" charset="0"/>
                <a:cs typeface="Arial" pitchFamily="34" charset="0"/>
              </a:defRPr>
            </a:lvl2pPr>
            <a:lvl3pPr marL="1143000" indent="-228600">
              <a:defRPr>
                <a:solidFill>
                  <a:schemeClr val="tx1"/>
                </a:solidFill>
                <a:latin typeface="Calibri" pitchFamily="34" charset="0"/>
                <a:cs typeface="Arial" pitchFamily="34" charset="0"/>
              </a:defRPr>
            </a:lvl3pPr>
            <a:lvl4pPr marL="1600200" indent="-228600">
              <a:defRPr>
                <a:solidFill>
                  <a:schemeClr val="tx1"/>
                </a:solidFill>
                <a:latin typeface="Calibri" pitchFamily="34" charset="0"/>
                <a:cs typeface="Arial" pitchFamily="34" charset="0"/>
              </a:defRPr>
            </a:lvl4pPr>
            <a:lvl5pPr marL="2057400" indent="-228600">
              <a:defRPr>
                <a:solidFill>
                  <a:schemeClr val="tx1"/>
                </a:solidFill>
                <a:latin typeface="Calibri" pitchFamily="34" charset="0"/>
                <a:cs typeface="Arial" pitchFamily="34" charset="0"/>
              </a:defRPr>
            </a:lvl5pPr>
            <a:lvl6pPr marL="2514600" indent="-228600" fontAlgn="base">
              <a:spcBef>
                <a:spcPct val="0"/>
              </a:spcBef>
              <a:spcAft>
                <a:spcPct val="0"/>
              </a:spcAft>
              <a:defRPr>
                <a:solidFill>
                  <a:schemeClr val="tx1"/>
                </a:solidFill>
                <a:latin typeface="Calibri" pitchFamily="34" charset="0"/>
                <a:cs typeface="Arial" pitchFamily="34" charset="0"/>
              </a:defRPr>
            </a:lvl6pPr>
            <a:lvl7pPr marL="2971800" indent="-228600" fontAlgn="base">
              <a:spcBef>
                <a:spcPct val="0"/>
              </a:spcBef>
              <a:spcAft>
                <a:spcPct val="0"/>
              </a:spcAft>
              <a:defRPr>
                <a:solidFill>
                  <a:schemeClr val="tx1"/>
                </a:solidFill>
                <a:latin typeface="Calibri" pitchFamily="34" charset="0"/>
                <a:cs typeface="Arial" pitchFamily="34" charset="0"/>
              </a:defRPr>
            </a:lvl7pPr>
            <a:lvl8pPr marL="3429000" indent="-228600" fontAlgn="base">
              <a:spcBef>
                <a:spcPct val="0"/>
              </a:spcBef>
              <a:spcAft>
                <a:spcPct val="0"/>
              </a:spcAft>
              <a:defRPr>
                <a:solidFill>
                  <a:schemeClr val="tx1"/>
                </a:solidFill>
                <a:latin typeface="Calibri" pitchFamily="34" charset="0"/>
                <a:cs typeface="Arial" pitchFamily="34" charset="0"/>
              </a:defRPr>
            </a:lvl8pPr>
            <a:lvl9pPr marL="3886200" indent="-228600" fontAlgn="base">
              <a:spcBef>
                <a:spcPct val="0"/>
              </a:spcBef>
              <a:spcAft>
                <a:spcPct val="0"/>
              </a:spcAft>
              <a:defRPr>
                <a:solidFill>
                  <a:schemeClr val="tx1"/>
                </a:solidFill>
                <a:latin typeface="Calibri" pitchFamily="34" charset="0"/>
                <a:cs typeface="Arial" pitchFamily="34" charset="0"/>
              </a:defRPr>
            </a:lvl9pPr>
          </a:lstStyle>
          <a:p>
            <a:r>
              <a:rPr lang="he-IL" altLang="he-IL" sz="3200" dirty="0"/>
              <a:t>יולי  1937 -  תערוכת </a:t>
            </a:r>
            <a:r>
              <a:rPr lang="he-IL" altLang="he-IL" sz="3200" dirty="0" smtClean="0"/>
              <a:t>"האמנות </a:t>
            </a:r>
            <a:r>
              <a:rPr lang="he-IL" altLang="he-IL" sz="3200" dirty="0"/>
              <a:t>המנוונת", שיא מלחמת ההחרמה של הנאצים נגד האמנות המודרנית. הוחרמו מעל 16 אלף יצירות אמנות </a:t>
            </a:r>
            <a:r>
              <a:rPr lang="he-IL" altLang="he-IL" sz="3200" dirty="0" smtClean="0"/>
              <a:t>מ- </a:t>
            </a:r>
            <a:r>
              <a:rPr lang="he-IL" altLang="he-IL" sz="3200" dirty="0"/>
              <a:t>101 מוזאונים ברחבי גרמניה. במשך 6 חדשים משכה התערוכה יותר מ 2 מיליון מבקרים.  </a:t>
            </a:r>
            <a:endParaRPr lang="he-IL" altLang="he-IL" dirty="0"/>
          </a:p>
          <a:p>
            <a:endParaRPr lang="he-IL" altLang="he-IL" dirty="0"/>
          </a:p>
          <a:p>
            <a:endParaRPr lang="he-IL" altLang="he-IL" dirty="0"/>
          </a:p>
          <a:p>
            <a:endParaRPr lang="he-IL" altLang="he-IL" dirty="0"/>
          </a:p>
          <a:p>
            <a:endParaRPr lang="he-IL" altLang="he-IL" dirty="0"/>
          </a:p>
          <a:p>
            <a:endParaRPr lang="he-IL" altLang="he-IL" dirty="0"/>
          </a:p>
          <a:p>
            <a:endParaRPr lang="he-IL" altLang="he-IL" dirty="0"/>
          </a:p>
        </p:txBody>
      </p:sp>
      <p:pic>
        <p:nvPicPr>
          <p:cNvPr id="4101" name="Picture 4" descr="C:\Users\Idit\Desktop\השבת יצירות\degenerate art 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1268413"/>
            <a:ext cx="3243263" cy="194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 name="Picture 5" descr="C:\Users\Idit\Desktop\השבת יצירות\degenerate art 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3357563"/>
            <a:ext cx="3311525"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6" descr="C:\Users\Idit\Desktop\השבת יצירות\degenerate art 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5013325"/>
            <a:ext cx="3395663"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p:cNvSpPr/>
          <p:nvPr/>
        </p:nvSpPr>
        <p:spPr>
          <a:xfrm>
            <a:off x="2391720" y="299437"/>
            <a:ext cx="4778873" cy="923330"/>
          </a:xfrm>
          <a:prstGeom prst="rect">
            <a:avLst/>
          </a:prstGeom>
          <a:noFill/>
        </p:spPr>
        <p:txBody>
          <a:bodyPr wrap="none">
            <a:spAutoFit/>
          </a:bodyPr>
          <a:lstStyle/>
          <a:p>
            <a:pPr algn="ctr" fontAlgn="auto">
              <a:spcBef>
                <a:spcPts val="0"/>
              </a:spcBef>
              <a:spcAft>
                <a:spcPts val="0"/>
              </a:spcAft>
              <a:defRPr/>
            </a:pPr>
            <a:r>
              <a:rPr lang="he-IL"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"מבצע רוזנברג"</a:t>
            </a:r>
          </a:p>
        </p:txBody>
      </p:sp>
      <p:sp>
        <p:nvSpPr>
          <p:cNvPr id="5123" name="TextBox 2"/>
          <p:cNvSpPr txBox="1">
            <a:spLocks noChangeArrowheads="1"/>
          </p:cNvSpPr>
          <p:nvPr/>
        </p:nvSpPr>
        <p:spPr bwMode="auto">
          <a:xfrm>
            <a:off x="4211960" y="1341438"/>
            <a:ext cx="4433565" cy="6678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cs typeface="Arial" pitchFamily="34" charset="0"/>
              </a:defRPr>
            </a:lvl1pPr>
            <a:lvl2pPr marL="742950" indent="-285750">
              <a:defRPr>
                <a:solidFill>
                  <a:schemeClr val="tx1"/>
                </a:solidFill>
                <a:latin typeface="Calibri" pitchFamily="34" charset="0"/>
                <a:cs typeface="Arial" pitchFamily="34" charset="0"/>
              </a:defRPr>
            </a:lvl2pPr>
            <a:lvl3pPr marL="1143000" indent="-228600">
              <a:defRPr>
                <a:solidFill>
                  <a:schemeClr val="tx1"/>
                </a:solidFill>
                <a:latin typeface="Calibri" pitchFamily="34" charset="0"/>
                <a:cs typeface="Arial" pitchFamily="34" charset="0"/>
              </a:defRPr>
            </a:lvl3pPr>
            <a:lvl4pPr marL="1600200" indent="-228600">
              <a:defRPr>
                <a:solidFill>
                  <a:schemeClr val="tx1"/>
                </a:solidFill>
                <a:latin typeface="Calibri" pitchFamily="34" charset="0"/>
                <a:cs typeface="Arial" pitchFamily="34" charset="0"/>
              </a:defRPr>
            </a:lvl4pPr>
            <a:lvl5pPr marL="2057400" indent="-228600">
              <a:defRPr>
                <a:solidFill>
                  <a:schemeClr val="tx1"/>
                </a:solidFill>
                <a:latin typeface="Calibri" pitchFamily="34" charset="0"/>
                <a:cs typeface="Arial" pitchFamily="34" charset="0"/>
              </a:defRPr>
            </a:lvl5pPr>
            <a:lvl6pPr marL="2514600" indent="-228600" fontAlgn="base">
              <a:spcBef>
                <a:spcPct val="0"/>
              </a:spcBef>
              <a:spcAft>
                <a:spcPct val="0"/>
              </a:spcAft>
              <a:defRPr>
                <a:solidFill>
                  <a:schemeClr val="tx1"/>
                </a:solidFill>
                <a:latin typeface="Calibri" pitchFamily="34" charset="0"/>
                <a:cs typeface="Arial" pitchFamily="34" charset="0"/>
              </a:defRPr>
            </a:lvl6pPr>
            <a:lvl7pPr marL="2971800" indent="-228600" fontAlgn="base">
              <a:spcBef>
                <a:spcPct val="0"/>
              </a:spcBef>
              <a:spcAft>
                <a:spcPct val="0"/>
              </a:spcAft>
              <a:defRPr>
                <a:solidFill>
                  <a:schemeClr val="tx1"/>
                </a:solidFill>
                <a:latin typeface="Calibri" pitchFamily="34" charset="0"/>
                <a:cs typeface="Arial" pitchFamily="34" charset="0"/>
              </a:defRPr>
            </a:lvl7pPr>
            <a:lvl8pPr marL="3429000" indent="-228600" fontAlgn="base">
              <a:spcBef>
                <a:spcPct val="0"/>
              </a:spcBef>
              <a:spcAft>
                <a:spcPct val="0"/>
              </a:spcAft>
              <a:defRPr>
                <a:solidFill>
                  <a:schemeClr val="tx1"/>
                </a:solidFill>
                <a:latin typeface="Calibri" pitchFamily="34" charset="0"/>
                <a:cs typeface="Arial" pitchFamily="34" charset="0"/>
              </a:defRPr>
            </a:lvl8pPr>
            <a:lvl9pPr marL="3886200" indent="-228600" fontAlgn="base">
              <a:spcBef>
                <a:spcPct val="0"/>
              </a:spcBef>
              <a:spcAft>
                <a:spcPct val="0"/>
              </a:spcAft>
              <a:defRPr>
                <a:solidFill>
                  <a:schemeClr val="tx1"/>
                </a:solidFill>
                <a:latin typeface="Calibri" pitchFamily="34" charset="0"/>
                <a:cs typeface="Arial" pitchFamily="34" charset="0"/>
              </a:defRPr>
            </a:lvl9pPr>
          </a:lstStyle>
          <a:p>
            <a:r>
              <a:rPr lang="he-IL" altLang="he-IL" sz="3200" dirty="0"/>
              <a:t>בשנת 1939 מקים אלפרד רוזנברג את המכון לחקר בעיית היהודים. המשימה העיקרית: שדידת אמנות, ארכיונים וספרים מיהודים.</a:t>
            </a:r>
          </a:p>
          <a:p>
            <a:r>
              <a:rPr lang="he-IL" altLang="he-IL" sz="3200" dirty="0"/>
              <a:t>מבצע רוזנברג עסק עד 1944 בשוד רכוש יהודי מכל רחבי שטחי הכיבוש הגרמני, במיוחד במערב אירופה. </a:t>
            </a:r>
            <a:endParaRPr lang="he-IL" altLang="he-IL" dirty="0"/>
          </a:p>
          <a:p>
            <a:endParaRPr lang="he-IL" altLang="he-IL" dirty="0"/>
          </a:p>
          <a:p>
            <a:endParaRPr lang="he-IL" altLang="he-IL" dirty="0"/>
          </a:p>
          <a:p>
            <a:endParaRPr lang="he-IL" altLang="he-IL" dirty="0"/>
          </a:p>
          <a:p>
            <a:endParaRPr lang="he-IL" altLang="he-IL" dirty="0"/>
          </a:p>
          <a:p>
            <a:endParaRPr lang="he-IL" altLang="he-IL" dirty="0"/>
          </a:p>
          <a:p>
            <a:endParaRPr lang="he-IL" altLang="he-IL" dirty="0"/>
          </a:p>
        </p:txBody>
      </p:sp>
      <p:pic>
        <p:nvPicPr>
          <p:cNvPr id="5124" name="Picture 2" descr="C:\Users\Idit\Desktop\השבת יצירות\Rosenberg Institute with Hitler viewing looted ar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989138"/>
            <a:ext cx="3744912" cy="345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p:cNvSpPr/>
          <p:nvPr/>
        </p:nvSpPr>
        <p:spPr>
          <a:xfrm>
            <a:off x="3020099" y="299437"/>
            <a:ext cx="3522118" cy="923330"/>
          </a:xfrm>
          <a:prstGeom prst="rect">
            <a:avLst/>
          </a:prstGeom>
          <a:noFill/>
        </p:spPr>
        <p:txBody>
          <a:bodyPr wrap="none">
            <a:spAutoFit/>
          </a:bodyPr>
          <a:lstStyle/>
          <a:p>
            <a:pPr algn="ctr" fontAlgn="auto">
              <a:spcBef>
                <a:spcPts val="0"/>
              </a:spcBef>
              <a:spcAft>
                <a:spcPts val="0"/>
              </a:spcAft>
              <a:defRPr/>
            </a:pPr>
            <a:r>
              <a:rPr lang="he-IL"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היקף הביזה</a:t>
            </a:r>
          </a:p>
        </p:txBody>
      </p:sp>
      <p:pic>
        <p:nvPicPr>
          <p:cNvPr id="6147" name="Picture 2" descr="C:\Users\Idit\Desktop\השבת יצירות\בזיזת אמנות.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5" y="1989138"/>
            <a:ext cx="4227513"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8" name="TextBox 6"/>
          <p:cNvSpPr txBox="1">
            <a:spLocks noChangeArrowheads="1"/>
          </p:cNvSpPr>
          <p:nvPr/>
        </p:nvSpPr>
        <p:spPr bwMode="auto">
          <a:xfrm>
            <a:off x="4427537" y="1341438"/>
            <a:ext cx="4464943" cy="6246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cs typeface="Arial" pitchFamily="34" charset="0"/>
              </a:defRPr>
            </a:lvl1pPr>
            <a:lvl2pPr marL="742950" indent="-285750">
              <a:defRPr>
                <a:solidFill>
                  <a:schemeClr val="tx1"/>
                </a:solidFill>
                <a:latin typeface="Calibri" pitchFamily="34" charset="0"/>
                <a:cs typeface="Arial" pitchFamily="34" charset="0"/>
              </a:defRPr>
            </a:lvl2pPr>
            <a:lvl3pPr marL="1143000" indent="-228600">
              <a:defRPr>
                <a:solidFill>
                  <a:schemeClr val="tx1"/>
                </a:solidFill>
                <a:latin typeface="Calibri" pitchFamily="34" charset="0"/>
                <a:cs typeface="Arial" pitchFamily="34" charset="0"/>
              </a:defRPr>
            </a:lvl3pPr>
            <a:lvl4pPr marL="1600200" indent="-228600">
              <a:defRPr>
                <a:solidFill>
                  <a:schemeClr val="tx1"/>
                </a:solidFill>
                <a:latin typeface="Calibri" pitchFamily="34" charset="0"/>
                <a:cs typeface="Arial" pitchFamily="34" charset="0"/>
              </a:defRPr>
            </a:lvl4pPr>
            <a:lvl5pPr marL="2057400" indent="-228600">
              <a:defRPr>
                <a:solidFill>
                  <a:schemeClr val="tx1"/>
                </a:solidFill>
                <a:latin typeface="Calibri" pitchFamily="34" charset="0"/>
                <a:cs typeface="Arial" pitchFamily="34" charset="0"/>
              </a:defRPr>
            </a:lvl5pPr>
            <a:lvl6pPr marL="2514600" indent="-228600" fontAlgn="base">
              <a:spcBef>
                <a:spcPct val="0"/>
              </a:spcBef>
              <a:spcAft>
                <a:spcPct val="0"/>
              </a:spcAft>
              <a:defRPr>
                <a:solidFill>
                  <a:schemeClr val="tx1"/>
                </a:solidFill>
                <a:latin typeface="Calibri" pitchFamily="34" charset="0"/>
                <a:cs typeface="Arial" pitchFamily="34" charset="0"/>
              </a:defRPr>
            </a:lvl6pPr>
            <a:lvl7pPr marL="2971800" indent="-228600" fontAlgn="base">
              <a:spcBef>
                <a:spcPct val="0"/>
              </a:spcBef>
              <a:spcAft>
                <a:spcPct val="0"/>
              </a:spcAft>
              <a:defRPr>
                <a:solidFill>
                  <a:schemeClr val="tx1"/>
                </a:solidFill>
                <a:latin typeface="Calibri" pitchFamily="34" charset="0"/>
                <a:cs typeface="Arial" pitchFamily="34" charset="0"/>
              </a:defRPr>
            </a:lvl7pPr>
            <a:lvl8pPr marL="3429000" indent="-228600" fontAlgn="base">
              <a:spcBef>
                <a:spcPct val="0"/>
              </a:spcBef>
              <a:spcAft>
                <a:spcPct val="0"/>
              </a:spcAft>
              <a:defRPr>
                <a:solidFill>
                  <a:schemeClr val="tx1"/>
                </a:solidFill>
                <a:latin typeface="Calibri" pitchFamily="34" charset="0"/>
                <a:cs typeface="Arial" pitchFamily="34" charset="0"/>
              </a:defRPr>
            </a:lvl8pPr>
            <a:lvl9pPr marL="3886200" indent="-228600" fontAlgn="base">
              <a:spcBef>
                <a:spcPct val="0"/>
              </a:spcBef>
              <a:spcAft>
                <a:spcPct val="0"/>
              </a:spcAft>
              <a:defRPr>
                <a:solidFill>
                  <a:schemeClr val="tx1"/>
                </a:solidFill>
                <a:latin typeface="Calibri" pitchFamily="34" charset="0"/>
                <a:cs typeface="Arial" pitchFamily="34" charset="0"/>
              </a:defRPr>
            </a:lvl9pPr>
          </a:lstStyle>
          <a:p>
            <a:r>
              <a:rPr lang="he-IL" altLang="he-IL" sz="3200" dirty="0"/>
              <a:t>היקף גניבת האמנות שביצעו הנאצים במהלך השואה היה חסר תקדים ובוצע ביעילות ובאכזריות. </a:t>
            </a:r>
          </a:p>
          <a:p>
            <a:r>
              <a:rPr lang="he-IL" altLang="he-IL" sz="3200" dirty="0"/>
              <a:t>לפי הערכות המומחים, בין 1933-1945 נגנבו כ- 600,000 ציורים, יחד עם פרטי אמנות אחרים (יודאיקה, כלי נגינה, ספרים) המספרים מרקיעים </a:t>
            </a:r>
            <a:r>
              <a:rPr lang="he-IL" altLang="he-IL" sz="3200" dirty="0" smtClean="0"/>
              <a:t>למיליונים.</a:t>
            </a:r>
            <a:endParaRPr lang="he-IL" altLang="he-IL" sz="3200" dirty="0"/>
          </a:p>
          <a:p>
            <a:endParaRPr lang="he-IL" altLang="he-IL" sz="2400" dirty="0"/>
          </a:p>
          <a:p>
            <a:endParaRPr lang="he-IL" altLang="he-IL"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p:cNvSpPr/>
          <p:nvPr/>
        </p:nvSpPr>
        <p:spPr>
          <a:xfrm>
            <a:off x="1246472" y="299437"/>
            <a:ext cx="7069372" cy="923330"/>
          </a:xfrm>
          <a:prstGeom prst="rect">
            <a:avLst/>
          </a:prstGeom>
          <a:noFill/>
        </p:spPr>
        <p:txBody>
          <a:bodyPr wrap="none">
            <a:spAutoFit/>
          </a:bodyPr>
          <a:lstStyle/>
          <a:p>
            <a:pPr algn="ctr" fontAlgn="auto">
              <a:spcBef>
                <a:spcPts val="0"/>
              </a:spcBef>
              <a:spcAft>
                <a:spcPts val="0"/>
              </a:spcAft>
              <a:defRPr/>
            </a:pPr>
            <a:r>
              <a:rPr lang="en-US"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The monuments men</a:t>
            </a:r>
            <a:endParaRPr lang="he-IL"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endParaRPr>
          </a:p>
        </p:txBody>
      </p:sp>
      <p:sp>
        <p:nvSpPr>
          <p:cNvPr id="7171" name="TextBox 6"/>
          <p:cNvSpPr txBox="1">
            <a:spLocks noChangeArrowheads="1"/>
          </p:cNvSpPr>
          <p:nvPr/>
        </p:nvSpPr>
        <p:spPr bwMode="auto">
          <a:xfrm>
            <a:off x="4500563" y="1341438"/>
            <a:ext cx="4505325" cy="550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cs typeface="Arial" pitchFamily="34" charset="0"/>
              </a:defRPr>
            </a:lvl1pPr>
            <a:lvl2pPr marL="742950" indent="-285750">
              <a:defRPr>
                <a:solidFill>
                  <a:schemeClr val="tx1"/>
                </a:solidFill>
                <a:latin typeface="Calibri" pitchFamily="34" charset="0"/>
                <a:cs typeface="Arial" pitchFamily="34" charset="0"/>
              </a:defRPr>
            </a:lvl2pPr>
            <a:lvl3pPr marL="1143000" indent="-228600">
              <a:defRPr>
                <a:solidFill>
                  <a:schemeClr val="tx1"/>
                </a:solidFill>
                <a:latin typeface="Calibri" pitchFamily="34" charset="0"/>
                <a:cs typeface="Arial" pitchFamily="34" charset="0"/>
              </a:defRPr>
            </a:lvl3pPr>
            <a:lvl4pPr marL="1600200" indent="-228600">
              <a:defRPr>
                <a:solidFill>
                  <a:schemeClr val="tx1"/>
                </a:solidFill>
                <a:latin typeface="Calibri" pitchFamily="34" charset="0"/>
                <a:cs typeface="Arial" pitchFamily="34" charset="0"/>
              </a:defRPr>
            </a:lvl4pPr>
            <a:lvl5pPr marL="2057400" indent="-228600">
              <a:defRPr>
                <a:solidFill>
                  <a:schemeClr val="tx1"/>
                </a:solidFill>
                <a:latin typeface="Calibri" pitchFamily="34" charset="0"/>
                <a:cs typeface="Arial" pitchFamily="34" charset="0"/>
              </a:defRPr>
            </a:lvl5pPr>
            <a:lvl6pPr marL="2514600" indent="-228600" fontAlgn="base">
              <a:spcBef>
                <a:spcPct val="0"/>
              </a:spcBef>
              <a:spcAft>
                <a:spcPct val="0"/>
              </a:spcAft>
              <a:defRPr>
                <a:solidFill>
                  <a:schemeClr val="tx1"/>
                </a:solidFill>
                <a:latin typeface="Calibri" pitchFamily="34" charset="0"/>
                <a:cs typeface="Arial" pitchFamily="34" charset="0"/>
              </a:defRPr>
            </a:lvl6pPr>
            <a:lvl7pPr marL="2971800" indent="-228600" fontAlgn="base">
              <a:spcBef>
                <a:spcPct val="0"/>
              </a:spcBef>
              <a:spcAft>
                <a:spcPct val="0"/>
              </a:spcAft>
              <a:defRPr>
                <a:solidFill>
                  <a:schemeClr val="tx1"/>
                </a:solidFill>
                <a:latin typeface="Calibri" pitchFamily="34" charset="0"/>
                <a:cs typeface="Arial" pitchFamily="34" charset="0"/>
              </a:defRPr>
            </a:lvl7pPr>
            <a:lvl8pPr marL="3429000" indent="-228600" fontAlgn="base">
              <a:spcBef>
                <a:spcPct val="0"/>
              </a:spcBef>
              <a:spcAft>
                <a:spcPct val="0"/>
              </a:spcAft>
              <a:defRPr>
                <a:solidFill>
                  <a:schemeClr val="tx1"/>
                </a:solidFill>
                <a:latin typeface="Calibri" pitchFamily="34" charset="0"/>
                <a:cs typeface="Arial" pitchFamily="34" charset="0"/>
              </a:defRPr>
            </a:lvl8pPr>
            <a:lvl9pPr marL="3886200" indent="-228600" fontAlgn="base">
              <a:spcBef>
                <a:spcPct val="0"/>
              </a:spcBef>
              <a:spcAft>
                <a:spcPct val="0"/>
              </a:spcAft>
              <a:defRPr>
                <a:solidFill>
                  <a:schemeClr val="tx1"/>
                </a:solidFill>
                <a:latin typeface="Calibri" pitchFamily="34" charset="0"/>
                <a:cs typeface="Arial" pitchFamily="34" charset="0"/>
              </a:defRPr>
            </a:lvl9pPr>
          </a:lstStyle>
          <a:p>
            <a:r>
              <a:rPr lang="he-IL" altLang="he-IL" sz="3200" dirty="0"/>
              <a:t>בעלות הברית הקימו בתום המלחמה כוח משימה שכלל אוצרים ואנשי אמנות "קציני מונומנטים, אמנויות יפות וארכיונים" שתפקידם היה לשמור על המורשת האמנותית של אירופה בסוף המלחמה. הם מוצאים כמויות אדירות של חפצי אמנות שדודים וחפצים בעלי ערך תרבותי</a:t>
            </a:r>
            <a:r>
              <a:rPr lang="he-IL" altLang="he-IL" sz="3200" dirty="0" smtClean="0"/>
              <a:t>.</a:t>
            </a:r>
            <a:endParaRPr lang="he-IL" altLang="he-IL" sz="2400" dirty="0"/>
          </a:p>
        </p:txBody>
      </p:sp>
      <p:pic>
        <p:nvPicPr>
          <p:cNvPr id="7172" name="Picture 2" descr="C:\Users\Idit\Desktop\השבת יצירות\monument me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2133600"/>
            <a:ext cx="3862387" cy="301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p:cNvSpPr/>
          <p:nvPr/>
        </p:nvSpPr>
        <p:spPr>
          <a:xfrm>
            <a:off x="1475656" y="332656"/>
            <a:ext cx="6026843" cy="923330"/>
          </a:xfrm>
          <a:prstGeom prst="rect">
            <a:avLst/>
          </a:prstGeom>
          <a:noFill/>
        </p:spPr>
        <p:txBody>
          <a:bodyPr wrap="none">
            <a:spAutoFit/>
          </a:bodyPr>
          <a:lstStyle/>
          <a:p>
            <a:pPr algn="ctr" fontAlgn="auto">
              <a:spcBef>
                <a:spcPts val="0"/>
              </a:spcBef>
              <a:spcAft>
                <a:spcPts val="0"/>
              </a:spcAft>
              <a:defRPr/>
            </a:pPr>
            <a:r>
              <a:rPr lang="en-US"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Collecting points</a:t>
            </a:r>
            <a:endParaRPr lang="he-IL"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endParaRPr>
          </a:p>
        </p:txBody>
      </p:sp>
      <p:sp>
        <p:nvSpPr>
          <p:cNvPr id="8195" name="TextBox 6"/>
          <p:cNvSpPr txBox="1">
            <a:spLocks noChangeArrowheads="1"/>
          </p:cNvSpPr>
          <p:nvPr/>
        </p:nvSpPr>
        <p:spPr bwMode="auto">
          <a:xfrm>
            <a:off x="4427538" y="1341438"/>
            <a:ext cx="4505325"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cs typeface="Arial" pitchFamily="34" charset="0"/>
              </a:defRPr>
            </a:lvl1pPr>
            <a:lvl2pPr marL="742950" indent="-285750">
              <a:defRPr>
                <a:solidFill>
                  <a:schemeClr val="tx1"/>
                </a:solidFill>
                <a:latin typeface="Calibri" pitchFamily="34" charset="0"/>
                <a:cs typeface="Arial" pitchFamily="34" charset="0"/>
              </a:defRPr>
            </a:lvl2pPr>
            <a:lvl3pPr marL="1143000" indent="-228600">
              <a:defRPr>
                <a:solidFill>
                  <a:schemeClr val="tx1"/>
                </a:solidFill>
                <a:latin typeface="Calibri" pitchFamily="34" charset="0"/>
                <a:cs typeface="Arial" pitchFamily="34" charset="0"/>
              </a:defRPr>
            </a:lvl3pPr>
            <a:lvl4pPr marL="1600200" indent="-228600">
              <a:defRPr>
                <a:solidFill>
                  <a:schemeClr val="tx1"/>
                </a:solidFill>
                <a:latin typeface="Calibri" pitchFamily="34" charset="0"/>
                <a:cs typeface="Arial" pitchFamily="34" charset="0"/>
              </a:defRPr>
            </a:lvl4pPr>
            <a:lvl5pPr marL="2057400" indent="-228600">
              <a:defRPr>
                <a:solidFill>
                  <a:schemeClr val="tx1"/>
                </a:solidFill>
                <a:latin typeface="Calibri" pitchFamily="34" charset="0"/>
                <a:cs typeface="Arial" pitchFamily="34" charset="0"/>
              </a:defRPr>
            </a:lvl5pPr>
            <a:lvl6pPr marL="2514600" indent="-228600" fontAlgn="base">
              <a:spcBef>
                <a:spcPct val="0"/>
              </a:spcBef>
              <a:spcAft>
                <a:spcPct val="0"/>
              </a:spcAft>
              <a:defRPr>
                <a:solidFill>
                  <a:schemeClr val="tx1"/>
                </a:solidFill>
                <a:latin typeface="Calibri" pitchFamily="34" charset="0"/>
                <a:cs typeface="Arial" pitchFamily="34" charset="0"/>
              </a:defRPr>
            </a:lvl6pPr>
            <a:lvl7pPr marL="2971800" indent="-228600" fontAlgn="base">
              <a:spcBef>
                <a:spcPct val="0"/>
              </a:spcBef>
              <a:spcAft>
                <a:spcPct val="0"/>
              </a:spcAft>
              <a:defRPr>
                <a:solidFill>
                  <a:schemeClr val="tx1"/>
                </a:solidFill>
                <a:latin typeface="Calibri" pitchFamily="34" charset="0"/>
                <a:cs typeface="Arial" pitchFamily="34" charset="0"/>
              </a:defRPr>
            </a:lvl7pPr>
            <a:lvl8pPr marL="3429000" indent="-228600" fontAlgn="base">
              <a:spcBef>
                <a:spcPct val="0"/>
              </a:spcBef>
              <a:spcAft>
                <a:spcPct val="0"/>
              </a:spcAft>
              <a:defRPr>
                <a:solidFill>
                  <a:schemeClr val="tx1"/>
                </a:solidFill>
                <a:latin typeface="Calibri" pitchFamily="34" charset="0"/>
                <a:cs typeface="Arial" pitchFamily="34" charset="0"/>
              </a:defRPr>
            </a:lvl8pPr>
            <a:lvl9pPr marL="3886200" indent="-228600" fontAlgn="base">
              <a:spcBef>
                <a:spcPct val="0"/>
              </a:spcBef>
              <a:spcAft>
                <a:spcPct val="0"/>
              </a:spcAft>
              <a:defRPr>
                <a:solidFill>
                  <a:schemeClr val="tx1"/>
                </a:solidFill>
                <a:latin typeface="Calibri" pitchFamily="34" charset="0"/>
                <a:cs typeface="Arial" pitchFamily="34" charset="0"/>
              </a:defRPr>
            </a:lvl9pPr>
          </a:lstStyle>
          <a:p>
            <a:r>
              <a:rPr lang="he-IL" altLang="he-IL" sz="3200"/>
              <a:t>האוצרות שנבזזו מועברים לנקודות האיסוף שהוקמו ברחבי גרמניה על מנת לקטלג אותם ולהחזירם לבעליהם. פיקודי צבא ארצות הברית ובריטניה החזירו את חפצי האמנות לארצות מוצאם אך לא תמיד הממשלות מאתרות את בעלי החפצים.</a:t>
            </a:r>
            <a:endParaRPr lang="he-IL" altLang="he-IL" sz="2400"/>
          </a:p>
        </p:txBody>
      </p:sp>
      <p:pic>
        <p:nvPicPr>
          <p:cNvPr id="8196" name="Picture 2" descr="C:\Users\Idit\Desktop\השבת יצירות\collecting pont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2195513"/>
            <a:ext cx="4129088" cy="267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p:cNvSpPr/>
          <p:nvPr/>
        </p:nvSpPr>
        <p:spPr>
          <a:xfrm>
            <a:off x="539552" y="345430"/>
            <a:ext cx="8377293" cy="923330"/>
          </a:xfrm>
          <a:prstGeom prst="rect">
            <a:avLst/>
          </a:prstGeom>
          <a:noFill/>
        </p:spPr>
        <p:txBody>
          <a:bodyPr wrap="none">
            <a:spAutoFit/>
          </a:bodyPr>
          <a:lstStyle/>
          <a:p>
            <a:pPr algn="ctr" fontAlgn="auto">
              <a:spcBef>
                <a:spcPts val="0"/>
              </a:spcBef>
              <a:spcAft>
                <a:spcPts val="0"/>
              </a:spcAft>
              <a:defRPr/>
            </a:pPr>
            <a:r>
              <a:rPr lang="he-IL"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אמנות בזוזה לישראל-</a:t>
            </a:r>
            <a:r>
              <a:rPr lang="en-US"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JERSO </a:t>
            </a:r>
            <a:endParaRPr lang="he-IL"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endParaRPr>
          </a:p>
        </p:txBody>
      </p:sp>
      <p:sp>
        <p:nvSpPr>
          <p:cNvPr id="9220" name="מלבן 2"/>
          <p:cNvSpPr>
            <a:spLocks noChangeArrowheads="1"/>
          </p:cNvSpPr>
          <p:nvPr/>
        </p:nvSpPr>
        <p:spPr bwMode="auto">
          <a:xfrm>
            <a:off x="1506367" y="1482512"/>
            <a:ext cx="6443662"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cs typeface="Arial" pitchFamily="34" charset="0"/>
              </a:defRPr>
            </a:lvl1pPr>
            <a:lvl2pPr marL="742950" indent="-285750">
              <a:defRPr>
                <a:solidFill>
                  <a:schemeClr val="tx1"/>
                </a:solidFill>
                <a:latin typeface="Calibri" pitchFamily="34" charset="0"/>
                <a:cs typeface="Arial" pitchFamily="34" charset="0"/>
              </a:defRPr>
            </a:lvl2pPr>
            <a:lvl3pPr marL="1143000" indent="-228600">
              <a:defRPr>
                <a:solidFill>
                  <a:schemeClr val="tx1"/>
                </a:solidFill>
                <a:latin typeface="Calibri" pitchFamily="34" charset="0"/>
                <a:cs typeface="Arial" pitchFamily="34" charset="0"/>
              </a:defRPr>
            </a:lvl3pPr>
            <a:lvl4pPr marL="1600200" indent="-228600">
              <a:defRPr>
                <a:solidFill>
                  <a:schemeClr val="tx1"/>
                </a:solidFill>
                <a:latin typeface="Calibri" pitchFamily="34" charset="0"/>
                <a:cs typeface="Arial" pitchFamily="34" charset="0"/>
              </a:defRPr>
            </a:lvl4pPr>
            <a:lvl5pPr marL="2057400" indent="-228600">
              <a:defRPr>
                <a:solidFill>
                  <a:schemeClr val="tx1"/>
                </a:solidFill>
                <a:latin typeface="Calibri" pitchFamily="34" charset="0"/>
                <a:cs typeface="Arial" pitchFamily="34" charset="0"/>
              </a:defRPr>
            </a:lvl5pPr>
            <a:lvl6pPr marL="2514600" indent="-228600" fontAlgn="base">
              <a:spcBef>
                <a:spcPct val="0"/>
              </a:spcBef>
              <a:spcAft>
                <a:spcPct val="0"/>
              </a:spcAft>
              <a:defRPr>
                <a:solidFill>
                  <a:schemeClr val="tx1"/>
                </a:solidFill>
                <a:latin typeface="Calibri" pitchFamily="34" charset="0"/>
                <a:cs typeface="Arial" pitchFamily="34" charset="0"/>
              </a:defRPr>
            </a:lvl6pPr>
            <a:lvl7pPr marL="2971800" indent="-228600" fontAlgn="base">
              <a:spcBef>
                <a:spcPct val="0"/>
              </a:spcBef>
              <a:spcAft>
                <a:spcPct val="0"/>
              </a:spcAft>
              <a:defRPr>
                <a:solidFill>
                  <a:schemeClr val="tx1"/>
                </a:solidFill>
                <a:latin typeface="Calibri" pitchFamily="34" charset="0"/>
                <a:cs typeface="Arial" pitchFamily="34" charset="0"/>
              </a:defRPr>
            </a:lvl7pPr>
            <a:lvl8pPr marL="3429000" indent="-228600" fontAlgn="base">
              <a:spcBef>
                <a:spcPct val="0"/>
              </a:spcBef>
              <a:spcAft>
                <a:spcPct val="0"/>
              </a:spcAft>
              <a:defRPr>
                <a:solidFill>
                  <a:schemeClr val="tx1"/>
                </a:solidFill>
                <a:latin typeface="Calibri" pitchFamily="34" charset="0"/>
                <a:cs typeface="Arial" pitchFamily="34" charset="0"/>
              </a:defRPr>
            </a:lvl8pPr>
            <a:lvl9pPr marL="3886200" indent="-228600" fontAlgn="base">
              <a:spcBef>
                <a:spcPct val="0"/>
              </a:spcBef>
              <a:spcAft>
                <a:spcPct val="0"/>
              </a:spcAft>
              <a:defRPr>
                <a:solidFill>
                  <a:schemeClr val="tx1"/>
                </a:solidFill>
                <a:latin typeface="Calibri" pitchFamily="34" charset="0"/>
                <a:cs typeface="Arial" pitchFamily="34" charset="0"/>
              </a:defRPr>
            </a:lvl9pPr>
          </a:lstStyle>
          <a:p>
            <a:r>
              <a:rPr lang="he-IL" altLang="he-IL" sz="3200" dirty="0"/>
              <a:t>בשנות ה -40 מוקמים בארה"ב שני ארגונים שהיו אמונים על חלוקת הרכוש שאותר בגרמניה ובמדינות הכבושות ע"י כוחות הברית: </a:t>
            </a:r>
            <a:r>
              <a:rPr lang="he-IL" altLang="he-IL" sz="3200" dirty="0" err="1"/>
              <a:t>ירס"ו</a:t>
            </a:r>
            <a:r>
              <a:rPr lang="he-IL" altLang="he-IL" sz="3200" dirty="0"/>
              <a:t> 1947 והזרוע הביצועית שלו </a:t>
            </a:r>
            <a:r>
              <a:rPr lang="en-US" altLang="he-IL" sz="3200" dirty="0" smtClean="0"/>
              <a:t>JSR</a:t>
            </a:r>
            <a:r>
              <a:rPr lang="he-IL" altLang="he-IL" sz="3200" dirty="0" smtClean="0"/>
              <a:t> שבראשו </a:t>
            </a:r>
            <a:r>
              <a:rPr lang="he-IL" altLang="he-IL" sz="3200" dirty="0"/>
              <a:t>עמדה חנה </a:t>
            </a:r>
            <a:r>
              <a:rPr lang="he-IL" altLang="he-IL" sz="3200" dirty="0" err="1"/>
              <a:t>ארנדט</a:t>
            </a:r>
            <a:r>
              <a:rPr lang="he-IL" altLang="he-IL" sz="3200" dirty="0"/>
              <a:t> וקבעה את אופי חלוקת הרכוש היהודי ללא יורש או דורש:</a:t>
            </a:r>
          </a:p>
          <a:p>
            <a:r>
              <a:rPr lang="he-IL" altLang="he-IL" sz="4000" dirty="0"/>
              <a:t> </a:t>
            </a:r>
            <a:r>
              <a:rPr lang="he-IL" altLang="he-IL" sz="3600" b="1" dirty="0"/>
              <a:t>40% </a:t>
            </a:r>
            <a:r>
              <a:rPr lang="he-IL" altLang="he-IL" sz="3600" b="1" dirty="0" smtClean="0"/>
              <a:t>לישראל  -  </a:t>
            </a:r>
            <a:r>
              <a:rPr lang="he-IL" altLang="he-IL" sz="3600" b="1" dirty="0"/>
              <a:t>40% לארה"ב </a:t>
            </a:r>
            <a:endParaRPr lang="he-IL" altLang="he-IL" sz="3600" b="1" dirty="0" smtClean="0"/>
          </a:p>
          <a:p>
            <a:r>
              <a:rPr lang="he-IL" altLang="he-IL" sz="3600" b="1" dirty="0" smtClean="0"/>
              <a:t>20</a:t>
            </a:r>
            <a:r>
              <a:rPr lang="he-IL" altLang="he-IL" sz="3600" b="1" dirty="0"/>
              <a:t>% בין קהילות יהודיות בעולם</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p:cNvSpPr/>
          <p:nvPr/>
        </p:nvSpPr>
        <p:spPr>
          <a:xfrm>
            <a:off x="379898" y="345430"/>
            <a:ext cx="8696611" cy="923330"/>
          </a:xfrm>
          <a:prstGeom prst="rect">
            <a:avLst/>
          </a:prstGeom>
          <a:noFill/>
        </p:spPr>
        <p:txBody>
          <a:bodyPr wrap="none">
            <a:spAutoFit/>
          </a:bodyPr>
          <a:lstStyle/>
          <a:p>
            <a:pPr algn="ctr" fontAlgn="auto">
              <a:spcBef>
                <a:spcPts val="0"/>
              </a:spcBef>
              <a:spcAft>
                <a:spcPts val="0"/>
              </a:spcAft>
              <a:defRPr/>
            </a:pPr>
            <a:r>
              <a:rPr lang="he-IL"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מרדכי נרקיס – השבה לבצלאל</a:t>
            </a:r>
            <a:r>
              <a:rPr lang="en-US"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 </a:t>
            </a:r>
            <a:endParaRPr lang="he-IL"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endParaRPr>
          </a:p>
        </p:txBody>
      </p:sp>
      <p:sp>
        <p:nvSpPr>
          <p:cNvPr id="10243" name="TextBox 6"/>
          <p:cNvSpPr txBox="1">
            <a:spLocks noChangeArrowheads="1"/>
          </p:cNvSpPr>
          <p:nvPr/>
        </p:nvSpPr>
        <p:spPr bwMode="auto">
          <a:xfrm>
            <a:off x="4689475" y="1341438"/>
            <a:ext cx="45053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cs typeface="Arial" pitchFamily="34" charset="0"/>
              </a:defRPr>
            </a:lvl1pPr>
            <a:lvl2pPr marL="742950" indent="-285750">
              <a:defRPr>
                <a:solidFill>
                  <a:schemeClr val="tx1"/>
                </a:solidFill>
                <a:latin typeface="Calibri" pitchFamily="34" charset="0"/>
                <a:cs typeface="Arial" pitchFamily="34" charset="0"/>
              </a:defRPr>
            </a:lvl2pPr>
            <a:lvl3pPr marL="1143000" indent="-228600">
              <a:defRPr>
                <a:solidFill>
                  <a:schemeClr val="tx1"/>
                </a:solidFill>
                <a:latin typeface="Calibri" pitchFamily="34" charset="0"/>
                <a:cs typeface="Arial" pitchFamily="34" charset="0"/>
              </a:defRPr>
            </a:lvl3pPr>
            <a:lvl4pPr marL="1600200" indent="-228600">
              <a:defRPr>
                <a:solidFill>
                  <a:schemeClr val="tx1"/>
                </a:solidFill>
                <a:latin typeface="Calibri" pitchFamily="34" charset="0"/>
                <a:cs typeface="Arial" pitchFamily="34" charset="0"/>
              </a:defRPr>
            </a:lvl4pPr>
            <a:lvl5pPr marL="2057400" indent="-228600">
              <a:defRPr>
                <a:solidFill>
                  <a:schemeClr val="tx1"/>
                </a:solidFill>
                <a:latin typeface="Calibri" pitchFamily="34" charset="0"/>
                <a:cs typeface="Arial" pitchFamily="34" charset="0"/>
              </a:defRPr>
            </a:lvl5pPr>
            <a:lvl6pPr marL="2514600" indent="-228600" fontAlgn="base">
              <a:spcBef>
                <a:spcPct val="0"/>
              </a:spcBef>
              <a:spcAft>
                <a:spcPct val="0"/>
              </a:spcAft>
              <a:defRPr>
                <a:solidFill>
                  <a:schemeClr val="tx1"/>
                </a:solidFill>
                <a:latin typeface="Calibri" pitchFamily="34" charset="0"/>
                <a:cs typeface="Arial" pitchFamily="34" charset="0"/>
              </a:defRPr>
            </a:lvl6pPr>
            <a:lvl7pPr marL="2971800" indent="-228600" fontAlgn="base">
              <a:spcBef>
                <a:spcPct val="0"/>
              </a:spcBef>
              <a:spcAft>
                <a:spcPct val="0"/>
              </a:spcAft>
              <a:defRPr>
                <a:solidFill>
                  <a:schemeClr val="tx1"/>
                </a:solidFill>
                <a:latin typeface="Calibri" pitchFamily="34" charset="0"/>
                <a:cs typeface="Arial" pitchFamily="34" charset="0"/>
              </a:defRPr>
            </a:lvl7pPr>
            <a:lvl8pPr marL="3429000" indent="-228600" fontAlgn="base">
              <a:spcBef>
                <a:spcPct val="0"/>
              </a:spcBef>
              <a:spcAft>
                <a:spcPct val="0"/>
              </a:spcAft>
              <a:defRPr>
                <a:solidFill>
                  <a:schemeClr val="tx1"/>
                </a:solidFill>
                <a:latin typeface="Calibri" pitchFamily="34" charset="0"/>
                <a:cs typeface="Arial" pitchFamily="34" charset="0"/>
              </a:defRPr>
            </a:lvl8pPr>
            <a:lvl9pPr marL="3886200" indent="-228600" fontAlgn="base">
              <a:spcBef>
                <a:spcPct val="0"/>
              </a:spcBef>
              <a:spcAft>
                <a:spcPct val="0"/>
              </a:spcAft>
              <a:defRPr>
                <a:solidFill>
                  <a:schemeClr val="tx1"/>
                </a:solidFill>
                <a:latin typeface="Calibri" pitchFamily="34" charset="0"/>
                <a:cs typeface="Arial" pitchFamily="34" charset="0"/>
              </a:defRPr>
            </a:lvl9pPr>
          </a:lstStyle>
          <a:p>
            <a:r>
              <a:rPr lang="he-IL" altLang="he-IL" sz="3200"/>
              <a:t>.</a:t>
            </a:r>
            <a:endParaRPr lang="he-IL" altLang="he-IL" sz="2400"/>
          </a:p>
        </p:txBody>
      </p:sp>
      <p:sp>
        <p:nvSpPr>
          <p:cNvPr id="10244" name="מלבן 2"/>
          <p:cNvSpPr>
            <a:spLocks noChangeArrowheads="1"/>
          </p:cNvSpPr>
          <p:nvPr/>
        </p:nvSpPr>
        <p:spPr bwMode="auto">
          <a:xfrm>
            <a:off x="1979613" y="1612900"/>
            <a:ext cx="6443662"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cs typeface="Arial" pitchFamily="34" charset="0"/>
              </a:defRPr>
            </a:lvl1pPr>
            <a:lvl2pPr marL="742950" indent="-285750">
              <a:defRPr>
                <a:solidFill>
                  <a:schemeClr val="tx1"/>
                </a:solidFill>
                <a:latin typeface="Calibri" pitchFamily="34" charset="0"/>
                <a:cs typeface="Arial" pitchFamily="34" charset="0"/>
              </a:defRPr>
            </a:lvl2pPr>
            <a:lvl3pPr marL="1143000" indent="-228600">
              <a:defRPr>
                <a:solidFill>
                  <a:schemeClr val="tx1"/>
                </a:solidFill>
                <a:latin typeface="Calibri" pitchFamily="34" charset="0"/>
                <a:cs typeface="Arial" pitchFamily="34" charset="0"/>
              </a:defRPr>
            </a:lvl3pPr>
            <a:lvl4pPr marL="1600200" indent="-228600">
              <a:defRPr>
                <a:solidFill>
                  <a:schemeClr val="tx1"/>
                </a:solidFill>
                <a:latin typeface="Calibri" pitchFamily="34" charset="0"/>
                <a:cs typeface="Arial" pitchFamily="34" charset="0"/>
              </a:defRPr>
            </a:lvl4pPr>
            <a:lvl5pPr marL="2057400" indent="-228600">
              <a:defRPr>
                <a:solidFill>
                  <a:schemeClr val="tx1"/>
                </a:solidFill>
                <a:latin typeface="Calibri" pitchFamily="34" charset="0"/>
                <a:cs typeface="Arial" pitchFamily="34" charset="0"/>
              </a:defRPr>
            </a:lvl5pPr>
            <a:lvl6pPr marL="2514600" indent="-228600" fontAlgn="base">
              <a:spcBef>
                <a:spcPct val="0"/>
              </a:spcBef>
              <a:spcAft>
                <a:spcPct val="0"/>
              </a:spcAft>
              <a:defRPr>
                <a:solidFill>
                  <a:schemeClr val="tx1"/>
                </a:solidFill>
                <a:latin typeface="Calibri" pitchFamily="34" charset="0"/>
                <a:cs typeface="Arial" pitchFamily="34" charset="0"/>
              </a:defRPr>
            </a:lvl6pPr>
            <a:lvl7pPr marL="2971800" indent="-228600" fontAlgn="base">
              <a:spcBef>
                <a:spcPct val="0"/>
              </a:spcBef>
              <a:spcAft>
                <a:spcPct val="0"/>
              </a:spcAft>
              <a:defRPr>
                <a:solidFill>
                  <a:schemeClr val="tx1"/>
                </a:solidFill>
                <a:latin typeface="Calibri" pitchFamily="34" charset="0"/>
                <a:cs typeface="Arial" pitchFamily="34" charset="0"/>
              </a:defRPr>
            </a:lvl7pPr>
            <a:lvl8pPr marL="3429000" indent="-228600" fontAlgn="base">
              <a:spcBef>
                <a:spcPct val="0"/>
              </a:spcBef>
              <a:spcAft>
                <a:spcPct val="0"/>
              </a:spcAft>
              <a:defRPr>
                <a:solidFill>
                  <a:schemeClr val="tx1"/>
                </a:solidFill>
                <a:latin typeface="Calibri" pitchFamily="34" charset="0"/>
                <a:cs typeface="Arial" pitchFamily="34" charset="0"/>
              </a:defRPr>
            </a:lvl8pPr>
            <a:lvl9pPr marL="3886200" indent="-228600" fontAlgn="base">
              <a:spcBef>
                <a:spcPct val="0"/>
              </a:spcBef>
              <a:spcAft>
                <a:spcPct val="0"/>
              </a:spcAft>
              <a:defRPr>
                <a:solidFill>
                  <a:schemeClr val="tx1"/>
                </a:solidFill>
                <a:latin typeface="Calibri" pitchFamily="34" charset="0"/>
                <a:cs typeface="Arial" pitchFamily="34" charset="0"/>
              </a:defRPr>
            </a:lvl9pPr>
          </a:lstStyle>
          <a:p>
            <a:r>
              <a:rPr lang="he-IL" altLang="he-IL" sz="3200" dirty="0"/>
              <a:t>1949-1953 מרדכי נרקיס מנהל מוזאון בצלאל נשלח לנקודות האיסוף ומעביר 400 יצירות אמנות ולפחות </a:t>
            </a:r>
            <a:r>
              <a:rPr lang="he-IL" altLang="he-IL" sz="3200" dirty="0" smtClean="0"/>
              <a:t>1,000 </a:t>
            </a:r>
            <a:r>
              <a:rPr lang="he-IL" altLang="he-IL" sz="3200" dirty="0"/>
              <a:t>פרטי יודאיקה לישראל. מרבית היצירות מאוכסנות במוזאון ישראל עד </a:t>
            </a:r>
            <a:r>
              <a:rPr lang="he-IL" altLang="he-IL" sz="3200" dirty="0" smtClean="0"/>
              <a:t>היום.</a:t>
            </a:r>
            <a:endParaRPr lang="he-IL" altLang="he-IL" sz="3200" dirty="0"/>
          </a:p>
        </p:txBody>
      </p:sp>
      <p:pic>
        <p:nvPicPr>
          <p:cNvPr id="10245" name="Picture 2" descr="https://encrypted-tbn2.gstatic.com/images?q=tbn:ANd9GcSRchE2qfPSSBrNJrN8mbEedfU2a9pr_S6EgsUAbrsBzMAisU3g268bGjxb">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163" y="1773238"/>
            <a:ext cx="1584325"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Picture 4" descr="https://encrypted-tbn2.gstatic.com/images?q=tbn:ANd9GcRUOwliT1q36keOAi7RKsN_oWjYRW1oXlSDSWizrNbz34ResxY7Lg_U3SA">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5963" y="4843463"/>
            <a:ext cx="2489200"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7" name="Picture 6" descr="C:\Users\Idit\Desktop\השבת יצירות\jrso 1.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4550" y="4292600"/>
            <a:ext cx="2719388"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טרק">
  <a:themeElements>
    <a:clrScheme name="טרק">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טרק">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טרק">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272</TotalTime>
  <Words>656</Words>
  <Application>Microsoft Office PowerPoint</Application>
  <PresentationFormat>‫הצגה על המסך (4:3)</PresentationFormat>
  <Paragraphs>60</Paragraphs>
  <Slides>18</Slides>
  <Notes>1</Notes>
  <HiddenSlides>0</HiddenSlides>
  <MMClips>0</MMClips>
  <ScaleCrop>false</ScaleCrop>
  <HeadingPairs>
    <vt:vector size="4" baseType="variant">
      <vt:variant>
        <vt:lpstr>ערכת נושא</vt:lpstr>
      </vt:variant>
      <vt:variant>
        <vt:i4>1</vt:i4>
      </vt:variant>
      <vt:variant>
        <vt:lpstr>כותרות שקופיות</vt:lpstr>
      </vt:variant>
      <vt:variant>
        <vt:i4>18</vt:i4>
      </vt:variant>
    </vt:vector>
  </HeadingPairs>
  <TitlesOfParts>
    <vt:vector size="19" baseType="lpstr">
      <vt:lpstr>טרק</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Company>MoST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Idit</dc:creator>
  <cp:lastModifiedBy>icom</cp:lastModifiedBy>
  <cp:revision>24</cp:revision>
  <dcterms:created xsi:type="dcterms:W3CDTF">2014-08-04T05:55:54Z</dcterms:created>
  <dcterms:modified xsi:type="dcterms:W3CDTF">2014-08-17T09:20:47Z</dcterms:modified>
</cp:coreProperties>
</file>