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6" r:id="rId1"/>
  </p:sldMasterIdLst>
  <p:sldIdLst>
    <p:sldId id="277" r:id="rId2"/>
    <p:sldId id="275" r:id="rId3"/>
    <p:sldId id="279" r:id="rId4"/>
    <p:sldId id="292" r:id="rId5"/>
    <p:sldId id="293" r:id="rId6"/>
    <p:sldId id="294" r:id="rId7"/>
    <p:sldId id="289" r:id="rId8"/>
    <p:sldId id="290" r:id="rId9"/>
    <p:sldId id="291" r:id="rId10"/>
    <p:sldId id="285" r:id="rId11"/>
    <p:sldId id="286" r:id="rId12"/>
    <p:sldId id="287" r:id="rId13"/>
    <p:sldId id="283" r:id="rId14"/>
    <p:sldId id="274" r:id="rId15"/>
  </p:sldIdLst>
  <p:sldSz cx="9144000" cy="6858000" type="screen4x3"/>
  <p:notesSz cx="6858000" cy="9144000"/>
  <p:defaultTex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99"/>
    <a:srgbClr val="008000"/>
    <a:srgbClr val="B34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26" autoAdjust="0"/>
    <p:restoredTop sz="93407" autoAdjust="0"/>
  </p:normalViewPr>
  <p:slideViewPr>
    <p:cSldViewPr>
      <p:cViewPr>
        <p:scale>
          <a:sx n="75" d="100"/>
          <a:sy n="75" d="100"/>
        </p:scale>
        <p:origin x="648" y="874"/>
      </p:cViewPr>
      <p:guideLst>
        <p:guide orient="horz" pos="2160"/>
        <p:guide pos="2880"/>
      </p:guideLst>
    </p:cSldViewPr>
  </p:slideViewPr>
  <p:notesTextViewPr>
    <p:cViewPr>
      <p:scale>
        <a:sx n="1" d="1"/>
        <a:sy n="1" d="1"/>
      </p:scale>
      <p:origin x="0" y="0"/>
    </p:cViewPr>
  </p:notesTextViewPr>
  <p:sorterViewPr>
    <p:cViewPr>
      <p:scale>
        <a:sx n="66" d="100"/>
        <a:sy n="66" d="100"/>
      </p:scale>
      <p:origin x="0" y="9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he-IL" smtClean="0"/>
              <a:t>לחץ כדי לערוך סגנון כותרת של תבנית בסיס</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he-IL" smtClean="0"/>
              <a:t>לחץ כדי לערוך סגנון כותרת משנה של תבנית בסיס</a:t>
            </a:r>
            <a:endParaRPr lang="en-US"/>
          </a:p>
        </p:txBody>
      </p:sp>
      <p:sp>
        <p:nvSpPr>
          <p:cNvPr id="4" name="Date Placeholder 29"/>
          <p:cNvSpPr>
            <a:spLocks noGrp="1"/>
          </p:cNvSpPr>
          <p:nvPr>
            <p:ph type="dt" sz="half" idx="10"/>
          </p:nvPr>
        </p:nvSpPr>
        <p:spPr/>
        <p:txBody>
          <a:bodyPr/>
          <a:lstStyle>
            <a:lvl1pPr>
              <a:defRPr/>
            </a:lvl1pPr>
          </a:lstStyle>
          <a:p>
            <a:pPr>
              <a:defRPr/>
            </a:pPr>
            <a:fld id="{71621B16-FFE5-496F-A88C-E7254FA70EF0}" type="datetimeFigureOut">
              <a:rPr lang="he-IL"/>
              <a:pPr>
                <a:defRPr/>
              </a:pPr>
              <a:t>ט'/חשון/תשע"ה</a:t>
            </a:fld>
            <a:endParaRPr lang="he-IL"/>
          </a:p>
        </p:txBody>
      </p:sp>
      <p:sp>
        <p:nvSpPr>
          <p:cNvPr id="5" name="Footer Placeholder 18"/>
          <p:cNvSpPr>
            <a:spLocks noGrp="1"/>
          </p:cNvSpPr>
          <p:nvPr>
            <p:ph type="ftr" sz="quarter" idx="11"/>
          </p:nvPr>
        </p:nvSpPr>
        <p:spPr/>
        <p:txBody>
          <a:bodyPr/>
          <a:lstStyle>
            <a:lvl1pPr>
              <a:defRPr/>
            </a:lvl1pPr>
          </a:lstStyle>
          <a:p>
            <a:pPr>
              <a:defRPr/>
            </a:pPr>
            <a:endParaRPr lang="he-IL"/>
          </a:p>
        </p:txBody>
      </p:sp>
      <p:sp>
        <p:nvSpPr>
          <p:cNvPr id="6" name="Slide Number Placeholder 26"/>
          <p:cNvSpPr>
            <a:spLocks noGrp="1"/>
          </p:cNvSpPr>
          <p:nvPr>
            <p:ph type="sldNum" sz="quarter" idx="12"/>
          </p:nvPr>
        </p:nvSpPr>
        <p:spPr/>
        <p:txBody>
          <a:bodyPr/>
          <a:lstStyle>
            <a:lvl1pPr>
              <a:defRPr/>
            </a:lvl1pPr>
          </a:lstStyle>
          <a:p>
            <a:pPr>
              <a:defRPr/>
            </a:pPr>
            <a:fld id="{73F3263B-525A-4438-AE20-8582C5D35513}" type="slidenum">
              <a:rPr lang="he-IL"/>
              <a:pPr>
                <a:defRPr/>
              </a:pPr>
              <a:t>‹#›</a:t>
            </a:fld>
            <a:endParaRPr lang="he-IL"/>
          </a:p>
        </p:txBody>
      </p:sp>
    </p:spTree>
    <p:extLst>
      <p:ext uri="{BB962C8B-B14F-4D97-AF65-F5344CB8AC3E}">
        <p14:creationId xmlns:p14="http://schemas.microsoft.com/office/powerpoint/2010/main" val="328249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9"/>
          <p:cNvSpPr>
            <a:spLocks noGrp="1"/>
          </p:cNvSpPr>
          <p:nvPr>
            <p:ph type="dt" sz="half" idx="10"/>
          </p:nvPr>
        </p:nvSpPr>
        <p:spPr/>
        <p:txBody>
          <a:bodyPr/>
          <a:lstStyle>
            <a:lvl1pPr>
              <a:defRPr/>
            </a:lvl1pPr>
          </a:lstStyle>
          <a:p>
            <a:pPr>
              <a:defRPr/>
            </a:pPr>
            <a:fld id="{0CA0BD0C-FBCC-4EFB-8110-D9C963E0B46E}" type="datetimeFigureOut">
              <a:rPr lang="he-IL"/>
              <a:pPr>
                <a:defRPr/>
              </a:pPr>
              <a:t>ט'/חשון/תשע"ה</a:t>
            </a:fld>
            <a:endParaRPr lang="he-IL"/>
          </a:p>
        </p:txBody>
      </p:sp>
      <p:sp>
        <p:nvSpPr>
          <p:cNvPr id="5" name="Footer Placeholder 21"/>
          <p:cNvSpPr>
            <a:spLocks noGrp="1"/>
          </p:cNvSpPr>
          <p:nvPr>
            <p:ph type="ftr" sz="quarter" idx="11"/>
          </p:nvPr>
        </p:nvSpPr>
        <p:spPr/>
        <p:txBody>
          <a:bodyPr/>
          <a:lstStyle>
            <a:lvl1pPr>
              <a:defRPr/>
            </a:lvl1pPr>
          </a:lstStyle>
          <a:p>
            <a:pPr>
              <a:defRPr/>
            </a:pPr>
            <a:endParaRPr lang="he-IL"/>
          </a:p>
        </p:txBody>
      </p:sp>
      <p:sp>
        <p:nvSpPr>
          <p:cNvPr id="6" name="Slide Number Placeholder 17"/>
          <p:cNvSpPr>
            <a:spLocks noGrp="1"/>
          </p:cNvSpPr>
          <p:nvPr>
            <p:ph type="sldNum" sz="quarter" idx="12"/>
          </p:nvPr>
        </p:nvSpPr>
        <p:spPr/>
        <p:txBody>
          <a:bodyPr/>
          <a:lstStyle>
            <a:lvl1pPr>
              <a:defRPr/>
            </a:lvl1pPr>
          </a:lstStyle>
          <a:p>
            <a:pPr>
              <a:defRPr/>
            </a:pPr>
            <a:fld id="{6294C219-3797-4D71-9EB1-C3553D450F8D}" type="slidenum">
              <a:rPr lang="he-IL"/>
              <a:pPr>
                <a:defRPr/>
              </a:pPr>
              <a:t>‹#›</a:t>
            </a:fld>
            <a:endParaRPr lang="he-IL"/>
          </a:p>
        </p:txBody>
      </p:sp>
    </p:spTree>
    <p:extLst>
      <p:ext uri="{BB962C8B-B14F-4D97-AF65-F5344CB8AC3E}">
        <p14:creationId xmlns:p14="http://schemas.microsoft.com/office/powerpoint/2010/main" val="49998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9"/>
          <p:cNvSpPr>
            <a:spLocks noGrp="1"/>
          </p:cNvSpPr>
          <p:nvPr>
            <p:ph type="dt" sz="half" idx="10"/>
          </p:nvPr>
        </p:nvSpPr>
        <p:spPr/>
        <p:txBody>
          <a:bodyPr/>
          <a:lstStyle>
            <a:lvl1pPr>
              <a:defRPr/>
            </a:lvl1pPr>
          </a:lstStyle>
          <a:p>
            <a:pPr>
              <a:defRPr/>
            </a:pPr>
            <a:fld id="{D69415CE-69E7-4845-A12A-0D4BF984E7C3}" type="datetimeFigureOut">
              <a:rPr lang="he-IL"/>
              <a:pPr>
                <a:defRPr/>
              </a:pPr>
              <a:t>ט'/חשון/תשע"ה</a:t>
            </a:fld>
            <a:endParaRPr lang="he-IL"/>
          </a:p>
        </p:txBody>
      </p:sp>
      <p:sp>
        <p:nvSpPr>
          <p:cNvPr id="5" name="Footer Placeholder 21"/>
          <p:cNvSpPr>
            <a:spLocks noGrp="1"/>
          </p:cNvSpPr>
          <p:nvPr>
            <p:ph type="ftr" sz="quarter" idx="11"/>
          </p:nvPr>
        </p:nvSpPr>
        <p:spPr/>
        <p:txBody>
          <a:bodyPr/>
          <a:lstStyle>
            <a:lvl1pPr>
              <a:defRPr/>
            </a:lvl1pPr>
          </a:lstStyle>
          <a:p>
            <a:pPr>
              <a:defRPr/>
            </a:pPr>
            <a:endParaRPr lang="he-IL"/>
          </a:p>
        </p:txBody>
      </p:sp>
      <p:sp>
        <p:nvSpPr>
          <p:cNvPr id="6" name="Slide Number Placeholder 17"/>
          <p:cNvSpPr>
            <a:spLocks noGrp="1"/>
          </p:cNvSpPr>
          <p:nvPr>
            <p:ph type="sldNum" sz="quarter" idx="12"/>
          </p:nvPr>
        </p:nvSpPr>
        <p:spPr/>
        <p:txBody>
          <a:bodyPr/>
          <a:lstStyle>
            <a:lvl1pPr>
              <a:defRPr/>
            </a:lvl1pPr>
          </a:lstStyle>
          <a:p>
            <a:pPr>
              <a:defRPr/>
            </a:pPr>
            <a:fld id="{6580138D-C36D-48FB-81C1-9958EF6E2B57}" type="slidenum">
              <a:rPr lang="he-IL"/>
              <a:pPr>
                <a:defRPr/>
              </a:pPr>
              <a:t>‹#›</a:t>
            </a:fld>
            <a:endParaRPr lang="he-IL"/>
          </a:p>
        </p:txBody>
      </p:sp>
    </p:spTree>
    <p:extLst>
      <p:ext uri="{BB962C8B-B14F-4D97-AF65-F5344CB8AC3E}">
        <p14:creationId xmlns:p14="http://schemas.microsoft.com/office/powerpoint/2010/main" val="2865200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כותרת, טקסט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sz="half" idx="1"/>
          </p:nvPr>
        </p:nvSpPr>
        <p:spPr>
          <a:xfrm>
            <a:off x="457200" y="1600200"/>
            <a:ext cx="4038600" cy="452596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Date Placeholder 9"/>
          <p:cNvSpPr>
            <a:spLocks noGrp="1"/>
          </p:cNvSpPr>
          <p:nvPr>
            <p:ph type="dt" sz="half" idx="10"/>
          </p:nvPr>
        </p:nvSpPr>
        <p:spPr/>
        <p:txBody>
          <a:bodyPr/>
          <a:lstStyle>
            <a:lvl1pPr>
              <a:defRPr/>
            </a:lvl1pPr>
          </a:lstStyle>
          <a:p>
            <a:pPr>
              <a:defRPr/>
            </a:pPr>
            <a:fld id="{FF40737B-CA31-4172-8B57-FB4F369FF79D}" type="datetimeFigureOut">
              <a:rPr lang="he-IL"/>
              <a:pPr>
                <a:defRPr/>
              </a:pPr>
              <a:t>ט'/חשון/תשע"ה</a:t>
            </a:fld>
            <a:endParaRPr lang="he-IL"/>
          </a:p>
        </p:txBody>
      </p:sp>
      <p:sp>
        <p:nvSpPr>
          <p:cNvPr id="6" name="Footer Placeholder 21"/>
          <p:cNvSpPr>
            <a:spLocks noGrp="1"/>
          </p:cNvSpPr>
          <p:nvPr>
            <p:ph type="ftr" sz="quarter" idx="11"/>
          </p:nvPr>
        </p:nvSpPr>
        <p:spPr/>
        <p:txBody>
          <a:bodyPr/>
          <a:lstStyle>
            <a:lvl1pPr>
              <a:defRPr/>
            </a:lvl1pPr>
          </a:lstStyle>
          <a:p>
            <a:pPr>
              <a:defRPr/>
            </a:pPr>
            <a:endParaRPr lang="he-IL"/>
          </a:p>
        </p:txBody>
      </p:sp>
      <p:sp>
        <p:nvSpPr>
          <p:cNvPr id="7" name="Slide Number Placeholder 17"/>
          <p:cNvSpPr>
            <a:spLocks noGrp="1"/>
          </p:cNvSpPr>
          <p:nvPr>
            <p:ph type="sldNum" sz="quarter" idx="12"/>
          </p:nvPr>
        </p:nvSpPr>
        <p:spPr/>
        <p:txBody>
          <a:bodyPr/>
          <a:lstStyle>
            <a:lvl1pPr>
              <a:defRPr/>
            </a:lvl1pPr>
          </a:lstStyle>
          <a:p>
            <a:pPr>
              <a:defRPr/>
            </a:pPr>
            <a:fld id="{9A0E649E-64E5-4E60-996E-253A1A6E7D5F}" type="slidenum">
              <a:rPr lang="he-IL"/>
              <a:pPr>
                <a:defRPr/>
              </a:pPr>
              <a:t>‹#›</a:t>
            </a:fld>
            <a:endParaRPr lang="he-IL"/>
          </a:p>
        </p:txBody>
      </p:sp>
    </p:spTree>
    <p:extLst>
      <p:ext uri="{BB962C8B-B14F-4D97-AF65-F5344CB8AC3E}">
        <p14:creationId xmlns:p14="http://schemas.microsoft.com/office/powerpoint/2010/main" val="37154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9"/>
          <p:cNvSpPr>
            <a:spLocks noGrp="1"/>
          </p:cNvSpPr>
          <p:nvPr>
            <p:ph type="dt" sz="half" idx="10"/>
          </p:nvPr>
        </p:nvSpPr>
        <p:spPr/>
        <p:txBody>
          <a:bodyPr/>
          <a:lstStyle>
            <a:lvl1pPr>
              <a:defRPr/>
            </a:lvl1pPr>
          </a:lstStyle>
          <a:p>
            <a:pPr>
              <a:defRPr/>
            </a:pPr>
            <a:fld id="{CD6EB4A4-6E04-4A75-B4EF-6F68C8C4BA4D}" type="datetimeFigureOut">
              <a:rPr lang="he-IL"/>
              <a:pPr>
                <a:defRPr/>
              </a:pPr>
              <a:t>ט'/חשון/תשע"ה</a:t>
            </a:fld>
            <a:endParaRPr lang="he-IL"/>
          </a:p>
        </p:txBody>
      </p:sp>
      <p:sp>
        <p:nvSpPr>
          <p:cNvPr id="5" name="Footer Placeholder 21"/>
          <p:cNvSpPr>
            <a:spLocks noGrp="1"/>
          </p:cNvSpPr>
          <p:nvPr>
            <p:ph type="ftr" sz="quarter" idx="11"/>
          </p:nvPr>
        </p:nvSpPr>
        <p:spPr/>
        <p:txBody>
          <a:bodyPr/>
          <a:lstStyle>
            <a:lvl1pPr>
              <a:defRPr/>
            </a:lvl1pPr>
          </a:lstStyle>
          <a:p>
            <a:pPr>
              <a:defRPr/>
            </a:pPr>
            <a:endParaRPr lang="he-IL"/>
          </a:p>
        </p:txBody>
      </p:sp>
      <p:sp>
        <p:nvSpPr>
          <p:cNvPr id="6" name="Slide Number Placeholder 17"/>
          <p:cNvSpPr>
            <a:spLocks noGrp="1"/>
          </p:cNvSpPr>
          <p:nvPr>
            <p:ph type="sldNum" sz="quarter" idx="12"/>
          </p:nvPr>
        </p:nvSpPr>
        <p:spPr/>
        <p:txBody>
          <a:bodyPr/>
          <a:lstStyle>
            <a:lvl1pPr>
              <a:defRPr/>
            </a:lvl1pPr>
          </a:lstStyle>
          <a:p>
            <a:pPr>
              <a:defRPr/>
            </a:pPr>
            <a:fld id="{FA7D42E7-2ECA-4BC3-BA1D-AAF3D18B29A8}" type="slidenum">
              <a:rPr lang="he-IL"/>
              <a:pPr>
                <a:defRPr/>
              </a:pPr>
              <a:t>‹#›</a:t>
            </a:fld>
            <a:endParaRPr lang="he-IL"/>
          </a:p>
        </p:txBody>
      </p:sp>
    </p:spTree>
    <p:extLst>
      <p:ext uri="{BB962C8B-B14F-4D97-AF65-F5344CB8AC3E}">
        <p14:creationId xmlns:p14="http://schemas.microsoft.com/office/powerpoint/2010/main" val="171260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lvl1pPr>
              <a:defRPr/>
            </a:lvl1pPr>
          </a:lstStyle>
          <a:p>
            <a:pPr>
              <a:defRPr/>
            </a:pPr>
            <a:fld id="{86254F70-7CBE-416F-BF34-47404E9005F1}" type="datetimeFigureOut">
              <a:rPr lang="he-IL"/>
              <a:pPr>
                <a:defRPr/>
              </a:pPr>
              <a:t>ט'/חשון/תשע"ה</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FD669B47-75D3-470A-A005-7AD3B6A56D00}" type="slidenum">
              <a:rPr lang="he-IL"/>
              <a:pPr>
                <a:defRPr/>
              </a:pPr>
              <a:t>‹#›</a:t>
            </a:fld>
            <a:endParaRPr lang="he-IL"/>
          </a:p>
        </p:txBody>
      </p:sp>
    </p:spTree>
    <p:extLst>
      <p:ext uri="{BB962C8B-B14F-4D97-AF65-F5344CB8AC3E}">
        <p14:creationId xmlns:p14="http://schemas.microsoft.com/office/powerpoint/2010/main" val="2124951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he-IL" smtClean="0"/>
              <a:t>לחץ כדי לערוך סגנון כותרת של תבנית בסיס</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Date Placeholder 9"/>
          <p:cNvSpPr>
            <a:spLocks noGrp="1"/>
          </p:cNvSpPr>
          <p:nvPr>
            <p:ph type="dt" sz="half" idx="10"/>
          </p:nvPr>
        </p:nvSpPr>
        <p:spPr/>
        <p:txBody>
          <a:bodyPr/>
          <a:lstStyle>
            <a:lvl1pPr>
              <a:defRPr/>
            </a:lvl1pPr>
          </a:lstStyle>
          <a:p>
            <a:pPr>
              <a:defRPr/>
            </a:pPr>
            <a:fld id="{0F942F20-C126-42E3-AACE-8AE14D8712D0}" type="datetimeFigureOut">
              <a:rPr lang="he-IL"/>
              <a:pPr>
                <a:defRPr/>
              </a:pPr>
              <a:t>ט'/חשון/תשע"ה</a:t>
            </a:fld>
            <a:endParaRPr lang="he-IL"/>
          </a:p>
        </p:txBody>
      </p:sp>
      <p:sp>
        <p:nvSpPr>
          <p:cNvPr id="6" name="Footer Placeholder 21"/>
          <p:cNvSpPr>
            <a:spLocks noGrp="1"/>
          </p:cNvSpPr>
          <p:nvPr>
            <p:ph type="ftr" sz="quarter" idx="11"/>
          </p:nvPr>
        </p:nvSpPr>
        <p:spPr/>
        <p:txBody>
          <a:bodyPr/>
          <a:lstStyle>
            <a:lvl1pPr>
              <a:defRPr/>
            </a:lvl1pPr>
          </a:lstStyle>
          <a:p>
            <a:pPr>
              <a:defRPr/>
            </a:pPr>
            <a:endParaRPr lang="he-IL"/>
          </a:p>
        </p:txBody>
      </p:sp>
      <p:sp>
        <p:nvSpPr>
          <p:cNvPr id="7" name="Slide Number Placeholder 17"/>
          <p:cNvSpPr>
            <a:spLocks noGrp="1"/>
          </p:cNvSpPr>
          <p:nvPr>
            <p:ph type="sldNum" sz="quarter" idx="12"/>
          </p:nvPr>
        </p:nvSpPr>
        <p:spPr/>
        <p:txBody>
          <a:bodyPr/>
          <a:lstStyle>
            <a:lvl1pPr>
              <a:defRPr/>
            </a:lvl1pPr>
          </a:lstStyle>
          <a:p>
            <a:pPr>
              <a:defRPr/>
            </a:pPr>
            <a:fld id="{4806E385-C1B2-4279-BCCC-847009F98B78}" type="slidenum">
              <a:rPr lang="he-IL"/>
              <a:pPr>
                <a:defRPr/>
              </a:pPr>
              <a:t>‹#›</a:t>
            </a:fld>
            <a:endParaRPr lang="he-IL"/>
          </a:p>
        </p:txBody>
      </p:sp>
    </p:spTree>
    <p:extLst>
      <p:ext uri="{BB962C8B-B14F-4D97-AF65-F5344CB8AC3E}">
        <p14:creationId xmlns:p14="http://schemas.microsoft.com/office/powerpoint/2010/main" val="253388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he-IL" smtClean="0"/>
              <a:t>לחץ כדי לערוך סגנונות טקסט של תבנית בסיס</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he-IL" smtClean="0"/>
              <a:t>לחץ כדי לערוך סגנונות טקסט של תבנית בסיס</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Date Placeholder 9"/>
          <p:cNvSpPr>
            <a:spLocks noGrp="1"/>
          </p:cNvSpPr>
          <p:nvPr>
            <p:ph type="dt" sz="half" idx="10"/>
          </p:nvPr>
        </p:nvSpPr>
        <p:spPr/>
        <p:txBody>
          <a:bodyPr/>
          <a:lstStyle>
            <a:lvl1pPr>
              <a:defRPr/>
            </a:lvl1pPr>
          </a:lstStyle>
          <a:p>
            <a:pPr>
              <a:defRPr/>
            </a:pPr>
            <a:fld id="{01CFF185-B2F0-4B77-B816-3D09A920279C}" type="datetimeFigureOut">
              <a:rPr lang="he-IL"/>
              <a:pPr>
                <a:defRPr/>
              </a:pPr>
              <a:t>ט'/חשון/תשע"ה</a:t>
            </a:fld>
            <a:endParaRPr lang="he-IL"/>
          </a:p>
        </p:txBody>
      </p:sp>
      <p:sp>
        <p:nvSpPr>
          <p:cNvPr id="8" name="Footer Placeholder 21"/>
          <p:cNvSpPr>
            <a:spLocks noGrp="1"/>
          </p:cNvSpPr>
          <p:nvPr>
            <p:ph type="ftr" sz="quarter" idx="11"/>
          </p:nvPr>
        </p:nvSpPr>
        <p:spPr/>
        <p:txBody>
          <a:bodyPr/>
          <a:lstStyle>
            <a:lvl1pPr>
              <a:defRPr/>
            </a:lvl1pPr>
          </a:lstStyle>
          <a:p>
            <a:pPr>
              <a:defRPr/>
            </a:pPr>
            <a:endParaRPr lang="he-IL"/>
          </a:p>
        </p:txBody>
      </p:sp>
      <p:sp>
        <p:nvSpPr>
          <p:cNvPr id="9" name="Slide Number Placeholder 17"/>
          <p:cNvSpPr>
            <a:spLocks noGrp="1"/>
          </p:cNvSpPr>
          <p:nvPr>
            <p:ph type="sldNum" sz="quarter" idx="12"/>
          </p:nvPr>
        </p:nvSpPr>
        <p:spPr/>
        <p:txBody>
          <a:bodyPr/>
          <a:lstStyle>
            <a:lvl1pPr>
              <a:defRPr/>
            </a:lvl1pPr>
          </a:lstStyle>
          <a:p>
            <a:pPr>
              <a:defRPr/>
            </a:pPr>
            <a:fld id="{BBE02953-88CC-4B0C-85F5-4407B9010F97}" type="slidenum">
              <a:rPr lang="he-IL"/>
              <a:pPr>
                <a:defRPr/>
              </a:pPr>
              <a:t>‹#›</a:t>
            </a:fld>
            <a:endParaRPr lang="he-IL"/>
          </a:p>
        </p:txBody>
      </p:sp>
    </p:spTree>
    <p:extLst>
      <p:ext uri="{BB962C8B-B14F-4D97-AF65-F5344CB8AC3E}">
        <p14:creationId xmlns:p14="http://schemas.microsoft.com/office/powerpoint/2010/main" val="193170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he-IL" smtClean="0"/>
              <a:t>לחץ כדי לערוך סגנון כותרת של תבנית בסיס</a:t>
            </a:r>
            <a:endParaRPr lang="en-US"/>
          </a:p>
        </p:txBody>
      </p:sp>
      <p:sp>
        <p:nvSpPr>
          <p:cNvPr id="3" name="Date Placeholder 9"/>
          <p:cNvSpPr>
            <a:spLocks noGrp="1"/>
          </p:cNvSpPr>
          <p:nvPr>
            <p:ph type="dt" sz="half" idx="10"/>
          </p:nvPr>
        </p:nvSpPr>
        <p:spPr/>
        <p:txBody>
          <a:bodyPr/>
          <a:lstStyle>
            <a:lvl1pPr>
              <a:defRPr/>
            </a:lvl1pPr>
          </a:lstStyle>
          <a:p>
            <a:pPr>
              <a:defRPr/>
            </a:pPr>
            <a:fld id="{71B229D9-15D1-4FED-AD03-FE521ACBCFC7}" type="datetimeFigureOut">
              <a:rPr lang="he-IL"/>
              <a:pPr>
                <a:defRPr/>
              </a:pPr>
              <a:t>ט'/חשון/תשע"ה</a:t>
            </a:fld>
            <a:endParaRPr lang="he-IL"/>
          </a:p>
        </p:txBody>
      </p:sp>
      <p:sp>
        <p:nvSpPr>
          <p:cNvPr id="4" name="Footer Placeholder 21"/>
          <p:cNvSpPr>
            <a:spLocks noGrp="1"/>
          </p:cNvSpPr>
          <p:nvPr>
            <p:ph type="ftr" sz="quarter" idx="11"/>
          </p:nvPr>
        </p:nvSpPr>
        <p:spPr/>
        <p:txBody>
          <a:bodyPr/>
          <a:lstStyle>
            <a:lvl1pPr>
              <a:defRPr/>
            </a:lvl1pPr>
          </a:lstStyle>
          <a:p>
            <a:pPr>
              <a:defRPr/>
            </a:pPr>
            <a:endParaRPr lang="he-IL"/>
          </a:p>
        </p:txBody>
      </p:sp>
      <p:sp>
        <p:nvSpPr>
          <p:cNvPr id="5" name="Slide Number Placeholder 17"/>
          <p:cNvSpPr>
            <a:spLocks noGrp="1"/>
          </p:cNvSpPr>
          <p:nvPr>
            <p:ph type="sldNum" sz="quarter" idx="12"/>
          </p:nvPr>
        </p:nvSpPr>
        <p:spPr/>
        <p:txBody>
          <a:bodyPr/>
          <a:lstStyle>
            <a:lvl1pPr>
              <a:defRPr/>
            </a:lvl1pPr>
          </a:lstStyle>
          <a:p>
            <a:pPr>
              <a:defRPr/>
            </a:pPr>
            <a:fld id="{3E20F435-1708-4671-85AB-3FA004A8590F}" type="slidenum">
              <a:rPr lang="he-IL"/>
              <a:pPr>
                <a:defRPr/>
              </a:pPr>
              <a:t>‹#›</a:t>
            </a:fld>
            <a:endParaRPr lang="he-IL"/>
          </a:p>
        </p:txBody>
      </p:sp>
    </p:spTree>
    <p:extLst>
      <p:ext uri="{BB962C8B-B14F-4D97-AF65-F5344CB8AC3E}">
        <p14:creationId xmlns:p14="http://schemas.microsoft.com/office/powerpoint/2010/main" val="135093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DFFDABF-62F2-4918-B741-E32A1B5931A8}" type="datetimeFigureOut">
              <a:rPr lang="he-IL"/>
              <a:pPr>
                <a:defRPr/>
              </a:pPr>
              <a:t>ט'/חשון/תשע"ה</a:t>
            </a:fld>
            <a:endParaRPr lang="he-IL"/>
          </a:p>
        </p:txBody>
      </p:sp>
      <p:sp>
        <p:nvSpPr>
          <p:cNvPr id="3" name="Footer Placeholder 21"/>
          <p:cNvSpPr>
            <a:spLocks noGrp="1"/>
          </p:cNvSpPr>
          <p:nvPr>
            <p:ph type="ftr" sz="quarter" idx="11"/>
          </p:nvPr>
        </p:nvSpPr>
        <p:spPr/>
        <p:txBody>
          <a:bodyPr/>
          <a:lstStyle>
            <a:lvl1pPr>
              <a:defRPr/>
            </a:lvl1pPr>
          </a:lstStyle>
          <a:p>
            <a:pPr>
              <a:defRPr/>
            </a:pPr>
            <a:endParaRPr lang="he-IL"/>
          </a:p>
        </p:txBody>
      </p:sp>
      <p:sp>
        <p:nvSpPr>
          <p:cNvPr id="4" name="Slide Number Placeholder 17"/>
          <p:cNvSpPr>
            <a:spLocks noGrp="1"/>
          </p:cNvSpPr>
          <p:nvPr>
            <p:ph type="sldNum" sz="quarter" idx="12"/>
          </p:nvPr>
        </p:nvSpPr>
        <p:spPr/>
        <p:txBody>
          <a:bodyPr/>
          <a:lstStyle>
            <a:lvl1pPr>
              <a:defRPr/>
            </a:lvl1pPr>
          </a:lstStyle>
          <a:p>
            <a:pPr>
              <a:defRPr/>
            </a:pPr>
            <a:fld id="{D6FA8E8B-3BD0-4424-903F-A145CDF99335}" type="slidenum">
              <a:rPr lang="he-IL"/>
              <a:pPr>
                <a:defRPr/>
              </a:pPr>
              <a:t>‹#›</a:t>
            </a:fld>
            <a:endParaRPr lang="he-IL"/>
          </a:p>
        </p:txBody>
      </p:sp>
    </p:spTree>
    <p:extLst>
      <p:ext uri="{BB962C8B-B14F-4D97-AF65-F5344CB8AC3E}">
        <p14:creationId xmlns:p14="http://schemas.microsoft.com/office/powerpoint/2010/main" val="6636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he-IL" smtClean="0"/>
              <a:t>לחץ כדי לערוך סגנון כותרת של תבנית בסיס</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he-IL" smtClean="0"/>
              <a:t>לחץ כדי לערוך סגנונות טקסט של תבנית בסיס</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Date Placeholder 9"/>
          <p:cNvSpPr>
            <a:spLocks noGrp="1"/>
          </p:cNvSpPr>
          <p:nvPr>
            <p:ph type="dt" sz="half" idx="10"/>
          </p:nvPr>
        </p:nvSpPr>
        <p:spPr/>
        <p:txBody>
          <a:bodyPr/>
          <a:lstStyle>
            <a:lvl1pPr>
              <a:defRPr/>
            </a:lvl1pPr>
          </a:lstStyle>
          <a:p>
            <a:pPr>
              <a:defRPr/>
            </a:pPr>
            <a:fld id="{6526A561-C15A-442B-B7F1-A62F03BA14F9}" type="datetimeFigureOut">
              <a:rPr lang="he-IL"/>
              <a:pPr>
                <a:defRPr/>
              </a:pPr>
              <a:t>ט'/חשון/תשע"ה</a:t>
            </a:fld>
            <a:endParaRPr lang="he-IL"/>
          </a:p>
        </p:txBody>
      </p:sp>
      <p:sp>
        <p:nvSpPr>
          <p:cNvPr id="6" name="Footer Placeholder 21"/>
          <p:cNvSpPr>
            <a:spLocks noGrp="1"/>
          </p:cNvSpPr>
          <p:nvPr>
            <p:ph type="ftr" sz="quarter" idx="11"/>
          </p:nvPr>
        </p:nvSpPr>
        <p:spPr/>
        <p:txBody>
          <a:bodyPr/>
          <a:lstStyle>
            <a:lvl1pPr>
              <a:defRPr/>
            </a:lvl1pPr>
          </a:lstStyle>
          <a:p>
            <a:pPr>
              <a:defRPr/>
            </a:pPr>
            <a:endParaRPr lang="he-IL"/>
          </a:p>
        </p:txBody>
      </p:sp>
      <p:sp>
        <p:nvSpPr>
          <p:cNvPr id="7" name="Slide Number Placeholder 17"/>
          <p:cNvSpPr>
            <a:spLocks noGrp="1"/>
          </p:cNvSpPr>
          <p:nvPr>
            <p:ph type="sldNum" sz="quarter" idx="12"/>
          </p:nvPr>
        </p:nvSpPr>
        <p:spPr/>
        <p:txBody>
          <a:bodyPr/>
          <a:lstStyle>
            <a:lvl1pPr>
              <a:defRPr/>
            </a:lvl1pPr>
          </a:lstStyle>
          <a:p>
            <a:pPr>
              <a:defRPr/>
            </a:pPr>
            <a:fld id="{7C31D914-81B6-487E-B2AD-CCAA5FBB6F56}" type="slidenum">
              <a:rPr lang="he-IL"/>
              <a:pPr>
                <a:defRPr/>
              </a:pPr>
              <a:t>‹#›</a:t>
            </a:fld>
            <a:endParaRPr lang="he-IL"/>
          </a:p>
        </p:txBody>
      </p:sp>
    </p:spTree>
    <p:extLst>
      <p:ext uri="{BB962C8B-B14F-4D97-AF65-F5344CB8AC3E}">
        <p14:creationId xmlns:p14="http://schemas.microsoft.com/office/powerpoint/2010/main" val="33393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he-IL" smtClean="0"/>
              <a:t>לחץ כדי לערוך סגנון כותרת של תבנית בסיס</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he-IL" smtClean="0"/>
              <a:t>לחץ כדי לערוך סגנונות טקסט של תבנית בסיס</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he-IL" noProof="0" smtClean="0"/>
              <a:t>לחץ על הסמל כדי להוסיף תמונה</a:t>
            </a:r>
            <a:endParaRPr lang="en-US" noProof="0" dirty="0"/>
          </a:p>
        </p:txBody>
      </p:sp>
      <p:sp>
        <p:nvSpPr>
          <p:cNvPr id="9" name="Date Placeholder 4"/>
          <p:cNvSpPr>
            <a:spLocks noGrp="1"/>
          </p:cNvSpPr>
          <p:nvPr>
            <p:ph type="dt" sz="half" idx="10"/>
          </p:nvPr>
        </p:nvSpPr>
        <p:spPr/>
        <p:txBody>
          <a:bodyPr/>
          <a:lstStyle>
            <a:lvl1pPr>
              <a:defRPr/>
            </a:lvl1pPr>
          </a:lstStyle>
          <a:p>
            <a:pPr>
              <a:defRPr/>
            </a:pPr>
            <a:fld id="{81AEE4CF-A52E-44EF-B62A-5B7E45DCB17A}" type="datetimeFigureOut">
              <a:rPr lang="he-IL"/>
              <a:pPr>
                <a:defRPr/>
              </a:pPr>
              <a:t>ט'/חשון/תשע"ה</a:t>
            </a:fld>
            <a:endParaRPr lang="he-IL"/>
          </a:p>
        </p:txBody>
      </p:sp>
      <p:sp>
        <p:nvSpPr>
          <p:cNvPr id="10" name="Footer Placeholder 5"/>
          <p:cNvSpPr>
            <a:spLocks noGrp="1"/>
          </p:cNvSpPr>
          <p:nvPr>
            <p:ph type="ftr" sz="quarter" idx="11"/>
          </p:nvPr>
        </p:nvSpPr>
        <p:spPr/>
        <p:txBody>
          <a:bodyPr/>
          <a:lstStyle>
            <a:lvl1pPr>
              <a:defRPr/>
            </a:lvl1pPr>
          </a:lstStyle>
          <a:p>
            <a:pPr>
              <a:defRPr/>
            </a:pPr>
            <a:endParaRPr lang="he-IL"/>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FA42B5B2-E08D-4922-BC67-4F266D815497}" type="slidenum">
              <a:rPr lang="he-IL"/>
              <a:pPr>
                <a:defRPr/>
              </a:pPr>
              <a:t>‹#›</a:t>
            </a:fld>
            <a:endParaRPr lang="he-IL"/>
          </a:p>
        </p:txBody>
      </p:sp>
    </p:spTree>
    <p:extLst>
      <p:ext uri="{BB962C8B-B14F-4D97-AF65-F5344CB8AC3E}">
        <p14:creationId xmlns:p14="http://schemas.microsoft.com/office/powerpoint/2010/main" val="207716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he-IL" smtClean="0"/>
              <a:t>לחץ כדי לערוך סגנון כותרת של תבנית בסיס</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cs typeface="Arial" pitchFamily="34" charset="0"/>
              </a:defRPr>
            </a:lvl1pPr>
          </a:lstStyle>
          <a:p>
            <a:pPr>
              <a:defRPr/>
            </a:pPr>
            <a:fld id="{98C32BE4-CBC4-4E6B-B5DE-727AB11F93C2}" type="datetimeFigureOut">
              <a:rPr lang="he-IL"/>
              <a:pPr>
                <a:defRPr/>
              </a:pPr>
              <a:t>ט'/חשון/תשע"ה</a:t>
            </a:fld>
            <a:endParaRPr lang="he-IL"/>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cs typeface="Arial" pitchFamily="34" charset="0"/>
              </a:defRPr>
            </a:lvl1pPr>
          </a:lstStyle>
          <a:p>
            <a:pPr>
              <a:defRPr/>
            </a:pPr>
            <a:endParaRPr lang="he-IL"/>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pitchFamily="34" charset="0"/>
                <a:cs typeface="Arial" pitchFamily="34" charset="0"/>
              </a:defRPr>
            </a:lvl1pPr>
          </a:lstStyle>
          <a:p>
            <a:pPr>
              <a:defRPr/>
            </a:pPr>
            <a:fld id="{A7004F4E-2113-464D-99CA-BB20D9DBC011}" type="slidenum">
              <a:rPr lang="he-IL"/>
              <a:pPr>
                <a:defRPr/>
              </a:pPr>
              <a:t>‹#›</a:t>
            </a:fld>
            <a:endParaRPr lang="he-IL"/>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pitchFamily="34" charset="0"/>
                <a:cs typeface="Arial" pitchFamily="34"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pitchFamily="34" charset="0"/>
                <a:cs typeface="Arial" pitchFamily="34" charset="0"/>
              </a:endParaRPr>
            </a:p>
          </p:txBody>
        </p:sp>
      </p:grpSp>
    </p:spTree>
  </p:cSld>
  <p:clrMap bg1="lt1" tx1="dk1" bg2="lt2" tx2="dk2" accent1="accent1" accent2="accent2" accent3="accent3" accent4="accent4" accent5="accent5" accent6="accent6" hlink="hlink" folHlink="folHlink"/>
  <p:sldLayoutIdLst>
    <p:sldLayoutId id="2147483836" r:id="rId1"/>
    <p:sldLayoutId id="2147483827" r:id="rId2"/>
    <p:sldLayoutId id="2147483837" r:id="rId3"/>
    <p:sldLayoutId id="2147483828" r:id="rId4"/>
    <p:sldLayoutId id="2147483829" r:id="rId5"/>
    <p:sldLayoutId id="2147483830" r:id="rId6"/>
    <p:sldLayoutId id="2147483831" r:id="rId7"/>
    <p:sldLayoutId id="2147483832" r:id="rId8"/>
    <p:sldLayoutId id="2147483838" r:id="rId9"/>
    <p:sldLayoutId id="2147483833" r:id="rId10"/>
    <p:sldLayoutId id="2147483834" r:id="rId11"/>
    <p:sldLayoutId id="2147483835" r:id="rId12"/>
  </p:sldLayoutIdLst>
  <p:txStyles>
    <p:titleStyle>
      <a:lvl1pPr algn="l" rtl="1" eaLnBrk="0" fontAlgn="base" hangingPunct="0">
        <a:spcBef>
          <a:spcPct val="0"/>
        </a:spcBef>
        <a:spcAft>
          <a:spcPct val="0"/>
        </a:spcAft>
        <a:defRPr sz="5000" kern="1200">
          <a:solidFill>
            <a:schemeClr val="tx2"/>
          </a:solidFill>
          <a:latin typeface="+mj-lt"/>
          <a:ea typeface="+mj-ea"/>
          <a:cs typeface="+mj-cs"/>
        </a:defRPr>
      </a:lvl1pPr>
      <a:lvl2pPr algn="l" rtl="1" eaLnBrk="0" fontAlgn="base" hangingPunct="0">
        <a:spcBef>
          <a:spcPct val="0"/>
        </a:spcBef>
        <a:spcAft>
          <a:spcPct val="0"/>
        </a:spcAft>
        <a:defRPr sz="5000">
          <a:solidFill>
            <a:schemeClr val="tx2"/>
          </a:solidFill>
          <a:latin typeface="Calibri" pitchFamily="34" charset="0"/>
          <a:cs typeface="Arial" pitchFamily="34" charset="0"/>
        </a:defRPr>
      </a:lvl2pPr>
      <a:lvl3pPr algn="l" rtl="1" eaLnBrk="0" fontAlgn="base" hangingPunct="0">
        <a:spcBef>
          <a:spcPct val="0"/>
        </a:spcBef>
        <a:spcAft>
          <a:spcPct val="0"/>
        </a:spcAft>
        <a:defRPr sz="5000">
          <a:solidFill>
            <a:schemeClr val="tx2"/>
          </a:solidFill>
          <a:latin typeface="Calibri" pitchFamily="34" charset="0"/>
          <a:cs typeface="Arial" pitchFamily="34" charset="0"/>
        </a:defRPr>
      </a:lvl3pPr>
      <a:lvl4pPr algn="l" rtl="1" eaLnBrk="0" fontAlgn="base" hangingPunct="0">
        <a:spcBef>
          <a:spcPct val="0"/>
        </a:spcBef>
        <a:spcAft>
          <a:spcPct val="0"/>
        </a:spcAft>
        <a:defRPr sz="5000">
          <a:solidFill>
            <a:schemeClr val="tx2"/>
          </a:solidFill>
          <a:latin typeface="Calibri" pitchFamily="34" charset="0"/>
          <a:cs typeface="Arial" pitchFamily="34" charset="0"/>
        </a:defRPr>
      </a:lvl4pPr>
      <a:lvl5pPr algn="l" rtl="1" eaLnBrk="0" fontAlgn="base" hangingPunct="0">
        <a:spcBef>
          <a:spcPct val="0"/>
        </a:spcBef>
        <a:spcAft>
          <a:spcPct val="0"/>
        </a:spcAft>
        <a:defRPr sz="5000">
          <a:solidFill>
            <a:schemeClr val="tx2"/>
          </a:solidFill>
          <a:latin typeface="Calibri" pitchFamily="34" charset="0"/>
          <a:cs typeface="Arial" pitchFamily="34" charset="0"/>
        </a:defRPr>
      </a:lvl5pPr>
      <a:lvl6pPr marL="457200" algn="l" rtl="1" fontAlgn="base">
        <a:spcBef>
          <a:spcPct val="0"/>
        </a:spcBef>
        <a:spcAft>
          <a:spcPct val="0"/>
        </a:spcAft>
        <a:defRPr sz="5000">
          <a:solidFill>
            <a:schemeClr val="tx2"/>
          </a:solidFill>
          <a:latin typeface="Calibri" pitchFamily="34" charset="0"/>
          <a:cs typeface="Arial" pitchFamily="34" charset="0"/>
        </a:defRPr>
      </a:lvl6pPr>
      <a:lvl7pPr marL="914400" algn="l" rtl="1" fontAlgn="base">
        <a:spcBef>
          <a:spcPct val="0"/>
        </a:spcBef>
        <a:spcAft>
          <a:spcPct val="0"/>
        </a:spcAft>
        <a:defRPr sz="5000">
          <a:solidFill>
            <a:schemeClr val="tx2"/>
          </a:solidFill>
          <a:latin typeface="Calibri" pitchFamily="34" charset="0"/>
          <a:cs typeface="Arial" pitchFamily="34" charset="0"/>
        </a:defRPr>
      </a:lvl7pPr>
      <a:lvl8pPr marL="1371600" algn="l" rtl="1" fontAlgn="base">
        <a:spcBef>
          <a:spcPct val="0"/>
        </a:spcBef>
        <a:spcAft>
          <a:spcPct val="0"/>
        </a:spcAft>
        <a:defRPr sz="5000">
          <a:solidFill>
            <a:schemeClr val="tx2"/>
          </a:solidFill>
          <a:latin typeface="Calibri" pitchFamily="34" charset="0"/>
          <a:cs typeface="Arial" pitchFamily="34" charset="0"/>
        </a:defRPr>
      </a:lvl8pPr>
      <a:lvl9pPr marL="1828800" algn="l" rtl="1" fontAlgn="base">
        <a:spcBef>
          <a:spcPct val="0"/>
        </a:spcBef>
        <a:spcAft>
          <a:spcPct val="0"/>
        </a:spcAft>
        <a:defRPr sz="5000">
          <a:solidFill>
            <a:schemeClr val="tx2"/>
          </a:solidFill>
          <a:latin typeface="Calibri" pitchFamily="34" charset="0"/>
          <a:cs typeface="Arial" pitchFamily="34" charset="0"/>
        </a:defRPr>
      </a:lvl9pPr>
    </p:titleStyle>
    <p:bodyStyle>
      <a:lvl1pPr marL="273050" indent="-273050" algn="r" rtl="1"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r" rtl="1"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r" rtl="1"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r" rtl="1"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r" rtl="1"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il/url?sa=t&amp;rct=j&amp;q=&amp;esrc=s&amp;source=web&amp;cd=1&amp;cad=rja&amp;uact=8&amp;ved=0CBsQFjAA&amp;url=http://www.mhmbundeswehr.de/&amp;ei=R88nVND6K8rKaL-VgbgJ&amp;usg=AFQjCNFfvTHskKS-vInheynsM_18X8LGKg&amp;sig2=ex6tBTrpENhkTJ4McqyNtw"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google.co.il/url?sa=t&amp;rct=j&amp;q=&amp;esrc=s&amp;source=web&amp;cd=2&amp;cad=rja&amp;uact=8&amp;ved=0CCcQFjAB&amp;url=http://www.stadtmuseum-dresden.de/&amp;ei=s9EnVNjfMpbtaKe_gIAL&amp;usg=AFQjCNGK5AS3snbMbCShzBicF6BKe6DNqw&amp;sig2=M_SP7LOhfC1WCmht00Pdvg"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de.wikipedia.org/wiki/Residenzschloss_Dresden"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network.icom.museum/cido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806449" y="470396"/>
            <a:ext cx="7529513" cy="1302420"/>
          </a:xfrm>
          <a:extLst/>
        </p:spPr>
        <p:txBody>
          <a:bodyPr>
            <a:noAutofit/>
          </a:bodyPr>
          <a:lstStyle/>
          <a:p>
            <a:pPr algn="ctr" eaLnBrk="1" fontAlgn="auto" hangingPunct="1">
              <a:spcAft>
                <a:spcPts val="0"/>
              </a:spcAft>
              <a:defRPr/>
            </a:pPr>
            <a:r>
              <a:rPr lang="en-US" sz="3600" i="1" dirty="0" smtClean="0">
                <a:solidFill>
                  <a:schemeClr val="tx1"/>
                </a:solidFill>
                <a:latin typeface="Arial" pitchFamily="34" charset="0"/>
                <a:cs typeface="Arial" pitchFamily="34" charset="0"/>
              </a:rPr>
              <a:t>CIDOC</a:t>
            </a:r>
            <a:r>
              <a:rPr lang="he-IL" sz="3600" i="1" dirty="0" smtClean="0">
                <a:solidFill>
                  <a:schemeClr val="tx1"/>
                </a:solidFill>
                <a:latin typeface="Arial" pitchFamily="34" charset="0"/>
              </a:rPr>
              <a:t> </a:t>
            </a:r>
            <a:r>
              <a:rPr lang="en-US" sz="3600" i="1" dirty="0" smtClean="0">
                <a:solidFill>
                  <a:schemeClr val="tx1"/>
                </a:solidFill>
                <a:latin typeface="Arial" pitchFamily="34" charset="0"/>
                <a:cs typeface="Arial" pitchFamily="34" charset="0"/>
              </a:rPr>
              <a:t>: </a:t>
            </a:r>
            <a:r>
              <a:rPr lang="en-US" sz="3600" i="1" dirty="0">
                <a:solidFill>
                  <a:schemeClr val="tx1"/>
                </a:solidFill>
              </a:rPr>
              <a:t>Access and Understanding –</a:t>
            </a:r>
            <a:br>
              <a:rPr lang="en-US" sz="3600" i="1" dirty="0">
                <a:solidFill>
                  <a:schemeClr val="tx1"/>
                </a:solidFill>
              </a:rPr>
            </a:br>
            <a:r>
              <a:rPr lang="en-US" sz="3600" i="1" dirty="0">
                <a:solidFill>
                  <a:schemeClr val="tx1"/>
                </a:solidFill>
              </a:rPr>
              <a:t>Networking in the Digital Era</a:t>
            </a:r>
            <a:r>
              <a:rPr lang="he-IL" sz="3600" i="1" dirty="0" smtClean="0">
                <a:solidFill>
                  <a:schemeClr val="tx1"/>
                </a:solidFill>
                <a:latin typeface="Arial" pitchFamily="34" charset="0"/>
              </a:rPr>
              <a:t/>
            </a:r>
            <a:br>
              <a:rPr lang="he-IL" sz="3600" i="1" dirty="0" smtClean="0">
                <a:solidFill>
                  <a:schemeClr val="tx1"/>
                </a:solidFill>
                <a:latin typeface="Arial" pitchFamily="34" charset="0"/>
              </a:rPr>
            </a:br>
            <a:endParaRPr lang="he-IL" sz="3600" i="1" dirty="0">
              <a:solidFill>
                <a:schemeClr val="tx1"/>
              </a:solidFill>
              <a:latin typeface="Arial" pitchFamily="34" charset="0"/>
            </a:endParaRPr>
          </a:p>
        </p:txBody>
      </p:sp>
      <p:pic>
        <p:nvPicPr>
          <p:cNvPr id="512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570" y="2760285"/>
            <a:ext cx="5909335" cy="39982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4" name="Rectangle 2"/>
          <p:cNvSpPr>
            <a:spLocks noChangeArrowheads="1"/>
          </p:cNvSpPr>
          <p:nvPr/>
        </p:nvSpPr>
        <p:spPr bwMode="auto">
          <a:xfrm>
            <a:off x="0" y="1190625"/>
            <a:ext cx="90364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endParaRPr lang="en-US" sz="1200" b="1" dirty="0" smtClean="0">
              <a:solidFill>
                <a:srgbClr val="FFFF00"/>
              </a:solidFill>
            </a:endParaRPr>
          </a:p>
          <a:p>
            <a:pPr algn="ctr"/>
            <a:r>
              <a:rPr lang="he-IL" sz="2400" b="1" dirty="0" smtClean="0">
                <a:solidFill>
                  <a:srgbClr val="FFFF00"/>
                </a:solidFill>
              </a:rPr>
              <a:t>דו"ח </a:t>
            </a:r>
            <a:r>
              <a:rPr lang="he-IL" sz="2400" b="1" dirty="0">
                <a:solidFill>
                  <a:srgbClr val="FFFF00"/>
                </a:solidFill>
              </a:rPr>
              <a:t>כינוס בין-לאומי בנושא תיעוד, </a:t>
            </a:r>
            <a:r>
              <a:rPr lang="he-IL" sz="2400" b="1" dirty="0" smtClean="0">
                <a:solidFill>
                  <a:srgbClr val="FFFF00"/>
                </a:solidFill>
              </a:rPr>
              <a:t>רישום </a:t>
            </a:r>
            <a:r>
              <a:rPr lang="he-IL" sz="2400" b="1" dirty="0">
                <a:solidFill>
                  <a:srgbClr val="FFFF00"/>
                </a:solidFill>
              </a:rPr>
              <a:t>ודיגיטציה </a:t>
            </a:r>
            <a:endParaRPr lang="he-IL" sz="2400" b="1" dirty="0" smtClean="0">
              <a:solidFill>
                <a:srgbClr val="FFFF00"/>
              </a:solidFill>
            </a:endParaRPr>
          </a:p>
          <a:p>
            <a:pPr algn="ctr"/>
            <a:r>
              <a:rPr lang="he-IL" sz="2400" b="1" dirty="0" smtClean="0">
                <a:solidFill>
                  <a:srgbClr val="FFFF00"/>
                </a:solidFill>
              </a:rPr>
              <a:t>מטעם </a:t>
            </a:r>
            <a:r>
              <a:rPr lang="he-IL" sz="2400" b="1" dirty="0">
                <a:solidFill>
                  <a:srgbClr val="FFFF00"/>
                </a:solidFill>
              </a:rPr>
              <a:t>איקו"ם </a:t>
            </a:r>
            <a:br>
              <a:rPr lang="he-IL" sz="2400" b="1" dirty="0">
                <a:solidFill>
                  <a:srgbClr val="FFFF00"/>
                </a:solidFill>
              </a:rPr>
            </a:br>
            <a:r>
              <a:rPr lang="he-IL" sz="2400" b="1" dirty="0">
                <a:solidFill>
                  <a:srgbClr val="FFFF00"/>
                </a:solidFill>
              </a:rPr>
              <a:t>דרזדן, גרמניה, ספטמבר 2014</a:t>
            </a:r>
            <a:br>
              <a:rPr lang="he-IL" sz="2400" b="1" dirty="0">
                <a:solidFill>
                  <a:srgbClr val="FFFF00"/>
                </a:solidFill>
              </a:rPr>
            </a:br>
            <a:r>
              <a:rPr lang="he-IL" sz="2400" b="1" dirty="0">
                <a:solidFill>
                  <a:srgbClr val="FFFF00"/>
                </a:solidFill>
              </a:rPr>
              <a:t>מגישה: אלינה גצל</a:t>
            </a:r>
            <a:r>
              <a:rPr lang="en-US" sz="2400" b="1" dirty="0">
                <a:solidFill>
                  <a:srgbClr val="FFFF00"/>
                </a:solidFill>
              </a:rPr>
              <a:t> </a:t>
            </a:r>
            <a:r>
              <a:rPr lang="he-IL" sz="2400" b="1" dirty="0">
                <a:solidFill>
                  <a:srgbClr val="FFFF00"/>
                </a:solidFill>
              </a:rPr>
              <a:t>- </a:t>
            </a:r>
            <a:r>
              <a:rPr lang="he-IL" sz="2400" b="1" dirty="0" smtClean="0">
                <a:solidFill>
                  <a:srgbClr val="FFFF00"/>
                </a:solidFill>
              </a:rPr>
              <a:t>מוזאון </a:t>
            </a:r>
            <a:r>
              <a:rPr lang="he-IL" sz="2400" b="1" dirty="0">
                <a:solidFill>
                  <a:srgbClr val="FFFF00"/>
                </a:solidFill>
              </a:rPr>
              <a:t>ארץ ישראל</a:t>
            </a:r>
            <a:endParaRPr lang="en-US" sz="24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836712"/>
            <a:ext cx="13430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כותרת 3"/>
          <p:cNvSpPr>
            <a:spLocks noGrp="1"/>
          </p:cNvSpPr>
          <p:nvPr>
            <p:ph type="title"/>
          </p:nvPr>
        </p:nvSpPr>
        <p:spPr>
          <a:xfrm>
            <a:off x="468313" y="260350"/>
            <a:ext cx="8229600" cy="1143000"/>
          </a:xfrm>
        </p:spPr>
        <p:txBody>
          <a:bodyPr/>
          <a:lstStyle/>
          <a:p>
            <a:pPr algn="r" eaLnBrk="1" hangingPunct="1"/>
            <a:r>
              <a:rPr lang="he-IL" sz="4800" b="1" dirty="0" smtClean="0"/>
              <a:t>סיורים בדרזדן מטעם מארגני הכינוס:</a:t>
            </a:r>
          </a:p>
        </p:txBody>
      </p:sp>
      <p:sp>
        <p:nvSpPr>
          <p:cNvPr id="5" name="מציין מיקום תוכן 4"/>
          <p:cNvSpPr>
            <a:spLocks noGrp="1"/>
          </p:cNvSpPr>
          <p:nvPr>
            <p:ph idx="1"/>
          </p:nvPr>
        </p:nvSpPr>
        <p:spPr>
          <a:xfrm>
            <a:off x="0" y="1340768"/>
            <a:ext cx="9126984" cy="4823867"/>
          </a:xfrm>
        </p:spPr>
        <p:txBody>
          <a:bodyPr/>
          <a:lstStyle/>
          <a:p>
            <a:pPr marL="0" indent="0" eaLnBrk="1" hangingPunct="1">
              <a:buNone/>
              <a:defRPr/>
            </a:pPr>
            <a:r>
              <a:rPr lang="he-IL" dirty="0" smtClean="0">
                <a:cs typeface="+mj-cs"/>
              </a:rPr>
              <a:t>1) </a:t>
            </a:r>
            <a:r>
              <a:rPr lang="en-US" u="sng" dirty="0" err="1" smtClean="0">
                <a:cs typeface="+mj-cs"/>
                <a:hlinkClick r:id="rId3"/>
              </a:rPr>
              <a:t>Bundeswehr</a:t>
            </a:r>
            <a:r>
              <a:rPr lang="en-US" u="sng" dirty="0">
                <a:cs typeface="+mj-cs"/>
                <a:hlinkClick r:id="rId3"/>
              </a:rPr>
              <a:t> </a:t>
            </a:r>
            <a:r>
              <a:rPr lang="en-US" b="1" u="sng" dirty="0">
                <a:cs typeface="+mj-cs"/>
                <a:hlinkClick r:id="rId3"/>
              </a:rPr>
              <a:t>Military History </a:t>
            </a:r>
            <a:r>
              <a:rPr lang="en-US" b="1" u="sng" dirty="0" smtClean="0">
                <a:cs typeface="+mj-cs"/>
                <a:hlinkClick r:id="rId3"/>
              </a:rPr>
              <a:t>Museum</a:t>
            </a:r>
            <a:endParaRPr lang="he-IL" b="1" u="sng" dirty="0" smtClean="0">
              <a:cs typeface="+mj-cs"/>
            </a:endParaRPr>
          </a:p>
          <a:p>
            <a:pPr marL="0" indent="0" eaLnBrk="1" hangingPunct="1">
              <a:buFont typeface="Wingdings 2" pitchFamily="18" charset="2"/>
              <a:buNone/>
              <a:defRPr/>
            </a:pPr>
            <a:r>
              <a:rPr lang="he-IL" b="1" dirty="0" smtClean="0">
                <a:cs typeface="+mj-cs"/>
              </a:rPr>
              <a:t>מוזאון שנפתח למבקרים בשנת-2012 ובו מעל ל-10,000 מוצגים הפרושים באולמות התצוגה הגדולים והחדשניים. </a:t>
            </a:r>
            <a:r>
              <a:rPr lang="en-US" b="1" dirty="0" smtClean="0">
                <a:cs typeface="+mj-cs"/>
              </a:rPr>
              <a:t/>
            </a:r>
            <a:br>
              <a:rPr lang="en-US" b="1" dirty="0" smtClean="0">
                <a:cs typeface="+mj-cs"/>
              </a:rPr>
            </a:br>
            <a:r>
              <a:rPr lang="he-IL" b="1" dirty="0" smtClean="0">
                <a:cs typeface="+mj-cs"/>
              </a:rPr>
              <a:t>המוזאון מחולק לשני חלקים – התצוגה הכרונולוגית והתצוגה הנושאית שכוללת נושאים כמו "מלחמה וזיכרון", "מלחמה וטכנולוגיה" ו "בעלי חיים בשירות הצבא"</a:t>
            </a:r>
            <a:endParaRPr lang="en-US" dirty="0">
              <a:cs typeface="+mj-cs"/>
            </a:endParaRPr>
          </a:p>
        </p:txBody>
      </p:sp>
      <p:pic>
        <p:nvPicPr>
          <p:cNvPr id="143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56449">
            <a:off x="172629" y="3705177"/>
            <a:ext cx="3955051" cy="295308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14970">
            <a:off x="6166709" y="4362569"/>
            <a:ext cx="2705100" cy="16383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05475">
            <a:off x="4309986" y="4027388"/>
            <a:ext cx="1736725" cy="262096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p:cNvSpPr>
            <a:spLocks noGrp="1"/>
          </p:cNvSpPr>
          <p:nvPr>
            <p:ph idx="1"/>
          </p:nvPr>
        </p:nvSpPr>
        <p:spPr>
          <a:xfrm>
            <a:off x="468313" y="1341438"/>
            <a:ext cx="8229600" cy="2735262"/>
          </a:xfrm>
        </p:spPr>
        <p:txBody>
          <a:bodyPr/>
          <a:lstStyle/>
          <a:p>
            <a:pPr marL="0" indent="0" eaLnBrk="1" hangingPunct="1">
              <a:buNone/>
              <a:defRPr/>
            </a:pPr>
            <a:r>
              <a:rPr lang="he-IL" dirty="0" smtClean="0">
                <a:cs typeface="+mj-cs"/>
              </a:rPr>
              <a:t>2) </a:t>
            </a:r>
            <a:r>
              <a:rPr lang="en-US" b="1" dirty="0" err="1" smtClean="0">
                <a:cs typeface="+mj-cs"/>
                <a:hlinkClick r:id="rId2"/>
              </a:rPr>
              <a:t>Stadtmuseum</a:t>
            </a:r>
            <a:r>
              <a:rPr lang="en-US" b="1" dirty="0" smtClean="0">
                <a:cs typeface="+mj-cs"/>
                <a:hlinkClick r:id="rId2"/>
              </a:rPr>
              <a:t> </a:t>
            </a:r>
            <a:r>
              <a:rPr lang="en-US" b="1" dirty="0">
                <a:cs typeface="+mj-cs"/>
                <a:hlinkClick r:id="rId2"/>
              </a:rPr>
              <a:t>Dresden</a:t>
            </a:r>
            <a:endParaRPr lang="en-US" dirty="0">
              <a:cs typeface="+mj-cs"/>
            </a:endParaRPr>
          </a:p>
          <a:p>
            <a:pPr marL="0" indent="0" eaLnBrk="1" hangingPunct="1">
              <a:buFont typeface="Wingdings 2" pitchFamily="18" charset="2"/>
              <a:buNone/>
              <a:defRPr/>
            </a:pPr>
            <a:r>
              <a:rPr lang="he-IL" b="1" dirty="0" smtClean="0">
                <a:cs typeface="+mj-cs"/>
              </a:rPr>
              <a:t>מוזאון היסטורי של העיר דרזדן אשר שוכן במבנה מרשים שנבנה באמצע המאה ה-18. במוזאון מוצגת ההיסטוריה של העיר מראשיתה ועד היום. בנוסף מוצגות במוזאון תצוגות מתחלפות של אמנות.</a:t>
            </a:r>
            <a:endParaRPr lang="en-US" dirty="0">
              <a:cs typeface="+mj-cs"/>
            </a:endParaRPr>
          </a:p>
        </p:txBody>
      </p:sp>
      <p:sp>
        <p:nvSpPr>
          <p:cNvPr id="15364" name="AutoShape 2" descr="data:image/jpeg;base64,/9j/4AAQSkZJRgABAQAAAQABAAD/2wCEAAkGBxQSEhUUExQWFRQXGBcYGRcYGRgbGxocHB4XHxgaGhweHSgiGRomHxwXITEiJSkrLi8uHR8zODMsNygtLisBCgoKDg0OGxAQGy8kICQwNC8sLCwsLCwsLCwsLCwsLCwsLCwsLCwsLCwsLCwsLCwsLCwsLCwsLCwsLCw0LCwsLP/AABEIALgBEwMBIgACEQEDEQH/xAAcAAABBQEBAQAAAAAAAAAAAAAGAAIDBAUHAQj/xABKEAACAQIEAgYGBggEBAUFAAABAhEAAwQSITEFQQYTIlFhcTKBkaGxwRRCUnLR4QcVIzNikrLwJKLC8VNjgtIWQ3OTszRUo8Pi/8QAGQEAAwEBAQAAAAAAAAAAAAAAAAECAwQF/8QALBEAAgICAgECBQMFAQAAAAAAAAECEQMhEjFBBFEFEyJCgWFxkRUjMrHBFP/aAAwDAQACEQMRAD8ANbF6p1es60DVpFruows1cHcrcw2tDdk1p4W8RWc4topM3KgxmFW6pVhIP96UrN+d6nrm3FmmmAvEeEWLTwzEd/PfY94qpxfDWjlW00KoO8kz592nxra6T8HzOrqCREMAdee1Wl4NbifqxMEaj2c69KOZKMZNs5XC21Rz0rFeV0K5hrBQrCmORHsoFxVsKdJjxrrxZueqMZw4levKdSitjIbXkU+KUUANivRTopAUwEKcKQFOAoAQpwFICngUANAp4FICngUgPIpwpAU5RQM9FOWvIpwpDHV7SFOAoAQNOryKcBSGIU4CpsNhmcwok+Y+e9IWTMAEnujX2VHJdDpkUUorWwfArj6t2B47+ymcV4atmAHknlFZrPBy4p7K+XKrMulTqVbElO1xETEVpDFoyGNxQ1aYCZ1pyXyAQNJrJ4U+ilkZopxM+w6f37a18PxEwI7tqFgxq3h3CrOYz3RTliQRmwqwfGwWIIIjnVyxxwD0tjzoHJzazrXnXsNJ2rJ+liyllaOg8V4kotFhvyoWXpC8gHbw3rI+lN3moZqsXpowVPZM8rbs08XxHMTAifPXurMvOWJJ50qRrojFLozcmyOKUU6KUVRI0CvYp0V6BTAaBXsU8ClloAaBTgKTQBJ0FKzcDCVM0rV0FDgKcBVzhnDmvvkWBzJOwFbv/hFsw/aArzMQQPAazWU8+ODqTNI45SVoGAKeBXQf1JYy5eqWIieft3msduinb0f9n4+l4ju9dYQ9djl3o0fp5LoGFSa07HArzW+sAERIBPaI8BRph8DbtghEUA76b+ffVhRGgrnn69/ajWPpl5ZzPLXsUb8X4St0SAM/ZGbXQTrpOuk0L8S4c1lsp1G4YbH8/CuvD6mGTXT9jHJicSioqW1bLGFBJPIamvAlbnRzDMWkAADcneO4d1aZcnCLZEY26KY4Pe7PYOony8+415a4excJzPu75og4txNVBRfS9wrN4Y7FwJPa0J5x571yxzZHByao1lCKdI2uH8LW1BElo1Psmr8V4qwKdXmSk5O2dkUkqQ1weRiocTYJU5SFY86sGvAKSdA1YJ3OFuCZBPjIpUQXLJk9s+wUq7F6qRz/ACkces8QtNtcWe4nKfY0GrqigRcUvPTzqaxfC+iWXaMpy+3UfOiHxN/dH+DeXw9fbIN8tVL3FbKNla6isDEFgD7KwbfGbq/XzeDAH3iD76p3cQ7MWLGWMkD0f5dqvJ8Sgl9K3+pMPh02/qegpPF7P/EB8gT8BUT8bt8gx9UfEihmzgS8hbasdzACnz7BU0rmHKGCLi+TT/UrE/zVzv4llfVL8G0fQ406dv8AKCIcZmYQAKCxZnCgARqdPED1iozxthByoykAgq2hB5htQRWFh7jKWgqwdcmW5bOoJB3RyZkDUAfCnXLxhQLdtQq5QqPGssxP7XK0kse+s/8A25n93+i16XEpU46/IRWuOIfSVh7CPl8KtW+JWm+uB5yPjQkbsekrr4lWj+aI99eLiFPosDy0I38e4VpH4jlXaTJl6DDLp0HCkEaa+VOy0LX8Mym6eqe2ttwq3M0i4DmggwIaADpI1jlqrfEbq7O3r1+M10r4nFalE5/6e5K4S/kKctOArEtcVuhM7IpScs6gz/fhVlONLAL23UHYxIPkdJ9Qrph67DLzX7mEvR5l4v8AY08tMvXlQSzBR4/gNTVe1xS0xP7QAQPS7PfOpjwoX6WcXLWi9lisXOqLAwwAUtPIpmkeMDlJAeX1MYwuLTZnDBJyqSos8Y4x1qvaAyBgQGIJaDIzRIy8+Zqfo/jUw1lLPV5wpYyH6tiG1jtKVGuo17xpJrIu4gLYsC80Yg5mlm1NuWC5p1J2g7wDM16cegUkFWjkCJrxcnqMrycr2eri9PjeOg14V07NiQuBcA73HvAqBO5KWyANe+tjo/02unEXPpRtphQFK3iQEJaNAdgZ5EmOZ7wbHY0WuoChGtm0tx2yuGYE6sjg5ZA2BB2AO4hnEsMEZ0cK2ViDIzEwdIO5O0a0pzk3cvJMMaeo+DuV/itlLYuG4pQkBSpzZidgsTmPl57UzhPGbWJBNtpjcaHvEggkESCNDyriKcPSw7JacLeXtuqkkj0dYcHMFMei3PWK0eB8Zu4FSti1bNu4xd1ZnSToP2ZhlQCNjPnSTV70Li31s7WHFOrlHE+luLayz2V6kiMqsQZIYZgzggAwGjYd80Z4DpTYFtesxFnrMozAOpMxqMqkmaqk+jPa7CWs3j2Ha5ayoJMgx4D+xTeE8ds4kstpixSJlLijWdiyjNtynlV/EzlMGDGh035VUG4yTQS2gEgzrRJwFybTAQDOh76HnUyZ351LZcqZBivXzQ5xo4oS4stY20S5LGD4xv6qtcJRspy9/rBqgSztqdSY1Pzre4bZFskEEHx8PdXPmlxhRUFchWrxB1mtJHmqd0hm0FXLSwK4slNHTDsfVe/i1Qwd+4CrFR3bIbcTWaq9lu/BEyk699Kp1QAQNBXlPkLiz5ZRLgdmYgrBIA394rxA27WzB1DIB7ZmqjtcMgOT4TbPwg0R9DeHXWstmuOAHyqJMAALpHdrXP0tnZKXsZyYtBpJXzVviamt4lG2ZT6xRO/Cbn2kP30X4gA++qV7g0+lYtt90kfGalxQ1nfsQ8EwucXwxB0TKsKZgXCRlZWnXJy7tRU3HLQRkQAABZgCAO0wEDloAdO+qb8DQDS3dt/cM/8AbUH6sj0b7L4OhPvg/GqbuPEiMo/M5s0uA2i63GC6qyBdpBAJJ1ZebJzqPitkI8aTEty1JPIMw2g6E77neosI+KtSLV2yQTmIOWSdNdTP1V5chUWObEuxe5YJmNVOmgAGhHh30NfTRUJf3HJvRYweGRkDgkFiwENbUwsyYZgx2b0Z2qLF2O0VbtZSR2gG239IHnNP4fxpLVpbb2ryBS5kDNOYv9UGNM558qqXuKW3dmzgZmLQTG5nnRJJRVfkrG3KT5deBHDKNgB90svuDZfdXjqVE52H3sreQ+p8am6wETIj3U5bYYiVDE7A8vHzqU35LycYq0TJi2ew1kYjCgzr/iNDvlA7OUMND6X53MRgrn7RxZutnCDsXEu2xkgSADm2EDTn7FZwNyP3duNNCG/7qq38IqGepyt9q28H4T760tM5FJoycbeJJQzbI+2jz/JEse4eEnSJucKxLWlK2bF25Jks7qknvgBmGsn85NNwF9rpKrJKmGL9pjGgJJJ5f3tVniGWyua87ZZgCSSTvoopx10KcnJ2yW9evuO3hbLRt1j3XjykUlwudDOEsPm2CNcQry5FpjxUVJwfC2b6hkgiSpBUggxMb+VbVjo5bKt2dQdPYKq2TorYbiGHQIj4Z7a2wQoKK4UTJWUZWiQN0M1kcVstectZxVnMz5lFwm28k7QyrIE+JitG+nVuLXXFXOydYGnwCvAJ8Ke2CuFSSltwJmVyHafqkDbzpX7oaddFq/wVhiPpMyArOVgjM5t3AyqWEQxYR2o300mh1ukDLh7LuoHbIIy+jlMEE+M7HXTwq5asKkm2t2142Lmn+Ur75pxvs6MjXg6tMrfthhJO8lZn/qockwjosvxI3cWi25GFvBGAhAO0rubgI7UhwQZ00bwr29YtsWKsr3A+UAbkEwIaNNY57a8qlscTvxDWrd1YKzacghSIgK3WAaaaRWLZwNtFdLd29YLXEuJ1iFsrCZDMhYFfMLPM03TCLoJOEccfDXLgw7q5Qi3cDhzBloPahoMHVWK9mijD9N+tDJdshNIzBpGu0ggR7TtQgvD1m/ew7dc1wAZFYNHaVm9Fmj0TAIG5FYqLinsstu3cW9avB2GoNyUOWRu4EAFSI7Q5U42pITScP1Ol761NhrJZgACZ7qHH4zlPU2VUsri3JeVHaggxLZuUd8UYcPUqc2bKPefCvW+fGUW4nBLG4umamE4Mqzm7RPu/OraWIKjePd+NNw+JzagSNpqyCe6vNnKbf1M6oqNaGNAOu5p4cVS4i3owY1qq1wjbanHHyQnKmbNKosM8rTydaza2aXodSpUqQz5cSyxYhwxEx2kUjQCe0F7yedHfRDBC3hUAHpNcb1M7ZfdloaxFvq1J6y24lmMb8yeZHP4Ua4GwbdlEG621UeYUDX11llabSRpFNLYMX8enWardQE3HJQ3AW1EfumJI7c7chRclgZV39Ebkk7cydSfE0LjgN4PLBYgDQzzJO6D+H2UYsfZRmadUTBMHsVinFzKhtkF2TLlYkFVedVubyoEFfreFaS4QOoJAkgH2+dY2Lwlq5cVrirlh2bOoBlja07aD+PSaKLNuAqxEBV9gAoyJUkgjYO4q2mfIbTHUgMAhBjfRTm5EbCnfqNIDKCsgEESp194rzEXSLwcO/ZFx4IRh6VojR7Z09LSe7XvIAsADuAHuFPKqQoOwZHD80hb5YjQglbkciOdU8TwpuYtt5rH9MV7icMWvDNbRlJtCdZ7T3BIDW/Ac+Q17iHiPotAliGiN51iNtaMkeLST7CMrTYB47hap2upUMNQVMe6PnWhwBw4D/WYK0dwMx8D7KHsFjb7XWW67EBWMMo5DTUiffRF0btwAP+XZHsD/AI1Mo1plJ2gwwiDWfD50G3sez3HCXVcDkch3a52eyV2ygbE66zRfYPx+VCz4ebjFgf8AygMysJOe4TGZeWYHetYJbszl4I+EWAuLvwPqW/jc/Km9K8GLmWZ7KXWABGphI5Ty5Vb4aP8AEYg+CD4n50uM2i57MaKyzroT4gE8u6knQ2RdAbGVG31uc5+x40e8OXR/vf6RQj0Zsi1CFlJLs2hJ0yeIB5d3dRfw8wHP8R/pFU3bbFRzzpMjNfurm266AUnTNbiCpB00IJkgijvhVrNbadzlM+aJWJxXDuXcgHIxbmusmQcurbTpHwFEPCB2W/6f6EqXKx0c2XjDXMWdS1sXhaZCgIEsU7JAlSOyZnXWjXCcNDWTpsSNdTp50J4PhardxDKrCMUCSdp6yRGnhuNPXIHQeEjsMP43pNp9ewALxG7aS+LTI2pAzwIUmIBgg8wJjQnu1rV/Vjw2V201APaB9TDSs7pXw0ddecBQShadiSBa1nSeetHuHQFm8VT35qbS1Q1YAYnBA/vLaNHOChHrIyj1VLNy2IFy+g7mi6v+fMPYtDvRjGFsdcSIzG+Hj6xAaJHMysz4mi/p27WUsvbAljBJUNy0HfBnlrpRT8AZt24XYOVsXHVlZWUvZeVIIkSQw01GTUSNK6lwnjC3VW4bQUxBXTsnmNtY79PfQNwfh64mx1mWCyB4kkglToCdd1NM4VxfEWs1tFDpIJVwUJMAEhtZ2j2aa1pjyKLqXRMoOf8Aj2dQw2PYmAo9VaNhiR2hBoU6PdJbbRbNq5buEE9oAqY3ysDt5gUQLj60klLcVozVx1ImxFkbxJiKzWeNI860UxYjWqPFmGUMDziqx2nTCVdoVjFFRFTriu+sH6TT/ptavGibNv6aaVYDY7xpUvlILOOFrV1lUWsksgOoOhYA7comjzFY1Lal3JC6agEnUjkAa53wAzdtk6CS3I7KY8InLr41ucfx46oASVNwRzMBTuBrua85xTnR1t/TYUYPidu4YRyT2hqjjUTmElQNINXJoL6EX89wiDARn2YDtN46HR6I+O4lbdh2YwOyOXNlHPTnSlD6lFCT1Zprb/h07x+OlMvM8fswC3j+VBXRfq2xEoBq5MhV+qg5j7h9vjRfj7uS1cYGCEcjzjT30OFSSFy1ZQOCZdTh7Y/9OUn15x8K1mYsNRlJGomY9dB3AOJ4hr+RrxIzLKnJJGVTvlzHQnnRPxPFdXbdxBIGx1HdqJHxq8kXaQotU2UDwvK4fOTBUxCicpJGyr3mmcQcsCBuao4HjzXnCm2oHa1BI2BOxHeI3pcTxgtLmYEiVWBEyzADcgbnvqJ81JX2NcadAxieHvba7dbLl6u5EE7mCPqjkDRDwdI5cwPYIrJxvEEu27qrmkLBBH2ttRIPtrY4U5JM8mIHlC/OaG23sapLRudWGEHaZ9lVbuH0lXMeEAe4fOrieifXQlYwyC5IEN1lsTA17NpjqOWp9tawjabM5Omi5wb95iPBlH+VD86r8f4iuGIy21Z2DNJJAA9Qkknl51NwQ9vEn/mj+i3WB+kCOut/c/1tSj4KYX9GceL6o+XKwZlYSSJCzp4QRRVw0Srz9o/0rQJ+j1QLWgj9q/KPqJR3ww9lvvn4LVNU2SDXFePYexfNrq7gVZDuhAiMubQakCdY130PMk4baAF0AkyRB33URrzrkXSrFMMZiQrMP2l0aGdMx0g7bCutdHz2B921/wDGtJpIDPvFDd6prlhrukK0M/Mj0jvpOgrR4YWFu5zcM51jflsB8K5PxviFz6Ze1Ai+dtPQusVPPX8T3117hu90fxmlJUOzA4hg2uNLowYjLoQBsJhYLTpO9bnC8TmJ7LCEQaiJjNtzoB6c9ILtvFm2jsuQKRpIYlQ3aEdoaxHhpB1o74HiutS1cjW5ZV/bHt33oryAMWOEumJ60gdX1twhiQOy5Mel2uf+8mtnpPYW7hrJMEA22mY0gazyrMxPSO0uP+jGxCZlt9aCc2c+EejOkz6q3eK4q3Zwq3rrsotqBIGZiTAAE7medJKh3bI+hKjqwvKMvqFy8PhFY3FrQs3TbF5EbqWyqzEQ7MuVgO6FYaHv763+juKS7lu27huI6mCQQQVZQQRyInuqr0uS2rK11ggaEEqCCe0Y2MaeqpkVBpOzP4SbmZyxMBbJTUGGhushhuQVBk99GPDuJ5xlbRwP5h3jx7x8qBr/AEfCNEIjGYylrbGO6DryrwYW+mq3LojbtLc9YziavHl4P9CpqMo0+zp1gyDNOuQQAw0rF6JXr72y18jU9k5crEaSWEkbztHlRJ1GYaiu3kuzkoj/AFRZcSJHkap8Q4OiiQ5HgdZrSNsWhMmsi/cZiTO+tGNSk+9Ezkkuin9DTvNKpcte11cUZcmcE4fcKNM5SqyD3SV98gCPzpcTd3yC0CwUGSOfojb1cqz8JjAGzaM0iAQIkQV05mfnziiPB4q4dSsD7sECdPrgDafy0ryPNnoE/Qk3B1jurIq9WBOYA+lO+40Xw+Wj094o1vCiOzmuIJjwdjoeXZFT4DFFRBtyJ00dV5d2bWf9qvjGBjLJ3c7x8frWo7qmvq5Ce1QI/o5xRu4t5CnLbdiwABzMyjlyOZtPAd1FvTXE9Xgr7DeEX+Z0B901PZxtpDOTUiNDaHvZlJpY27YvoUuLmQkGJU6jb0GJ0NPuXIPFAF+j+7mxqjKFhXfSeQiJJJgZqOekOIy2LhHITqJGmp057VU4dwvC4e4blpHVipWct6IJBPpachXvGrVq/aKNcygnXtKDz+0PlQ9yTE+qB/oxiHZkDZTmsvdnLBk3IjeI7R2A5V703b/DgfauINf+o6+Gk1b4Hwa3YZmS6XlQurIYAM6ZYrzpHwxryIFbLlcNsTMBhHvoe5p+BrUaBDgJOS74tYHtdpo44NufvP8AEj5UNYPhTWVyswbNctGRI9GTrI8Joh4fiVQRvvrKjckncjSk1bDwb167ltO3cjnXwk0CcKUHEq2VQc52WNkH5++jb6chTKVBBEEE2og94ZhNZzYewpzraQMJ1VEnaPqVcXxVEtW7IOBn98e+6fcI+VYXTe2z31yhmhR6IJ+s/dWtwzE5EYEatcdtTyLNEgSRoRyrQ+lEmQp//J/2UloGR9CLbC2AVYHO5hgQfRUc6NOF+i33j8FoWsYxgdF9zH5Vp8M4mwWcv1juHHdzCt4cudNuxVRy/pYf8biZ/wCLc/qauw8AP7Mfctf/ABrUVziFtpzqvrB/1ote4XiSKWgCDliHs7AAbZ5Hso5WM5Dx7TGYnU/v73P/AJj11vhmPP0h0AkMTOoHr13jWqPEeCYO6Xc2JZszFlS9JJJJMpoSTTODcVtrcZ4OUrAORiRtPKRtSbsAN/SIpGObxS2ef2VHyo86N4tbeEwzMdPo4HrlKyePcLwuLudYcQUaFGw+rmA9IA8+/uq4yWrWGt2utV+rRlBBWTBUqYkx+VF2qHQGcedf1qzqJBvWHB8+rM/33UcdOUnhlzllZfddC/OsjpB0QvXcWcRYa2yHqtGY5pRUBk5SD6M786JekWCa9gb9pBmcloEjWLobmY2p30HkxP0XP+xImYuXB7RZatb9IvDHu4dRZRnYXg8KJMFbkmB94Vmfo/wF6wrLetshNyRMazbMwQY3WirpNjbWHsm/eV2RAnoel22RR9YaSRzpT7CJg9OLZ63h97KexcGbQ6Am02v2fRO9T8TCpxWwOV22wK6wYF3WJgmcvLlWnd6Q4axhbWIdmSxcC5SVZz2wWGYLmM6b1bxmOw6NaF17avcMWs+hY6aLPPtDTxrK/wDpVEl7iC4fUhiBAyoAeWm5AHrPdV/hXG1u2xcVWExoxHMKw28CKHukY/Y4gdyC57B//HvrQ6I8ObqWUQMtx1gnksKPVC16MOPGLfscs7t0a97GM28R3VUIqxcslTBqJhGtbxpLRg229keWlQ8enWC/4jf+2/4UqfNe4+EvY4tgHyDI3oMcyiOcnQH62oU+sVHcvMGIDmASB2iNp7udXscAqWXj0Bb2A1Pf5+i3cfVVAWnY5sjGZ+ox9keuvNR3nQejIJs2mZpYzOWBzYjNAH1dfGR4RT6Y9Ib+GurbslQMgYllzGSzADtTp2R41s8Cw6patjUEIsjUCQPD2/7UF9ODmxTmNALazHgCdfMmiKsTDDobxi7irLveyArcKAqIkBUOoJIntcqg6YccGFFsLZW4bmcyWy5cuXuUzOb3V70AQLg1I+s9xvYcv+msL9IdzNdtr3W53+0x/wC2mhM1+jfEExiuxsLbZCBuGBmTpoI299O49xS1hApZLhLTAQxtEzLDvFA+D4i1pWCllDGCeR8Jjf8AOpOK8SbEBc5ACqQI5TEn3Cs+avYwv4bxC1ikLKLggwQ5Oh37yDUHEOptCXgc5CA6epTWR0WxoQFdlZiS3KYGk8tPjUPSa+LlwQ4ICxpMbzB1186fKPkRavXUfqjbbMrORMbQrnbSDp3Vs8IYFMwEBgDrAOuuu9CnD7wVLYkQpdvbmA+Iq/g+kIthUjYKDEa6Edx8DU84jYZcWx3U4c3AquVCAAnTUgbgeM+qhrhvHTiGKPaQdlmDAnkYiCPnWn0lxQfCsJIb9nI0ncGB30LdFV/bEyf3T7x9pK0VNWSb3AP3WvK5cA2GgdwB7ABWB0pxr2b2S3lVYBnKpOszJYHu8KIuAj9kN9XuHlzYnn50KdNxOI9S/ClQwu6HvntI7BcxDgkALMMI2gTRlwxQbZGmpYbnwoL6B6YdJ/5vMfbo14U3Y3+s3Md9L3A5jxHpPes4q9bRbYt27txAo61ZCOQJIuDUhe71V0jhGFV7ZlScwUjMc0ZkQxJ10muRdIf/AKzE/wDr3/63rsHAf3Y+5a5T/wCVboaobOdcV6Si3fu2eqJVHdM02yxykgkDq9Nts1a/CsDmdlLkaadrL3aDX3UFdJB/jMSdv2t3+pq6PwTAo99gwBlfkaXFBY04F5gXn8s4PqjMaaeHXftT521P+mq/HMXhcJcVblxbdz0oCs5A5EhVMDunepGw9q8nW22DZhOdY1iPAQdtIpUMbdv2sO6rfe2r6MARl0mJPaWBIOsjY91Eli5eCFxpBMgST4ntFhHPeud9PAy3bSFmZTYDiTMEtcB1Jn6oro91A+CviNGsv/mtD8adUBDZ4obhXJDa6EERMNoSLQXYnnXnTG6z8OxIuDKwQHlBClW5Me7w8qDP0WQLtyBuLX9cef1q6ljgFTrAEDKNXY5YUTmliDAAmhoSezn3GXFzo9aO+UWh7LmT51a6b4mcPwy/3XbJnzVW/wBNEVjivWWTcBwz2NSX6wMojU5iSAI8aGOmfSUfR0S3asXgYZGHUuiAGAQCXBJ1A0HPWp6djvQY9IRKskx1iNb9beifVDVL0KxLRfUH6yP5Z1zfjXJr3ST6V1S4y4wyO0sqrMNl7MaAkR9nSRoefTP0eYq31lwI7XUdEAZgJBt51A0RYEA6mTqK6cU1wUX4MJrdoLmk703LVwlfs++oIroUjBxOB8Sw2S7cTqwcrss/s+RI5oTXla/TSxkxt8CdWzbt9YBuR8aVc7TOsEcGhZraMOxaFs3DrGYLop8BoT4keQM+GW8oELGgJEGPMEEgfOhvidhcPhLgTSQBIbXMzAFie8ifZQ3wBnOJshWYE3EkhiJEy069wNZUWdlw5Ok/ExU4Pl/MfwqpZfvPvrj1/pDimZrgxF4alhFxwANYAExG2kUUI7Y7wD+VDPGcVZdSLyqrAbMvaGx+1r/vTeOcYvWLdsKrO2RTcuEdkGF3gRqZ586BuM8VuXmDdkabKoEDw51Ll7CKeJsSSVHPfQCNth8qasqN/GTz8pqS3bOUOWAmQAdzHwHMT3VWuqSBG3dPwFT+4Fy3dnQDXuH56T4CoutadST3ac5299Vg+UiNY5eFOxONZzry5a/P1D89aOIDrl2SNTv3GrmHOugMTl07+4+ys7rNtAPb5zvpV+1eALEASTrOuXT6vjvJMzQ0gCfhmFutkFxRcst2suhLR5g6DTy85rd+gWrctbtLbaCOz3ewdwoHXid1ARbdtRqNZjXbu5+2n4TpDdCMpYmftTI8jQnSALOB/ubZ0112PhVLiPRw4i51hfLtACztp30NYfi7LlyuREAd34VPa47cn0jIPn8o9VPm14GG/AsOMMotFwYDEEwCZYsdzyn3US8Hxam3IYEZm5iJnbfy9tch4nxJ7hUs+wjYilw/jTWGDWyCwmSQCPXm0n31PNi0FfEegV67euXRcUG473MsNpnJMTGu9G3BrZVMrABlyKYBM5UQTMCJjauYcL6WYm25dj1hMCGZ48ACrCPXPlXTuC4sXUNwaZshgkiCUSRtrrzqlO9DoAuNdCMTdvXby9WFd3cKWOmYkwTl8aK+jgP0gSIOgPPlrWF0h6d3bF+7aWwpVGZZLvmMc9BA32g1udH7s4hT35T7RNVb0FHJulId8ZiCxDE3rmoOkBiAJ8BA9XOt/wDR5iSBftE6QrDffUad2k+2sLpIkYzEx/8AcXxz/wCI9afQMxcv6Scg0EfxbTQnouUaCbpnwO/fbD3LVouosZGIjQhnMe+jThwP0VgwKkWwGBGoPVICI33muYca6QYi2UVuywEqJB7OoEiNCd/YdKz7vSS9fnO7EEyQSANvwiolJ+xCCb9H2AvWL37W06AqokqYkXbZifU3sro/SG9kwl0kfUII8DIPPuNc+6K9KLYXqXBDEghuzHpAyeyDm/iMzHKt7ph0ls/R7toN6QZc0SpOhyyDo3toc7QIA8Bx0WeG3MKwfNca7DKFK6qsBs06E92tCZvyCBpOug0Yid9Z+XhW1cvlwJefPnrv5VU4mb15lB1IBAPLw1qVO+xGYNN2I7/75Vcs419QpbYqSCQcpjTQ+WhmagTA3DqYXxkT+ftqWxw15l2A9ct7B+dU3EVBx+jXpPcw9yLhZ7RnW5eu5La7sQihwzEgD0fWBNdow/GsM6hxfTKRIJYLI011jvHLmK+f+AYVEbKLiidczEgaSCDpp3aTyq3jbTW1H+ItOAvV5bdxicpJmBlgjUk61UMziQ4+Qy4h0mwV64z3LV0OTBgqw7PZBDSJkAHalXOLitPs2HspVfzJ+xXJGj0os3LllURWYlwSBGwDfOKzuiHB7q4y2722VVzmSP4WAHnJFEHDuLZVGZTI5g8ht+Prq6vSAfYPt/Ko5Lo0o2MdcItXCAxIRiAIJJgwBGszXJbPAbxhTZuiSAZtvz5yBoNh6/A0W9IOLveUKiMBMlhr5RpI151XW+7OuY3GVYInNMjfU6ilzopQsI7/AEfttna+7OZDFpZFVVMgABoA31rnvFcDcF69ks3Mmd8pyORlBMGY1EQZot6Q8VOIsNaFthmK8+4g/KKzLV+8LcS8ZoytmIC+vSnyXQuJi3OF3oVwpCkDfl2VMn7I7Wk/nVF7uUkGGgxOokUWYTGtqGXMDbRoJiCM4HiOfr1rAWwrOzMFy3HOh+qFJkZtwDqNPClqieJTW1McpIAJ0Hf8IPsrzHKzOTlbkJidgB3eXu763eF3M1vKQDlBY6nWdxG3kddhUSFmuHeNtIgASNYA5z645DQTSHxMpcGx12hVPtMD1kg1pcO4e7Asq6zlymBJgkeOukedXMFbuCc9sgRIIg7bLpPjWzZxYtpnjUMjNJIEBgZ8NKNMHEHOK2DagsgWQgJBkFismD8uVZ1ty0wug1Okx/fyo/4e1t7SG9lJyiFYDsk6udPrFpPgI8aqcRSwtpwioCVjsqATGo2AkzRUSaYL8OQNHZ0JAY6xB0n3j+zVfi9sJfZVEQRAPiAefnRBh7oS3aCrDINCeRMaHvObIfHTxjSwODs3mN24ltyyodVU7gnmNTGUT4U0gB2zgi9lHBUMwYqswWylgRqInTaeXiK0v/Btx7KXEYSyFnRjGVQT2s3PT4Gt93w9oqrBVQI+VcoAGjEleWxbTxrY6MRcw9lQNGtIzmCDGZwB64YR3E8xqqQUco6tVYiToSNfDw9uldo6KYcW7MLIBFto0gE27ZMeuvLvR7BsxY4a0WYkklFkk6kkxzk1ewYVS4A0BUDTYBVgeVGhpHIumtofS8R99v8AR+NdA6LrN1DIACoTJA5D8au8U4VhWzu1i0zmSWKKWJ7yYk8qpdHr6pdYtCLlIE9nmsAeoe6qu6HRzPpjYKY3EyCJv3mE8wXJBHeDMg1Z6Dki7eiJ6vSdtnifCtr9IuBfEYoXLAV16pAWzoIIZ5GpHLLVHg3BntlixVQyFTDMTJBG4BjflQolylordKujN+2iYm5Li56WUqQm2SSDIUzlnaRvqJg4L0cu3VFyVCBVbcExOnZJEiATvyPjHTsJxmyuHt2XRrgVFRgQGBgDfMdfWKwTc/bO9tntq1traIgC5JLsrSDqVLSNB79E0Z0B/Rrh6Xr2Qk5jbuEEHYqhIPiJG21dV6VcCR8FdYgG8lm7D6sTlWYEyVE+ydDQjZwz7/SL4nQwyjff6k61r4O9dfMjXrzKQQQzkyDoQYA5U+NgcuwrtrpHfI35/KpvpJg5c3cFNdIucCsqs5FB01Mz7zQt+qbpGi/5h+NL5cRA5h7164ZtqSACSRsBr6RJhfRb2c6uYDh1xmJbcRsrPOo7u7eugcDTq7KK4hxIMR3mNR4RV1r4o4LwAJcP4Cr2iHzBoOWbdwQdcsmRyg86fgeizkrn6xVjtMCscpjnrry0nw1JWxyDcj1a16eJLEBp8NQKSxsYNDo9dGklokSGUA+MHUUq3zjPuf8AuClV8WKgJsOgXUDn6TEn4+6qWKxSnRVAA5nQk/IVr2rxnQIPJEHwWpUxj7ZiBrtp8KXEbB9WJ8fW5+FSizcOyOfIXq3ziHP12/mNQ22LbknzJ76XAB9vhLGyNAGInVWB794zT66pfqe5zI9Zuj4xV9l0pka0+KAyL/CbqkwFOwnOBp62G34VocN4MQhVmRTMghj7NDMfn51bcaewe8U8U+KAwsNwW8EgsgP32+VPscDuLr1lsHc/vD/pittRr7PnTqOKAx/1ZPp3RP8ACrfCQKlbgUiDekER6E//ALKsXF7X991XUX5fOikBFZwCIsZiw7so+bNFN+h2vst/Ofzq066eumFfhRSArjBWpnK4P39O/uqewEtoAqe0sdgBvPcBT7aUmQd4p0AnVXyyi6EEc4PeJPn7akw+JuKvZOUREAKNNdNqjtsAN6dbIjnS0MsW8U5iXb2xUl24T9Y+01WWeQ99S9ae4fGmAxhp/fhT0tSNqaZ7/gK8J8TQIluW9NYGnOlnXv8AZUQIHM+6vc9OmA9bgPJq9XlAHrqMufCmP1nIL6yfwooC2D4j3Ui0a5o9cVmOl4+PkRULWHG6H3Gigs03xqj6wPlJ+VRHiPcvtI+VUWVhupHqP4UxrkUws0v1h/D/AJvypj4lDurH/qJ9xrPz15m/uaYjSW7b7nHlFOz2/tMPVPyrL6ymG/50AahZPtn+U0qzRnPJqVFjoitjevFETSpVAyUc6dYSlSoAmYU3LSpUAOI28x7jPypMRO9KlQB6Lg76Rujxr2lQBGBJmrNu6R9UR5/ODSpUhnjXJ5x7/wC/ZSynxpUqaExC2aRSlSqqQhyt/f8AYqQOOY/v30qVIDwug3K+v+xUL4pBsfZIpUqXIdERx/cG9ZqNsW/gPVSpUwEuJf7XuFSfTWHJfYfxpUqaEO/WDc1B9ce6KeuPEaqfVH40qVDAk/WC7ajz/KnJjV+18veaVKix0TJcnZl9RB99SJd7hPj+dKlQJidAfSA91V2tWz9QHy0FKlTQiBsGncfafxpW8AoM6nwOteUqdAWcg/uaVKlQI//Z"/>
          <p:cNvSpPr>
            <a:spLocks noChangeAspect="1" noChangeArrowheads="1"/>
          </p:cNvSpPr>
          <p:nvPr/>
        </p:nvSpPr>
        <p:spPr bwMode="auto">
          <a:xfrm>
            <a:off x="89233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
        <p:nvSpPr>
          <p:cNvPr id="15365" name="AutoShape 4" descr="data:image/jpeg;base64,/9j/4AAQSkZJRgABAQAAAQABAAD/2wCEAAkGBxQSEhUUExQWFRQXGBcYGRcYGRgbGxocHB4XHxgaGhweHSgiGRomHxwXITEiJSkrLi8uHR8zODMsNygtLisBCgoKDg0OGxAQGy8kICQwNC8sLCwsLCwsLCwsLCwsLCwsLCwsLCwsLCwsLCwsLCwsLCwsLCwsLCwsLCw0LCwsLP/AABEIALgBEwMBIgACEQEDEQH/xAAcAAABBQEBAQAAAAAAAAAAAAAGAAIDBAUHAQj/xABKEAACAQIEAgYGBggEBAUFAAABAhEAAwQSITEFQQYTIlFhcTKBkaGxwRRCUnLR4QcVIzNikrLwJKLC8VNjgtIWQ3OTszRUo8Pi/8QAGQEAAwEBAQAAAAAAAAAAAAAAAAECAwQF/8QALBEAAgICAgECBQMFAQAAAAAAAAECEQMhEjFBBFEFEyJCgWFxkRUjMrHBFP/aAAwDAQACEQMRAD8ANbF6p1es60DVpFruows1cHcrcw2tDdk1p4W8RWc4topM3KgxmFW6pVhIP96UrN+d6nrm3FmmmAvEeEWLTwzEd/PfY94qpxfDWjlW00KoO8kz592nxra6T8HzOrqCREMAdee1Wl4NbifqxMEaj2c69KOZKMZNs5XC21Rz0rFeV0K5hrBQrCmORHsoFxVsKdJjxrrxZueqMZw4levKdSitjIbXkU+KUUANivRTopAUwEKcKQFOAoAQpwFICngUANAp4FICngUgPIpwpAU5RQM9FOWvIpwpDHV7SFOAoAQNOryKcBSGIU4CpsNhmcwok+Y+e9IWTMAEnujX2VHJdDpkUUorWwfArj6t2B47+ymcV4atmAHknlFZrPBy4p7K+XKrMulTqVbElO1xETEVpDFoyGNxQ1aYCZ1pyXyAQNJrJ4U+ilkZopxM+w6f37a18PxEwI7tqFgxq3h3CrOYz3RTliQRmwqwfGwWIIIjnVyxxwD0tjzoHJzazrXnXsNJ2rJ+liyllaOg8V4kotFhvyoWXpC8gHbw3rI+lN3moZqsXpowVPZM8rbs08XxHMTAifPXurMvOWJJ50qRrojFLozcmyOKUU6KUVRI0CvYp0V6BTAaBXsU8ClloAaBTgKTQBJ0FKzcDCVM0rV0FDgKcBVzhnDmvvkWBzJOwFbv/hFsw/aArzMQQPAazWU8+ODqTNI45SVoGAKeBXQf1JYy5eqWIieft3msduinb0f9n4+l4ju9dYQ9djl3o0fp5LoGFSa07HArzW+sAERIBPaI8BRph8DbtghEUA76b+ffVhRGgrnn69/ajWPpl5ZzPLXsUb8X4St0SAM/ZGbXQTrpOuk0L8S4c1lsp1G4YbH8/CuvD6mGTXT9jHJicSioqW1bLGFBJPIamvAlbnRzDMWkAADcneO4d1aZcnCLZEY26KY4Pe7PYOony8+415a4excJzPu75og4txNVBRfS9wrN4Y7FwJPa0J5x571yxzZHByao1lCKdI2uH8LW1BElo1Psmr8V4qwKdXmSk5O2dkUkqQ1weRiocTYJU5SFY86sGvAKSdA1YJ3OFuCZBPjIpUQXLJk9s+wUq7F6qRz/ACkces8QtNtcWe4nKfY0GrqigRcUvPTzqaxfC+iWXaMpy+3UfOiHxN/dH+DeXw9fbIN8tVL3FbKNla6isDEFgD7KwbfGbq/XzeDAH3iD76p3cQ7MWLGWMkD0f5dqvJ8Sgl9K3+pMPh02/qegpPF7P/EB8gT8BUT8bt8gx9UfEihmzgS8hbasdzACnz7BU0rmHKGCLi+TT/UrE/zVzv4llfVL8G0fQ406dv8AKCIcZmYQAKCxZnCgARqdPED1iozxthByoykAgq2hB5htQRWFh7jKWgqwdcmW5bOoJB3RyZkDUAfCnXLxhQLdtQq5QqPGssxP7XK0kse+s/8A25n93+i16XEpU46/IRWuOIfSVh7CPl8KtW+JWm+uB5yPjQkbsekrr4lWj+aI99eLiFPosDy0I38e4VpH4jlXaTJl6DDLp0HCkEaa+VOy0LX8Mym6eqe2ttwq3M0i4DmggwIaADpI1jlqrfEbq7O3r1+M10r4nFalE5/6e5K4S/kKctOArEtcVuhM7IpScs6gz/fhVlONLAL23UHYxIPkdJ9Qrph67DLzX7mEvR5l4v8AY08tMvXlQSzBR4/gNTVe1xS0xP7QAQPS7PfOpjwoX6WcXLWi9lisXOqLAwwAUtPIpmkeMDlJAeX1MYwuLTZnDBJyqSos8Y4x1qvaAyBgQGIJaDIzRIy8+Zqfo/jUw1lLPV5wpYyH6tiG1jtKVGuo17xpJrIu4gLYsC80Yg5mlm1NuWC5p1J2g7wDM16cegUkFWjkCJrxcnqMrycr2eri9PjeOg14V07NiQuBcA73HvAqBO5KWyANe+tjo/02unEXPpRtphQFK3iQEJaNAdgZ5EmOZ7wbHY0WuoChGtm0tx2yuGYE6sjg5ZA2BB2AO4hnEsMEZ0cK2ViDIzEwdIO5O0a0pzk3cvJMMaeo+DuV/itlLYuG4pQkBSpzZidgsTmPl57UzhPGbWJBNtpjcaHvEggkESCNDyriKcPSw7JacLeXtuqkkj0dYcHMFMei3PWK0eB8Zu4FSti1bNu4xd1ZnSToP2ZhlQCNjPnSTV70Li31s7WHFOrlHE+luLayz2V6kiMqsQZIYZgzggAwGjYd80Z4DpTYFtesxFnrMozAOpMxqMqkmaqk+jPa7CWs3j2Ha5ayoJMgx4D+xTeE8ds4kstpixSJlLijWdiyjNtynlV/EzlMGDGh035VUG4yTQS2gEgzrRJwFybTAQDOh76HnUyZ351LZcqZBivXzQ5xo4oS4stY20S5LGD4xv6qtcJRspy9/rBqgSztqdSY1Pzre4bZFskEEHx8PdXPmlxhRUFchWrxB1mtJHmqd0hm0FXLSwK4slNHTDsfVe/i1Qwd+4CrFR3bIbcTWaq9lu/BEyk699Kp1QAQNBXlPkLiz5ZRLgdmYgrBIA394rxA27WzB1DIB7ZmqjtcMgOT4TbPwg0R9DeHXWstmuOAHyqJMAALpHdrXP0tnZKXsZyYtBpJXzVviamt4lG2ZT6xRO/Cbn2kP30X4gA++qV7g0+lYtt90kfGalxQ1nfsQ8EwucXwxB0TKsKZgXCRlZWnXJy7tRU3HLQRkQAABZgCAO0wEDloAdO+qb8DQDS3dt/cM/8AbUH6sj0b7L4OhPvg/GqbuPEiMo/M5s0uA2i63GC6qyBdpBAJJ1ZebJzqPitkI8aTEty1JPIMw2g6E77neosI+KtSLV2yQTmIOWSdNdTP1V5chUWObEuxe5YJmNVOmgAGhHh30NfTRUJf3HJvRYweGRkDgkFiwENbUwsyYZgx2b0Z2qLF2O0VbtZSR2gG239IHnNP4fxpLVpbb2ryBS5kDNOYv9UGNM558qqXuKW3dmzgZmLQTG5nnRJJRVfkrG3KT5deBHDKNgB90svuDZfdXjqVE52H3sreQ+p8am6wETIj3U5bYYiVDE7A8vHzqU35LycYq0TJi2ew1kYjCgzr/iNDvlA7OUMND6X53MRgrn7RxZutnCDsXEu2xkgSADm2EDTn7FZwNyP3duNNCG/7qq38IqGepyt9q28H4T760tM5FJoycbeJJQzbI+2jz/JEse4eEnSJucKxLWlK2bF25Jks7qknvgBmGsn85NNwF9rpKrJKmGL9pjGgJJJ5f3tVniGWyua87ZZgCSSTvoopx10KcnJ2yW9evuO3hbLRt1j3XjykUlwudDOEsPm2CNcQry5FpjxUVJwfC2b6hkgiSpBUggxMb+VbVjo5bKt2dQdPYKq2TorYbiGHQIj4Z7a2wQoKK4UTJWUZWiQN0M1kcVstectZxVnMz5lFwm28k7QyrIE+JitG+nVuLXXFXOydYGnwCvAJ8Ke2CuFSSltwJmVyHafqkDbzpX7oaddFq/wVhiPpMyArOVgjM5t3AyqWEQxYR2o300mh1ukDLh7LuoHbIIy+jlMEE+M7HXTwq5asKkm2t2142Lmn+Ur75pxvs6MjXg6tMrfthhJO8lZn/qockwjosvxI3cWi25GFvBGAhAO0rubgI7UhwQZ00bwr29YtsWKsr3A+UAbkEwIaNNY57a8qlscTvxDWrd1YKzacghSIgK3WAaaaRWLZwNtFdLd29YLXEuJ1iFsrCZDMhYFfMLPM03TCLoJOEccfDXLgw7q5Qi3cDhzBloPahoMHVWK9mijD9N+tDJdshNIzBpGu0ggR7TtQgvD1m/ew7dc1wAZFYNHaVm9Fmj0TAIG5FYqLinsstu3cW9avB2GoNyUOWRu4EAFSI7Q5U42pITScP1Ol761NhrJZgACZ7qHH4zlPU2VUsri3JeVHaggxLZuUd8UYcPUqc2bKPefCvW+fGUW4nBLG4umamE4Mqzm7RPu/OraWIKjePd+NNw+JzagSNpqyCe6vNnKbf1M6oqNaGNAOu5p4cVS4i3owY1qq1wjbanHHyQnKmbNKosM8rTydaza2aXodSpUqQz5cSyxYhwxEx2kUjQCe0F7yedHfRDBC3hUAHpNcb1M7ZfdloaxFvq1J6y24lmMb8yeZHP4Ua4GwbdlEG621UeYUDX11llabSRpFNLYMX8enWardQE3HJQ3AW1EfumJI7c7chRclgZV39Ebkk7cydSfE0LjgN4PLBYgDQzzJO6D+H2UYsfZRmadUTBMHsVinFzKhtkF2TLlYkFVedVubyoEFfreFaS4QOoJAkgH2+dY2Lwlq5cVrirlh2bOoBlja07aD+PSaKLNuAqxEBV9gAoyJUkgjYO4q2mfIbTHUgMAhBjfRTm5EbCnfqNIDKCsgEESp194rzEXSLwcO/ZFx4IRh6VojR7Z09LSe7XvIAsADuAHuFPKqQoOwZHD80hb5YjQglbkciOdU8TwpuYtt5rH9MV7icMWvDNbRlJtCdZ7T3BIDW/Ac+Q17iHiPotAliGiN51iNtaMkeLST7CMrTYB47hap2upUMNQVMe6PnWhwBw4D/WYK0dwMx8D7KHsFjb7XWW67EBWMMo5DTUiffRF0btwAP+XZHsD/AI1Mo1plJ2gwwiDWfD50G3sez3HCXVcDkch3a52eyV2ygbE66zRfYPx+VCz4ebjFgf8AygMysJOe4TGZeWYHetYJbszl4I+EWAuLvwPqW/jc/Km9K8GLmWZ7KXWABGphI5Ty5Vb4aP8AEYg+CD4n50uM2i57MaKyzroT4gE8u6knQ2RdAbGVG31uc5+x40e8OXR/vf6RQj0Zsi1CFlJLs2hJ0yeIB5d3dRfw8wHP8R/pFU3bbFRzzpMjNfurm266AUnTNbiCpB00IJkgijvhVrNbadzlM+aJWJxXDuXcgHIxbmusmQcurbTpHwFEPCB2W/6f6EqXKx0c2XjDXMWdS1sXhaZCgIEsU7JAlSOyZnXWjXCcNDWTpsSNdTp50J4PhardxDKrCMUCSdp6yRGnhuNPXIHQeEjsMP43pNp9ewALxG7aS+LTI2pAzwIUmIBgg8wJjQnu1rV/Vjw2V201APaB9TDSs7pXw0ddecBQShadiSBa1nSeetHuHQFm8VT35qbS1Q1YAYnBA/vLaNHOChHrIyj1VLNy2IFy+g7mi6v+fMPYtDvRjGFsdcSIzG+Hj6xAaJHMysz4mi/p27WUsvbAljBJUNy0HfBnlrpRT8AZt24XYOVsXHVlZWUvZeVIIkSQw01GTUSNK6lwnjC3VW4bQUxBXTsnmNtY79PfQNwfh64mx1mWCyB4kkglToCdd1NM4VxfEWs1tFDpIJVwUJMAEhtZ2j2aa1pjyKLqXRMoOf8Aj2dQw2PYmAo9VaNhiR2hBoU6PdJbbRbNq5buEE9oAqY3ysDt5gUQLj60klLcVozVx1ImxFkbxJiKzWeNI860UxYjWqPFmGUMDziqx2nTCVdoVjFFRFTriu+sH6TT/ptavGibNv6aaVYDY7xpUvlILOOFrV1lUWsksgOoOhYA7comjzFY1Lal3JC6agEnUjkAa53wAzdtk6CS3I7KY8InLr41ucfx46oASVNwRzMBTuBrua85xTnR1t/TYUYPidu4YRyT2hqjjUTmElQNINXJoL6EX89wiDARn2YDtN46HR6I+O4lbdh2YwOyOXNlHPTnSlD6lFCT1Zprb/h07x+OlMvM8fswC3j+VBXRfq2xEoBq5MhV+qg5j7h9vjRfj7uS1cYGCEcjzjT30OFSSFy1ZQOCZdTh7Y/9OUn15x8K1mYsNRlJGomY9dB3AOJ4hr+RrxIzLKnJJGVTvlzHQnnRPxPFdXbdxBIGx1HdqJHxq8kXaQotU2UDwvK4fOTBUxCicpJGyr3mmcQcsCBuao4HjzXnCm2oHa1BI2BOxHeI3pcTxgtLmYEiVWBEyzADcgbnvqJ81JX2NcadAxieHvba7dbLl6u5EE7mCPqjkDRDwdI5cwPYIrJxvEEu27qrmkLBBH2ttRIPtrY4U5JM8mIHlC/OaG23sapLRudWGEHaZ9lVbuH0lXMeEAe4fOrieifXQlYwyC5IEN1lsTA17NpjqOWp9tawjabM5Omi5wb95iPBlH+VD86r8f4iuGIy21Z2DNJJAA9Qkknl51NwQ9vEn/mj+i3WB+kCOut/c/1tSj4KYX9GceL6o+XKwZlYSSJCzp4QRRVw0Srz9o/0rQJ+j1QLWgj9q/KPqJR3ww9lvvn4LVNU2SDXFePYexfNrq7gVZDuhAiMubQakCdY130PMk4baAF0AkyRB33URrzrkXSrFMMZiQrMP2l0aGdMx0g7bCutdHz2B921/wDGtJpIDPvFDd6prlhrukK0M/Mj0jvpOgrR4YWFu5zcM51jflsB8K5PxviFz6Ze1Ai+dtPQusVPPX8T3117hu90fxmlJUOzA4hg2uNLowYjLoQBsJhYLTpO9bnC8TmJ7LCEQaiJjNtzoB6c9ILtvFm2jsuQKRpIYlQ3aEdoaxHhpB1o74HiutS1cjW5ZV/bHt33oryAMWOEumJ60gdX1twhiQOy5Mel2uf+8mtnpPYW7hrJMEA22mY0gazyrMxPSO0uP+jGxCZlt9aCc2c+EejOkz6q3eK4q3Zwq3rrsotqBIGZiTAAE7medJKh3bI+hKjqwvKMvqFy8PhFY3FrQs3TbF5EbqWyqzEQ7MuVgO6FYaHv763+juKS7lu27huI6mCQQQVZQQRyInuqr0uS2rK11ggaEEqCCe0Y2MaeqpkVBpOzP4SbmZyxMBbJTUGGhushhuQVBk99GPDuJ5xlbRwP5h3jx7x8qBr/AEfCNEIjGYylrbGO6DryrwYW+mq3LojbtLc9YziavHl4P9CpqMo0+zp1gyDNOuQQAw0rF6JXr72y18jU9k5crEaSWEkbztHlRJ1GYaiu3kuzkoj/AFRZcSJHkap8Q4OiiQ5HgdZrSNsWhMmsi/cZiTO+tGNSk+9Ezkkuin9DTvNKpcte11cUZcmcE4fcKNM5SqyD3SV98gCPzpcTd3yC0CwUGSOfojb1cqz8JjAGzaM0iAQIkQV05mfnziiPB4q4dSsD7sECdPrgDafy0ryPNnoE/Qk3B1jurIq9WBOYA+lO+40Xw+Wj094o1vCiOzmuIJjwdjoeXZFT4DFFRBtyJ00dV5d2bWf9qvjGBjLJ3c7x8frWo7qmvq5Ce1QI/o5xRu4t5CnLbdiwABzMyjlyOZtPAd1FvTXE9Xgr7DeEX+Z0B901PZxtpDOTUiNDaHvZlJpY27YvoUuLmQkGJU6jb0GJ0NPuXIPFAF+j+7mxqjKFhXfSeQiJJJgZqOekOIy2LhHITqJGmp057VU4dwvC4e4blpHVipWct6IJBPpachXvGrVq/aKNcygnXtKDz+0PlQ9yTE+qB/oxiHZkDZTmsvdnLBk3IjeI7R2A5V703b/DgfauINf+o6+Gk1b4Hwa3YZmS6XlQurIYAM6ZYrzpHwxryIFbLlcNsTMBhHvoe5p+BrUaBDgJOS74tYHtdpo44NufvP8AEj5UNYPhTWVyswbNctGRI9GTrI8Joh4fiVQRvvrKjckncjSk1bDwb167ltO3cjnXwk0CcKUHEq2VQc52WNkH5++jb6chTKVBBEEE2og94ZhNZzYewpzraQMJ1VEnaPqVcXxVEtW7IOBn98e+6fcI+VYXTe2z31yhmhR6IJ+s/dWtwzE5EYEatcdtTyLNEgSRoRyrQ+lEmQp//J/2UloGR9CLbC2AVYHO5hgQfRUc6NOF+i33j8FoWsYxgdF9zH5Vp8M4mwWcv1juHHdzCt4cudNuxVRy/pYf8biZ/wCLc/qauw8AP7Mfctf/ABrUVziFtpzqvrB/1ote4XiSKWgCDliHs7AAbZ5Hso5WM5Dx7TGYnU/v73P/AJj11vhmPP0h0AkMTOoHr13jWqPEeCYO6Xc2JZszFlS9JJJJMpoSTTODcVtrcZ4OUrAORiRtPKRtSbsAN/SIpGObxS2ef2VHyo86N4tbeEwzMdPo4HrlKyePcLwuLudYcQUaFGw+rmA9IA8+/uq4yWrWGt2utV+rRlBBWTBUqYkx+VF2qHQGcedf1qzqJBvWHB8+rM/33UcdOUnhlzllZfddC/OsjpB0QvXcWcRYa2yHqtGY5pRUBk5SD6M786JekWCa9gb9pBmcloEjWLobmY2p30HkxP0XP+xImYuXB7RZatb9IvDHu4dRZRnYXg8KJMFbkmB94Vmfo/wF6wrLetshNyRMazbMwQY3WirpNjbWHsm/eV2RAnoel22RR9YaSRzpT7CJg9OLZ63h97KexcGbQ6Am02v2fRO9T8TCpxWwOV22wK6wYF3WJgmcvLlWnd6Q4axhbWIdmSxcC5SVZz2wWGYLmM6b1bxmOw6NaF17avcMWs+hY6aLPPtDTxrK/wDpVEl7iC4fUhiBAyoAeWm5AHrPdV/hXG1u2xcVWExoxHMKw28CKHukY/Y4gdyC57B//HvrQ6I8ObqWUQMtx1gnksKPVC16MOPGLfscs7t0a97GM28R3VUIqxcslTBqJhGtbxpLRg229keWlQ8enWC/4jf+2/4UqfNe4+EvY4tgHyDI3oMcyiOcnQH62oU+sVHcvMGIDmASB2iNp7udXscAqWXj0Bb2A1Pf5+i3cfVVAWnY5sjGZ+ox9keuvNR3nQejIJs2mZpYzOWBzYjNAH1dfGR4RT6Y9Ib+GurbslQMgYllzGSzADtTp2R41s8Cw6patjUEIsjUCQPD2/7UF9ODmxTmNALazHgCdfMmiKsTDDobxi7irLveyArcKAqIkBUOoJIntcqg6YccGFFsLZW4bmcyWy5cuXuUzOb3V70AQLg1I+s9xvYcv+msL9IdzNdtr3W53+0x/wC2mhM1+jfEExiuxsLbZCBuGBmTpoI299O49xS1hApZLhLTAQxtEzLDvFA+D4i1pWCllDGCeR8Jjf8AOpOK8SbEBc5ACqQI5TEn3Cs+avYwv4bxC1ikLKLggwQ5Oh37yDUHEOptCXgc5CA6epTWR0WxoQFdlZiS3KYGk8tPjUPSa+LlwQ4ICxpMbzB1186fKPkRavXUfqjbbMrORMbQrnbSDp3Vs8IYFMwEBgDrAOuuu9CnD7wVLYkQpdvbmA+Iq/g+kIthUjYKDEa6Edx8DU84jYZcWx3U4c3AquVCAAnTUgbgeM+qhrhvHTiGKPaQdlmDAnkYiCPnWn0lxQfCsJIb9nI0ncGB30LdFV/bEyf3T7x9pK0VNWSb3AP3WvK5cA2GgdwB7ABWB0pxr2b2S3lVYBnKpOszJYHu8KIuAj9kN9XuHlzYnn50KdNxOI9S/ClQwu6HvntI7BcxDgkALMMI2gTRlwxQbZGmpYbnwoL6B6YdJ/5vMfbo14U3Y3+s3Md9L3A5jxHpPes4q9bRbYt27txAo61ZCOQJIuDUhe71V0jhGFV7ZlScwUjMc0ZkQxJ10muRdIf/AKzE/wDr3/63rsHAf3Y+5a5T/wCVboaobOdcV6Si3fu2eqJVHdM02yxykgkDq9Nts1a/CsDmdlLkaadrL3aDX3UFdJB/jMSdv2t3+pq6PwTAo99gwBlfkaXFBY04F5gXn8s4PqjMaaeHXftT521P+mq/HMXhcJcVblxbdz0oCs5A5EhVMDunepGw9q8nW22DZhOdY1iPAQdtIpUMbdv2sO6rfe2r6MARl0mJPaWBIOsjY91Eli5eCFxpBMgST4ntFhHPeud9PAy3bSFmZTYDiTMEtcB1Jn6oro91A+CviNGsv/mtD8adUBDZ4obhXJDa6EERMNoSLQXYnnXnTG6z8OxIuDKwQHlBClW5Me7w8qDP0WQLtyBuLX9cef1q6ljgFTrAEDKNXY5YUTmliDAAmhoSezn3GXFzo9aO+UWh7LmT51a6b4mcPwy/3XbJnzVW/wBNEVjivWWTcBwz2NSX6wMojU5iSAI8aGOmfSUfR0S3asXgYZGHUuiAGAQCXBJ1A0HPWp6djvQY9IRKskx1iNb9beifVDVL0KxLRfUH6yP5Z1zfjXJr3ST6V1S4y4wyO0sqrMNl7MaAkR9nSRoefTP0eYq31lwI7XUdEAZgJBt51A0RYEA6mTqK6cU1wUX4MJrdoLmk703LVwlfs++oIroUjBxOB8Sw2S7cTqwcrss/s+RI5oTXla/TSxkxt8CdWzbt9YBuR8aVc7TOsEcGhZraMOxaFs3DrGYLop8BoT4keQM+GW8oELGgJEGPMEEgfOhvidhcPhLgTSQBIbXMzAFie8ifZQ3wBnOJshWYE3EkhiJEy069wNZUWdlw5Ok/ExU4Pl/MfwqpZfvPvrj1/pDimZrgxF4alhFxwANYAExG2kUUI7Y7wD+VDPGcVZdSLyqrAbMvaGx+1r/vTeOcYvWLdsKrO2RTcuEdkGF3gRqZ586BuM8VuXmDdkabKoEDw51Ll7CKeJsSSVHPfQCNth8qasqN/GTz8pqS3bOUOWAmQAdzHwHMT3VWuqSBG3dPwFT+4Fy3dnQDXuH56T4CoutadST3ac5299Vg+UiNY5eFOxONZzry5a/P1D89aOIDrl2SNTv3GrmHOugMTl07+4+ys7rNtAPb5zvpV+1eALEASTrOuXT6vjvJMzQ0gCfhmFutkFxRcst2suhLR5g6DTy85rd+gWrctbtLbaCOz3ewdwoHXid1ARbdtRqNZjXbu5+2n4TpDdCMpYmftTI8jQnSALOB/ubZ0112PhVLiPRw4i51hfLtACztp30NYfi7LlyuREAd34VPa47cn0jIPn8o9VPm14GG/AsOMMotFwYDEEwCZYsdzyn3US8Hxam3IYEZm5iJnbfy9tch4nxJ7hUs+wjYilw/jTWGDWyCwmSQCPXm0n31PNi0FfEegV67euXRcUG473MsNpnJMTGu9G3BrZVMrABlyKYBM5UQTMCJjauYcL6WYm25dj1hMCGZ48ACrCPXPlXTuC4sXUNwaZshgkiCUSRtrrzqlO9DoAuNdCMTdvXby9WFd3cKWOmYkwTl8aK+jgP0gSIOgPPlrWF0h6d3bF+7aWwpVGZZLvmMc9BA32g1udH7s4hT35T7RNVb0FHJulId8ZiCxDE3rmoOkBiAJ8BA9XOt/wDR5iSBftE6QrDffUad2k+2sLpIkYzEx/8AcXxz/wCI9afQMxcv6Scg0EfxbTQnouUaCbpnwO/fbD3LVouosZGIjQhnMe+jThwP0VgwKkWwGBGoPVICI33muYca6QYi2UVuywEqJB7OoEiNCd/YdKz7vSS9fnO7EEyQSANvwiolJ+xCCb9H2AvWL37W06AqokqYkXbZifU3sro/SG9kwl0kfUII8DIPPuNc+6K9KLYXqXBDEghuzHpAyeyDm/iMzHKt7ph0ls/R7toN6QZc0SpOhyyDo3toc7QIA8Bx0WeG3MKwfNca7DKFK6qsBs06E92tCZvyCBpOug0Yid9Z+XhW1cvlwJefPnrv5VU4mb15lB1IBAPLw1qVO+xGYNN2I7/75Vcs419QpbYqSCQcpjTQ+WhmagTA3DqYXxkT+ftqWxw15l2A9ct7B+dU3EVBx+jXpPcw9yLhZ7RnW5eu5La7sQihwzEgD0fWBNdow/GsM6hxfTKRIJYLI011jvHLmK+f+AYVEbKLiidczEgaSCDpp3aTyq3jbTW1H+ItOAvV5bdxicpJmBlgjUk61UMziQ4+Qy4h0mwV64z3LV0OTBgqw7PZBDSJkAHalXOLitPs2HspVfzJ+xXJGj0os3LllURWYlwSBGwDfOKzuiHB7q4y2722VVzmSP4WAHnJFEHDuLZVGZTI5g8ht+Prq6vSAfYPt/Ko5Lo0o2MdcItXCAxIRiAIJJgwBGszXJbPAbxhTZuiSAZtvz5yBoNh6/A0W9IOLveUKiMBMlhr5RpI151XW+7OuY3GVYInNMjfU6ilzopQsI7/AEfttna+7OZDFpZFVVMgABoA31rnvFcDcF69ks3Mmd8pyORlBMGY1EQZot6Q8VOIsNaFthmK8+4g/KKzLV+8LcS8ZoytmIC+vSnyXQuJi3OF3oVwpCkDfl2VMn7I7Wk/nVF7uUkGGgxOokUWYTGtqGXMDbRoJiCM4HiOfr1rAWwrOzMFy3HOh+qFJkZtwDqNPClqieJTW1McpIAJ0Hf8IPsrzHKzOTlbkJidgB3eXu763eF3M1vKQDlBY6nWdxG3kddhUSFmuHeNtIgASNYA5z645DQTSHxMpcGx12hVPtMD1kg1pcO4e7Asq6zlymBJgkeOukedXMFbuCc9sgRIIg7bLpPjWzZxYtpnjUMjNJIEBgZ8NKNMHEHOK2DagsgWQgJBkFismD8uVZ1ty0wug1Okx/fyo/4e1t7SG9lJyiFYDsk6udPrFpPgI8aqcRSwtpwioCVjsqATGo2AkzRUSaYL8OQNHZ0JAY6xB0n3j+zVfi9sJfZVEQRAPiAefnRBh7oS3aCrDINCeRMaHvObIfHTxjSwODs3mN24ltyyodVU7gnmNTGUT4U0gB2zgi9lHBUMwYqswWylgRqInTaeXiK0v/Btx7KXEYSyFnRjGVQT2s3PT4Gt93w9oqrBVQI+VcoAGjEleWxbTxrY6MRcw9lQNGtIzmCDGZwB64YR3E8xqqQUco6tVYiToSNfDw9uldo6KYcW7MLIBFto0gE27ZMeuvLvR7BsxY4a0WYkklFkk6kkxzk1ewYVS4A0BUDTYBVgeVGhpHIumtofS8R99v8AR+NdA6LrN1DIACoTJA5D8au8U4VhWzu1i0zmSWKKWJ7yYk8qpdHr6pdYtCLlIE9nmsAeoe6qu6HRzPpjYKY3EyCJv3mE8wXJBHeDMg1Z6Dki7eiJ6vSdtnifCtr9IuBfEYoXLAV16pAWzoIIZ5GpHLLVHg3BntlixVQyFTDMTJBG4BjflQolylordKujN+2iYm5Li56WUqQm2SSDIUzlnaRvqJg4L0cu3VFyVCBVbcExOnZJEiATvyPjHTsJxmyuHt2XRrgVFRgQGBgDfMdfWKwTc/bO9tntq1traIgC5JLsrSDqVLSNB79E0Z0B/Rrh6Xr2Qk5jbuEEHYqhIPiJG21dV6VcCR8FdYgG8lm7D6sTlWYEyVE+ydDQjZwz7/SL4nQwyjff6k61r4O9dfMjXrzKQQQzkyDoQYA5U+NgcuwrtrpHfI35/KpvpJg5c3cFNdIucCsqs5FB01Mz7zQt+qbpGi/5h+NL5cRA5h7164ZtqSACSRsBr6RJhfRb2c6uYDh1xmJbcRsrPOo7u7eugcDTq7KK4hxIMR3mNR4RV1r4o4LwAJcP4Cr2iHzBoOWbdwQdcsmRyg86fgeizkrn6xVjtMCscpjnrry0nw1JWxyDcj1a16eJLEBp8NQKSxsYNDo9dGklokSGUA+MHUUq3zjPuf8AuClV8WKgJsOgXUDn6TEn4+6qWKxSnRVAA5nQk/IVr2rxnQIPJEHwWpUxj7ZiBrtp8KXEbB9WJ8fW5+FSizcOyOfIXq3ziHP12/mNQ22LbknzJ76XAB9vhLGyNAGInVWB794zT66pfqe5zI9Zuj4xV9l0pka0+KAyL/CbqkwFOwnOBp62G34VocN4MQhVmRTMghj7NDMfn51bcaewe8U8U+KAwsNwW8EgsgP32+VPscDuLr1lsHc/vD/pittRr7PnTqOKAx/1ZPp3RP8ACrfCQKlbgUiDekER6E//ALKsXF7X991XUX5fOikBFZwCIsZiw7so+bNFN+h2vst/Ofzq066eumFfhRSArjBWpnK4P39O/uqewEtoAqe0sdgBvPcBT7aUmQd4p0AnVXyyi6EEc4PeJPn7akw+JuKvZOUREAKNNdNqjtsAN6dbIjnS0MsW8U5iXb2xUl24T9Y+01WWeQ99S9ae4fGmAxhp/fhT0tSNqaZ7/gK8J8TQIluW9NYGnOlnXv8AZUQIHM+6vc9OmA9bgPJq9XlAHrqMufCmP1nIL6yfwooC2D4j3Ui0a5o9cVmOl4+PkRULWHG6H3Gigs03xqj6wPlJ+VRHiPcvtI+VUWVhupHqP4UxrkUws0v1h/D/AJvypj4lDurH/qJ9xrPz15m/uaYjSW7b7nHlFOz2/tMPVPyrL6ymG/50AahZPtn+U0qzRnPJqVFjoitjevFETSpVAyUc6dYSlSoAmYU3LSpUAOI28x7jPypMRO9KlQB6Lg76Rujxr2lQBGBJmrNu6R9UR5/ODSpUhnjXJ5x7/wC/ZSynxpUqaExC2aRSlSqqQhyt/f8AYqQOOY/v30qVIDwug3K+v+xUL4pBsfZIpUqXIdERx/cG9ZqNsW/gPVSpUwEuJf7XuFSfTWHJfYfxpUqaEO/WDc1B9ce6KeuPEaqfVH40qVDAk/WC7ajz/KnJjV+18veaVKix0TJcnZl9RB99SJd7hPj+dKlQJidAfSA91V2tWz9QHy0FKlTQiBsGncfafxpW8AoM6nwOteUqdAWcg/uaVKlQI//Z"/>
          <p:cNvSpPr>
            <a:spLocks noChangeAspect="1" noChangeArrowheads="1"/>
          </p:cNvSpPr>
          <p:nvPr/>
        </p:nvSpPr>
        <p:spPr bwMode="auto">
          <a:xfrm>
            <a:off x="9075738"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524746"/>
            <a:ext cx="4716016" cy="315162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24250"/>
            <a:ext cx="2308225" cy="17303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8" name="AutoShape 11" descr="data:image/jpeg;base64,/9j/4AAQSkZJRgABAQAAAQABAAD/2wCEAAkGBxASEhQUDxQUFQ8UFBQQDxUPFBQUFBQQFBQWFhQUFBUYHCggGBolHBQUITEhJSkrLi4uFx8zODMsNygtLisBCgoKDg0OGhAQGywkHRwsLC0sLCwsLCwsLCwsLCwsLCwsLCwsLCwsLCwsLCwsLCwsLCwsLCwsLCwsLCwsLCwsLP/AABEIAJkBSQMBIgACEQEDEQH/xAAcAAABBQEBAQAAAAAAAAAAAAACAQMFBgcEAAj/xABKEAACAQIDAwcFCgwGAwEAAAABAgADEQQSIQUGMQcTIkFRYXEkMoGR0RQXNFSCk7Gys+IWIzNCUmJyc5KhwfBDU6KjwtJEg+Hx/8QAGgEAAwEBAQEAAAAAAAAAAAAAAQIDAAQFBv/EACoRAAICAQIEBQUBAQAAAAAAAAABAhEDEiExMkFRBBQicbETIzNhkfBC/9oADAMBAAIRAxEAPwDOwIlo4onrSFnr6QAJ60cAnrTWGgQItoVoVoQ0NEQSI6RAImBQywjTR9oywmFYw0QCGwiWhEEtFAizwEwT1p60WLAYGJaFEMxhLT0WJMYS0SFPTGBtBMMxITA2gwzBhsAMEiGYJhFYBiQjBmEEiGLEMIGKI8ojKx5JgoMR1RGxHBAUQUQwohmGGzAIjrRswiMbMG0NoMwjJ0LPWhgRLSJ26QQItoVp4CY1AgQrRbRQJhqGyIDLLxuvyf1MbRFVaqopJADKTwYjqPdJk8j9b4zT/gb2zK2c8s2NOmzKWEZYTWjyN1vjNP8Agb2xityN1h/5KfNt7YaYjzY+5k7CDaaoeRyr8ZT5s/8AaJ7zVb4ynzTf9pt+wv1odzLQIompHkarWJ90poCfyZ6vlSMr8mdRDZ61idRelxB7Dn1iTyKCuQVki+DKDEtL573Z+MD5r78973Z+Mf7X35LzWLuNqiUO09aXv3uz8Y/2vvzx5Oz8YHzX34PNYu4dSKHaJaXz3uz8Y/2vvxDyeH4x/tffh81i7g1Iolp6Xo8np+Mf7X34Pven4wPmvvw+axdwakUYiIRLz73p+MD5r78Q8np+MD5r783msXc2pFGMQy8e96fjA+a+/BPJ8fjA+aP/AHh81j7m1IpEAy8Hk+b4wPmj/wB4i8ndRr5KwYgEkCkeA7enpGj4jG9kxXJdyjERJpI5IcUQPx9PX9RvbPe89i/8+l/A3tlrJ649zNCIJmm+87i/8+l/A3tjicieNIuK9H0q3th1A1x7mYLHlmlHkTxw/wAej6m9sT3mscP8aj/qmsKnHuZ0I4JZ95tw8TgafOVWRkFgcnewUfzYSsCBMtFpq0GJ4xRPGMMNsIDCOGNmYDG2gwmiQkywiIRCES0gegJaLaKIomMJPCLaeEwTcOS34BS8X+0eXMGUnkwPkFPxf7R5cUaXxcn9+Tws/wCSXuPiC4vEDSpcouNq0qdE0qj0yXYE02K3FhobcYZPSrESvYtuSLkmKNvJjh/j1G7LO1z3WvB/CzFddesD+00T6v6G+mza6y9FvA/RGXwqVKaioARlHHq04g9Uy9N5sRwaq+unnt1zqbb9UMFNcpofOqNbTgLARHkT4oEd+BYdp7Dencpdk/1L49si8sh8XvNiVNuce484c5bv0vodPpjGz9uvVrKjL5yPUL5r6q1rW9M87L4VSdw2Lwm+DJ/LEKznrOwBIJ0UkeIBlX3Z27Xr12WoGCc3mAYg2YEDjbvMh5SfcqnZbysAiR+8m2uaoZKaDnmAtUDHMhzadHrBAt6TIjF7axFEoWoORUpU6gDOOJvcjThwHoMK8JLo0Zb9CykRLSpNvdU+LN/GPZObEbVx3Nl8jIr1egb6qgUEJbvuDfsjLwc+4aLmREtObZ7Hm1zNmbrPfK5u7tyvVxAp1VfKxqdK4CiysQLW4adsC8NJ3vwNRaysBhEUmVejvbVY3p02pkGwJYX8bkWAjR8LJi2i/bN2A9TpVLonZ+cfZLB7hSnSZaagDI3DieieJ65nlLebFc2WLuApVSS3Etm4d3RbW1tDH13lrMo/GsQwI86/HTsnfijDGtkRlGUjTKVEWHgPojnMiY2++eOzWWqwF8qhTmbsGlpJU9o7ZK5hz5Fr2vTDfwmx/lOrX+iek1IUhHF0Ex78KNodddwesG1wezhxl73H2hVrYdmrOXcVWXM1r5ciEDQd5hjkUnQXBpWWRmjFRp5njFV5QQo/K3rgKnjS+2pzDgJuPKob4Cr40/tacxACc3/b/wB0O7ByBCeIiieMZFxto2Y60bMIrGyIEMwYSTLCIpiCFOc9JCARbT0WEIkUT0W0wTZuTI+Q0/F/tHlvVpTOTVvIk8X+0eW1WlcL9H9+TwfEfll7nUGlN5TSDToA9bvwNvzRLYGlN5Sn0ww7ajfQsOZ+hgw86KI+DJ4NbxE5quBqjgAwGtg1rnqGtpeW3Oe/RrIewlSL+omce0t3q9FL9F9QAKZNyfSB2GcN5I9DsuEtrKmBVUgujDUXNiRx7RpObeyp+MTwb60tmxMLVrB+aQnLbMLgW48bnuM9tHYxrAWphyovoFawNjx6tIVld20Sx4lGVJmeUcWVIIPAhgGAZbjtU6H0ywbpYi9dO006x/1iSo3YbqwxPZajf+ktm5Ww6QRxWoIGD6CpSAIUqDpccOMop69qKT2V3Zx1Hurfst9Uyk7kODWbXjTJ/ms2mrsXC9VGl6KaeyZnsrCU1rVmp0wAjvSLKgFulopNv1T6ok1pVdxcbtMjt6qwDntypbt4yDqY0txYkAWAPVLpjtivWbMKDVFsFzCmWGnVe0jdobISgufEURSp3AzVkCLc8BdgBFjNJVTLr3RWfdI7Y57rS6AFrDKDnIbXrtoLDukgK2AJADYYk6ABqdyT6ZLjdljYjCMesEUW9kP1F2Ya/aOvd5waItwzNw9ErW6WK8sUC3S51dQDpkY6X4HTjLbgcIaKBGQ0zcnKylTr12MitjYBExVhSyumbMRTtlJRvONujfXjEUqvbiJV3RMlrTM6eJsrWtqbG4B79L8Dp9M0uoJBndlgPgj6m/5F/ZHhPT0FgrKZz9+J9essmz3ASnbs/rO5N1n+KvxH+E/D1Sdw2xKqqAKLKo49ArYdcaWW6STNKNLdlP2ZWqU3Z+bcgZspCnzSdbHt8O09sntlbwB6xtUbI+VSCbgOP0AdBoDe0A4Ss1R1FNiVUMwItZD168RIU7EcbTAQhOaptXrAcLhdLW67suvjGhkcnuLKCUdiz70bFKsayEtTYBmA84G2pPd3+MsfJzUHuZ7X/LtxP6lOVDae1q1Jhna5OvSN+iBrp18RLVuIy8xUKWytWLqB1BqdPT1hrd1pWEfXZOUvt0y1PUjFR429SNNUnQ2c5VuU03wNX5P2iTFAJs3KO18DV+T9dJjQnOuZ/wC6Hbg5AgIhhTxjlxoiAY6Y2YRWNkQbQjBhEZPgxRAEISB6AQiwRFgCLFiCLMMa7ycHyNPFvtHlsVpUOTk+Rr4t9d5alaPi5f78ng+IX3Ze50o0pnKU3wT96/0LLajSn8o1SxwvC2dwbgHQhbnWHJys2FetFlwJ6Kd6KfWIm03tkv1P/wAWkT+E+GFspOUAAKqsTYC3E2Eidv7yc5TtQDLUzAhnAtYaHS/YTOVzVUWUHYW5dQk4nLp004G1hnaFu3UHNm9r5rjt6vWJC7q4yrSLAZSXINQvm4Am5AB49I8Z17LDUwOkuW+YmxJIIBta3faTlJVVlHD1FspYhqnNtRDWHSsCF81rdIE6roZI7POZ6maxsyjT9m/V4yApbXwiJZiQQLGyMRxv1CTWwsTSqhmom65hmNmHSt2N3WlMMrdE8kaVkqUtwvbvMzbZbXGMt8aXh3c8Jp7pMyw+1MBh2rKzm71maoHp1WHOZm0WyWIGY2t/OVzLZUDFwZbd1sT+LK6aG/HW7E6H1D1zi5R9ivjcBWRReoi86gUjV6bA29QYWnHs/e/Ziswp1Dn05wJQr9+W9qXceM7jv5s+mCz12VRxLUMQALn93bjFjJpJM0o72j5pw1ArWpg8RVQEHiCHE+qcLiLUhbjkFvG0ptTF7rVDzjLSLMxqhxQxALMSbtcJ239MmPw82KgsK2mmnM4g8P8A1x5SbF0rsc28T3q8b9FR9M48HiLYzGrcDOV49ds2g/vqncd9tgvdi9+tj7lxRsey/N6Rt9r7OqO3ubPzzm5JoYhA3RJ1Z0AtY3GshKLW76lYPaqI9xpLvTrLYAgk6m9+zjKQZJ4fePDikprsFqC98qtpdja2luFot0BRssGFxGpyg2J7R1XHbBxmJYK9geB7Owyl43eAhj7nrqKZuVzIQONzc82e0xult2pUsBWpMGK3yG5IJtocnZKrI6ozxdSXSp5XW4k+4006wArC56rfzlIw21+bxWJxD6U3RkY/tVFbKLfqqfQZL7Mr4hmaviWREajzQPAtSUmzBB3a3Nryo1KL1r82p9zocpc6AnjqeGYi2mvV3R0vUwrhQW3ccKtVXAOSzFbi1w54+pRLlyd4/pPTvoUzjxUgf8pQNpVFzX0va3YABplF+rqlg3AxNsUq9ZV9Bbhlvfjrw6pZCSqqNSqVI2HnNUqxEeNZCiC5Rj5FU+T9dJjwmu8oJ8jqeA+ssyISa5mdeDlDEUzwimULjTQDHGgNMAaMGG0G0JNk0IQjYMMGQO5BgxYF4V5hkFFgwphjVuTs+SL4t9d5aVlU5PT5Ivp+0eWlTNjfp/vyeLnX3Je4+kqnKEiFaBdrBWc+Oi9ctCmUflVqIKeHzIH6b2DC+uUdXAwy3VC49pIrNLElqgSmrMCLggHzdelfha44x/EV0XRjZrXsNT6JEU8bjagC01KjzVVASbDhZRqPUJadjbDSnTzYio3PnVtMxPWOiTZbcJy5IRW7Ov6hzbIN2uoYCx1brN1t/WPioQv8P1FnVUVUvlvxHGw016hI4YnokKAxFgba/mqNZGUdW6ApW9xtqZqHLcgnrHEW1/pL5yfUstOotyctQC54noLKNgKzGoOhYa3Nj2H2y/bjHSt+8Xu/MWdOCNMnmlZaqpnz5tuv5TX6KEitUFyoJ0dra+ifQNYz5x2+3lWI/f1vtGnU1ZPE6s8uLKklQoZrZioAJte1z18T640+KJBBAKnUggWPo9AnKWgF4NCL62dJxOgFlsBYDKNBxsPXGWxH6qfwxlmjLtDpQNbHjiiAQFUA8QFsDJ/cvEtztuq4Og01DSqs0s24jdN/kf8AOTyJaWZTZeb8fCVja9BkQtnLA5TlYCwvl0FvH+Usx6/AyH3opgYc/I+lJzxW6NFjey8Scj20srHTtElmI0PXmp/zcSs7Nq2V/wBlpNJU839qn6emvfA16y7WxXdpbXpKhVAXqG+Z6l9DY9FFvYDqlbDVMpy5+a1ZrAlb9ZNv70kltnC6ZjqGL+sH2ERrA4cPhK1QnpU7iwJub9EXHjOpNJbHO1vTI1KhbLkBJa4UDrta+vdcS28nuCYYku9gaaNlU2uS2lxbsBN/ESkvXZMvNtlKvVUEcbEUifrSY5Pq7e7aWp6XOZr63/FObH0gStbEHLoa89aOUXvI6pV1j2EqREKR2/x8jfw/5LMnE1TfxvJH/vrEytZo8WdWHlDEWIIscsAY2Y4YBmAxswLRwwIRGSoMMGNKYYMidcWGDDjd4QMBRMOFGxCmGNV5PD5Kvp+u8tQlU5O/go8T9pUlriw4f35PHz/kl7igzj2pu+uMyB2stMlrC9zcAcBbTTtnWokTtfF5HFiymw1Gmvo7rQt7E1dklh90sPTWwZlXry5UHpIH0mEu72EbRWJP6rgn1Sv1dq1VDGnUOfKcgZ2AuL5b21AuYKbWqEDPUbNYZgrMRmtrbrteSccfVD+ruTO0diUaNMnP3hagBzHqUSqJXXLbL1C9tL9+kkSxYjMGPZe/HuvJXB7o0WpoxqVLsisQAvEqD2d8yhq2ijaq4lRpLZrrcer/AOS47kvpV/bX6oh/gdR/zKnqWcApDDuyYaqx63LBLZhpYaQr7bWrqBy1FyxDiYLtnDKcRXOUa1qp4dtRppeJxmIt+UP8K+yUfFYYZ2H6x1PE68SesyspjQ2K/wC51/RHqgNRT9ESxJsotwMP8HCeLD0RdaKKSKu1FP0BGmw9P9Aesy7YbdBX/wAQj5IP9ZIHk8S1+fb5sf8AaMpG1IzU4RD+aP5yR2GvNMWQWOnpt/8Aplkxe6a0z+UJt+pb+sTD7NQcDr2Wiyn0DaAO1Kh6l9Te2P7T2ea1GytdjY5WFh0SDxHhHTs4SZ2RgEqgXcoQSF6N9R6dJzzk01QLSVmfqchKuMhsQQ3j1dskqWJF0AI86n9YTQX3apm2Zla17Z6Kta/HiYzU3Xw6hn6FwrNrT0BtfQE2Eq4S418B8xGqKBtbD0hg9XvVJFWmuUDT87XMS3E9Q4WlS2RiiEZF1zZlcWJGU66998vqlk3tx1EK7LqCqpTZgFCoAoC00GgBPp18ZS9m4dir5yUU2bU24dYFuMvCOwjlucW0H0J0Ks9VgQb3AIW1urRB/F4Sb3RqImLoFCS7PlcfmqXBSw7dDxkbV2fVQBlUin5yZ+LA2GYA9RAHjaP7noGxlC1x+NBYdQKhm/pKvgQ4M1mu+scwT6zjxTkGHgn1kkMxrfhvJG/vsmXrNO32PkrTMFhjxZ0YeUdE9EWejlgWgGGYBmAwDBhmDCSZ3gwgY0DDBkTqTHAYYMbBhXmHTHAYQMbBhgzFLNZ5OR5Kvp+0qS2ZZS+T3amGp4ZVrV6VNtdKjqD+Uc8L36xLpR2/s4f+TQv2mqntk4cN+7+Ty80Ja26HqeFPFuiO/wBkg94koAh1LCoNG7GHf2Saqbe2e3/lUPnU9s5a2L2a/nYnDHxqp7ZRqNVZGpJ8GUypjcPwcoD6vXaM1dtYVdFLOexAzePHulx5nZB41cIf/ZTP9Z2YWtslPMq4UeFSkP6yagurH1fplf3eNSq4KYcrTuCS/RuOsm0uuyl/E0r/AOVT+oIym3cCOGIw48KtP2yBxu8K8xTSgwY82oLIQQLAA2I67gzSnHEr4i+qT4HVt/bNr06R14Ow6u4d/wDfhX8N53ojCR3DnpeiedDJKeVOQ9UjsxJ0lcxNHpk98sFU6SKqrrPSaEsTC0p2vT0jNER92k6DFjuzR0pZbdGVrBHWThq9GPHYJXtsAXMg2EndpakyKNMdcDCmcTYhxoNPCTWyWbmwTxuT9FjODKvZ65K4Y9ETl8VyBTJnB7Qv0X49R9s4d76NWpQtTvYMGqAcSgB08L2PojDGdVHHdBlf9FgD6OE3hvFOtE/6JKPVGRmsA5UoFdQS1x0rA+drr1/znAz5iSOomxPbN4xezcLXQLXSk4sPPCnq7+ErO0OTnAuCKRalfX8TV/4vmWekmkbWY5idp1PNY9EXAHZ3Aemd249DPjqJ4a1GbS9gKT2J9Nh6ZccVyUUb/CnX9pad/Xp9Ekd3dyaGEcutfOxGW7c2NDqQLcOAhbVC2dGOwbA3IuO0cP8A5AwqWIljREH56+se2NvgaRN1dVPcRb1eyLQtlX30+Ct/fUZmImqb9UgMK9iDx80g9R7JlIM0eLOvDyjoMS8QGJeOWFJgGKTBmFbEMG88YkJM6wYYMaBhXkqLpjwMO8ZBhAwFEx4GFeNAxwGYdMXNEJnjBJmCzxaNs0UmNvMI2AzQM080bJmEbCvNL3Q+CUvl/aNMymmbonySl8v7Rpy+LXoJZOBYEMconX0RhDCptrOLB+RHPLgdjtON+MdZ5zs89UiOoYrNGA8XNA0Y68O9jJIVxaQqPHuemoNnsW04Hj9V7znYzUawJI4Q9H0yNvO/Bno+mcvi19saL3OljIbev4Hif3NT6pkuxkPvR8ExP7ir9Qzhxcy9yiMRIHYINh2RSYhn0AWxLDsnrCenoRLDS06KbTmWPpBQ8TqVzFvG1MOYqEGhgxkmEGhMETBvEJgkzAYpMSDeJeYRs6gYYMbEKTLIdBhAxsQxMOhwGGDGhHIo6YV4JM9EmDYLGNOYbRtpgMaYwCYTwDMTYQM0rdI+S0vl/aNMzmk7p/BaXg312nN4rkJ5OBPqY1XrZde+0NJx7S80fte2cWFetEeg77svPCtOCnH0nqEmjtV4QMbSOLCKEDCzRBEaAwDtOepUjzzkqwWYbbESV2XUunpMgakmNjfk/lH+k5/FfjHiiRYyI3nPkmJ/cVfqGSzyH3m+CYn9xV+o04MXMvcojEjEnhEn0ArZ4z08YMILDUx9DOdY+kA8WPqY4DG1hrAXQTQAYTRuYDDzQSYkRoRTxMTNPRJibP/Z"/>
          <p:cNvSpPr>
            <a:spLocks noChangeAspect="1" noChangeArrowheads="1"/>
          </p:cNvSpPr>
          <p:nvPr/>
        </p:nvSpPr>
        <p:spPr bwMode="auto">
          <a:xfrm>
            <a:off x="9228138"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pic>
        <p:nvPicPr>
          <p:cNvPr id="1536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1" y="5264249"/>
            <a:ext cx="3140075" cy="14636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836712"/>
            <a:ext cx="13430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כותרת 3"/>
          <p:cNvSpPr>
            <a:spLocks noGrp="1"/>
          </p:cNvSpPr>
          <p:nvPr>
            <p:ph type="title"/>
          </p:nvPr>
        </p:nvSpPr>
        <p:spPr>
          <a:xfrm>
            <a:off x="468313" y="260350"/>
            <a:ext cx="8229600" cy="1143000"/>
          </a:xfrm>
        </p:spPr>
        <p:txBody>
          <a:bodyPr/>
          <a:lstStyle/>
          <a:p>
            <a:pPr algn="r" eaLnBrk="1" hangingPunct="1"/>
            <a:r>
              <a:rPr lang="he-IL" sz="4800" b="1" dirty="0" smtClean="0"/>
              <a:t>סיורים בדרזדן מטעם מארגני הכינוס:</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p:cNvSpPr>
            <a:spLocks noGrp="1"/>
          </p:cNvSpPr>
          <p:nvPr>
            <p:ph idx="1"/>
          </p:nvPr>
        </p:nvSpPr>
        <p:spPr>
          <a:xfrm>
            <a:off x="413544" y="1166242"/>
            <a:ext cx="8229600" cy="2735262"/>
          </a:xfrm>
        </p:spPr>
        <p:txBody>
          <a:bodyPr/>
          <a:lstStyle/>
          <a:p>
            <a:pPr marL="0" indent="0" eaLnBrk="1" hangingPunct="1">
              <a:buNone/>
              <a:defRPr/>
            </a:pPr>
            <a:r>
              <a:rPr lang="he-IL" dirty="0" smtClean="0">
                <a:cs typeface="+mj-cs"/>
              </a:rPr>
              <a:t>3) </a:t>
            </a:r>
            <a:r>
              <a:rPr lang="de-DE" b="1" dirty="0" smtClean="0">
                <a:cs typeface="+mj-cs"/>
                <a:hlinkClick r:id="rId2"/>
              </a:rPr>
              <a:t>Residenzschloss Dresden</a:t>
            </a:r>
            <a:endParaRPr lang="he-IL" b="1" dirty="0" smtClean="0">
              <a:cs typeface="+mj-cs"/>
            </a:endParaRPr>
          </a:p>
          <a:p>
            <a:pPr marL="0" indent="0" eaLnBrk="1" hangingPunct="1">
              <a:buFont typeface="Wingdings 2" pitchFamily="18" charset="2"/>
              <a:buNone/>
              <a:defRPr/>
            </a:pPr>
            <a:r>
              <a:rPr lang="he-IL" b="1" dirty="0" smtClean="0">
                <a:cs typeface="+mj-cs"/>
              </a:rPr>
              <a:t>ארמון שהיה מקום מושבם של מלכי סקסוניה - הופצץ קשות על ידי בעלות הברית במהלך מלחמת העולם ה-2 ובשנות השישים של המאה הקודמת החלו בעבודות השחזור של המבנה. כיום, השחזור מתקרב לסיומו ואפשר כבר להתרשם מהמבנה המשוחזר.</a:t>
            </a:r>
            <a:endParaRPr lang="de-DE" b="1" dirty="0">
              <a:cs typeface="+mj-cs"/>
            </a:endParaRPr>
          </a:p>
        </p:txBody>
      </p:sp>
      <p:sp>
        <p:nvSpPr>
          <p:cNvPr id="16388" name="AutoShape 2" descr="data:image/jpeg;base64,/9j/4AAQSkZJRgABAQAAAQABAAD/2wCEAAkGBxQSEhUUExQWFRQXGBcYGRcYGRgbGxocHB4XHxgaGhweHSgiGRomHxwXITEiJSkrLi8uHR8zODMsNygtLisBCgoKDg0OGxAQGy8kICQwNC8sLCwsLCwsLCwsLCwsLCwsLCwsLCwsLCwsLCwsLCwsLCwsLCwsLCwsLCw0LCwsLP/AABEIALgBEwMBIgACEQEDEQH/xAAcAAABBQEBAQAAAAAAAAAAAAAGAAIDBAUHAQj/xABKEAACAQIEAgYGBggEBAUFAAABAhEAAwQSITEFQQYTIlFhcTKBkaGxwRRCUnLR4QcVIzNikrLwJKLC8VNjgtIWQ3OTszRUo8Pi/8QAGQEAAwEBAQAAAAAAAAAAAAAAAAECAwQF/8QALBEAAgICAgECBQMFAQAAAAAAAAECEQMhEjFBBFEFEyJCgWFxkRUjMrHBFP/aAAwDAQACEQMRAD8ANbF6p1es60DVpFruows1cHcrcw2tDdk1p4W8RWc4topM3KgxmFW6pVhIP96UrN+d6nrm3FmmmAvEeEWLTwzEd/PfY94qpxfDWjlW00KoO8kz592nxra6T8HzOrqCREMAdee1Wl4NbifqxMEaj2c69KOZKMZNs5XC21Rz0rFeV0K5hrBQrCmORHsoFxVsKdJjxrrxZueqMZw4levKdSitjIbXkU+KUUANivRTopAUwEKcKQFOAoAQpwFICngUANAp4FICngUgPIpwpAU5RQM9FOWvIpwpDHV7SFOAoAQNOryKcBSGIU4CpsNhmcwok+Y+e9IWTMAEnujX2VHJdDpkUUorWwfArj6t2B47+ymcV4atmAHknlFZrPBy4p7K+XKrMulTqVbElO1xETEVpDFoyGNxQ1aYCZ1pyXyAQNJrJ4U+ilkZopxM+w6f37a18PxEwI7tqFgxq3h3CrOYz3RTliQRmwqwfGwWIIIjnVyxxwD0tjzoHJzazrXnXsNJ2rJ+liyllaOg8V4kotFhvyoWXpC8gHbw3rI+lN3moZqsXpowVPZM8rbs08XxHMTAifPXurMvOWJJ50qRrojFLozcmyOKUU6KUVRI0CvYp0V6BTAaBXsU8ClloAaBTgKTQBJ0FKzcDCVM0rV0FDgKcBVzhnDmvvkWBzJOwFbv/hFsw/aArzMQQPAazWU8+ODqTNI45SVoGAKeBXQf1JYy5eqWIieft3msduinb0f9n4+l4ju9dYQ9djl3o0fp5LoGFSa07HArzW+sAERIBPaI8BRph8DbtghEUA76b+ffVhRGgrnn69/ajWPpl5ZzPLXsUb8X4St0SAM/ZGbXQTrpOuk0L8S4c1lsp1G4YbH8/CuvD6mGTXT9jHJicSioqW1bLGFBJPIamvAlbnRzDMWkAADcneO4d1aZcnCLZEY26KY4Pe7PYOony8+415a4excJzPu75og4txNVBRfS9wrN4Y7FwJPa0J5x571yxzZHByao1lCKdI2uH8LW1BElo1Psmr8V4qwKdXmSk5O2dkUkqQ1weRiocTYJU5SFY86sGvAKSdA1YJ3OFuCZBPjIpUQXLJk9s+wUq7F6qRz/ACkces8QtNtcWe4nKfY0GrqigRcUvPTzqaxfC+iWXaMpy+3UfOiHxN/dH+DeXw9fbIN8tVL3FbKNla6isDEFgD7KwbfGbq/XzeDAH3iD76p3cQ7MWLGWMkD0f5dqvJ8Sgl9K3+pMPh02/qegpPF7P/EB8gT8BUT8bt8gx9UfEihmzgS8hbasdzACnz7BU0rmHKGCLi+TT/UrE/zVzv4llfVL8G0fQ406dv8AKCIcZmYQAKCxZnCgARqdPED1iozxthByoykAgq2hB5htQRWFh7jKWgqwdcmW5bOoJB3RyZkDUAfCnXLxhQLdtQq5QqPGssxP7XK0kse+s/8A25n93+i16XEpU46/IRWuOIfSVh7CPl8KtW+JWm+uB5yPjQkbsekrr4lWj+aI99eLiFPosDy0I38e4VpH4jlXaTJl6DDLp0HCkEaa+VOy0LX8Mym6eqe2ttwq3M0i4DmggwIaADpI1jlqrfEbq7O3r1+M10r4nFalE5/6e5K4S/kKctOArEtcVuhM7IpScs6gz/fhVlONLAL23UHYxIPkdJ9Qrph67DLzX7mEvR5l4v8AY08tMvXlQSzBR4/gNTVe1xS0xP7QAQPS7PfOpjwoX6WcXLWi9lisXOqLAwwAUtPIpmkeMDlJAeX1MYwuLTZnDBJyqSos8Y4x1qvaAyBgQGIJaDIzRIy8+Zqfo/jUw1lLPV5wpYyH6tiG1jtKVGuo17xpJrIu4gLYsC80Yg5mlm1NuWC5p1J2g7wDM16cegUkFWjkCJrxcnqMrycr2eri9PjeOg14V07NiQuBcA73HvAqBO5KWyANe+tjo/02unEXPpRtphQFK3iQEJaNAdgZ5EmOZ7wbHY0WuoChGtm0tx2yuGYE6sjg5ZA2BB2AO4hnEsMEZ0cK2ViDIzEwdIO5O0a0pzk3cvJMMaeo+DuV/itlLYuG4pQkBSpzZidgsTmPl57UzhPGbWJBNtpjcaHvEggkESCNDyriKcPSw7JacLeXtuqkkj0dYcHMFMei3PWK0eB8Zu4FSti1bNu4xd1ZnSToP2ZhlQCNjPnSTV70Li31s7WHFOrlHE+luLayz2V6kiMqsQZIYZgzggAwGjYd80Z4DpTYFtesxFnrMozAOpMxqMqkmaqk+jPa7CWs3j2Ha5ayoJMgx4D+xTeE8ds4kstpixSJlLijWdiyjNtynlV/EzlMGDGh035VUG4yTQS2gEgzrRJwFybTAQDOh76HnUyZ351LZcqZBivXzQ5xo4oS4stY20S5LGD4xv6qtcJRspy9/rBqgSztqdSY1Pzre4bZFskEEHx8PdXPmlxhRUFchWrxB1mtJHmqd0hm0FXLSwK4slNHTDsfVe/i1Qwd+4CrFR3bIbcTWaq9lu/BEyk699Kp1QAQNBXlPkLiz5ZRLgdmYgrBIA394rxA27WzB1DIB7ZmqjtcMgOT4TbPwg0R9DeHXWstmuOAHyqJMAALpHdrXP0tnZKXsZyYtBpJXzVviamt4lG2ZT6xRO/Cbn2kP30X4gA++qV7g0+lYtt90kfGalxQ1nfsQ8EwucXwxB0TKsKZgXCRlZWnXJy7tRU3HLQRkQAABZgCAO0wEDloAdO+qb8DQDS3dt/cM/8AbUH6sj0b7L4OhPvg/GqbuPEiMo/M5s0uA2i63GC6qyBdpBAJJ1ZebJzqPitkI8aTEty1JPIMw2g6E77neosI+KtSLV2yQTmIOWSdNdTP1V5chUWObEuxe5YJmNVOmgAGhHh30NfTRUJf3HJvRYweGRkDgkFiwENbUwsyYZgx2b0Z2qLF2O0VbtZSR2gG239IHnNP4fxpLVpbb2ryBS5kDNOYv9UGNM558qqXuKW3dmzgZmLQTG5nnRJJRVfkrG3KT5deBHDKNgB90svuDZfdXjqVE52H3sreQ+p8am6wETIj3U5bYYiVDE7A8vHzqU35LycYq0TJi2ew1kYjCgzr/iNDvlA7OUMND6X53MRgrn7RxZutnCDsXEu2xkgSADm2EDTn7FZwNyP3duNNCG/7qq38IqGepyt9q28H4T760tM5FJoycbeJJQzbI+2jz/JEse4eEnSJucKxLWlK2bF25Jks7qknvgBmGsn85NNwF9rpKrJKmGL9pjGgJJJ5f3tVniGWyua87ZZgCSSTvoopx10KcnJ2yW9evuO3hbLRt1j3XjykUlwudDOEsPm2CNcQry5FpjxUVJwfC2b6hkgiSpBUggxMb+VbVjo5bKt2dQdPYKq2TorYbiGHQIj4Z7a2wQoKK4UTJWUZWiQN0M1kcVstectZxVnMz5lFwm28k7QyrIE+JitG+nVuLXXFXOydYGnwCvAJ8Ke2CuFSSltwJmVyHafqkDbzpX7oaddFq/wVhiPpMyArOVgjM5t3AyqWEQxYR2o300mh1ukDLh7LuoHbIIy+jlMEE+M7HXTwq5asKkm2t2142Lmn+Ur75pxvs6MjXg6tMrfthhJO8lZn/qockwjosvxI3cWi25GFvBGAhAO0rubgI7UhwQZ00bwr29YtsWKsr3A+UAbkEwIaNNY57a8qlscTvxDWrd1YKzacghSIgK3WAaaaRWLZwNtFdLd29YLXEuJ1iFsrCZDMhYFfMLPM03TCLoJOEccfDXLgw7q5Qi3cDhzBloPahoMHVWK9mijD9N+tDJdshNIzBpGu0ggR7TtQgvD1m/ew7dc1wAZFYNHaVm9Fmj0TAIG5FYqLinsstu3cW9avB2GoNyUOWRu4EAFSI7Q5U42pITScP1Ol761NhrJZgACZ7qHH4zlPU2VUsri3JeVHaggxLZuUd8UYcPUqc2bKPefCvW+fGUW4nBLG4umamE4Mqzm7RPu/OraWIKjePd+NNw+JzagSNpqyCe6vNnKbf1M6oqNaGNAOu5p4cVS4i3owY1qq1wjbanHHyQnKmbNKosM8rTydaza2aXodSpUqQz5cSyxYhwxEx2kUjQCe0F7yedHfRDBC3hUAHpNcb1M7ZfdloaxFvq1J6y24lmMb8yeZHP4Ua4GwbdlEG621UeYUDX11llabSRpFNLYMX8enWardQE3HJQ3AW1EfumJI7c7chRclgZV39Ebkk7cydSfE0LjgN4PLBYgDQzzJO6D+H2UYsfZRmadUTBMHsVinFzKhtkF2TLlYkFVedVubyoEFfreFaS4QOoJAkgH2+dY2Lwlq5cVrirlh2bOoBlja07aD+PSaKLNuAqxEBV9gAoyJUkgjYO4q2mfIbTHUgMAhBjfRTm5EbCnfqNIDKCsgEESp194rzEXSLwcO/ZFx4IRh6VojR7Z09LSe7XvIAsADuAHuFPKqQoOwZHD80hb5YjQglbkciOdU8TwpuYtt5rH9MV7icMWvDNbRlJtCdZ7T3BIDW/Ac+Q17iHiPotAliGiN51iNtaMkeLST7CMrTYB47hap2upUMNQVMe6PnWhwBw4D/WYK0dwMx8D7KHsFjb7XWW67EBWMMo5DTUiffRF0btwAP+XZHsD/AI1Mo1plJ2gwwiDWfD50G3sez3HCXVcDkch3a52eyV2ygbE66zRfYPx+VCz4ebjFgf8AygMysJOe4TGZeWYHetYJbszl4I+EWAuLvwPqW/jc/Km9K8GLmWZ7KXWABGphI5Ty5Vb4aP8AEYg+CD4n50uM2i57MaKyzroT4gE8u6knQ2RdAbGVG31uc5+x40e8OXR/vf6RQj0Zsi1CFlJLs2hJ0yeIB5d3dRfw8wHP8R/pFU3bbFRzzpMjNfurm266AUnTNbiCpB00IJkgijvhVrNbadzlM+aJWJxXDuXcgHIxbmusmQcurbTpHwFEPCB2W/6f6EqXKx0c2XjDXMWdS1sXhaZCgIEsU7JAlSOyZnXWjXCcNDWTpsSNdTp50J4PhardxDKrCMUCSdp6yRGnhuNPXIHQeEjsMP43pNp9ewALxG7aS+LTI2pAzwIUmIBgg8wJjQnu1rV/Vjw2V201APaB9TDSs7pXw0ddecBQShadiSBa1nSeetHuHQFm8VT35qbS1Q1YAYnBA/vLaNHOChHrIyj1VLNy2IFy+g7mi6v+fMPYtDvRjGFsdcSIzG+Hj6xAaJHMysz4mi/p27WUsvbAljBJUNy0HfBnlrpRT8AZt24XYOVsXHVlZWUvZeVIIkSQw01GTUSNK6lwnjC3VW4bQUxBXTsnmNtY79PfQNwfh64mx1mWCyB4kkglToCdd1NM4VxfEWs1tFDpIJVwUJMAEhtZ2j2aa1pjyKLqXRMoOf8Aj2dQw2PYmAo9VaNhiR2hBoU6PdJbbRbNq5buEE9oAqY3ysDt5gUQLj60klLcVozVx1ImxFkbxJiKzWeNI860UxYjWqPFmGUMDziqx2nTCVdoVjFFRFTriu+sH6TT/ptavGibNv6aaVYDY7xpUvlILOOFrV1lUWsksgOoOhYA7comjzFY1Lal3JC6agEnUjkAa53wAzdtk6CS3I7KY8InLr41ucfx46oASVNwRzMBTuBrua85xTnR1t/TYUYPidu4YRyT2hqjjUTmElQNINXJoL6EX89wiDARn2YDtN46HR6I+O4lbdh2YwOyOXNlHPTnSlD6lFCT1Zprb/h07x+OlMvM8fswC3j+VBXRfq2xEoBq5MhV+qg5j7h9vjRfj7uS1cYGCEcjzjT30OFSSFy1ZQOCZdTh7Y/9OUn15x8K1mYsNRlJGomY9dB3AOJ4hr+RrxIzLKnJJGVTvlzHQnnRPxPFdXbdxBIGx1HdqJHxq8kXaQotU2UDwvK4fOTBUxCicpJGyr3mmcQcsCBuao4HjzXnCm2oHa1BI2BOxHeI3pcTxgtLmYEiVWBEyzADcgbnvqJ81JX2NcadAxieHvba7dbLl6u5EE7mCPqjkDRDwdI5cwPYIrJxvEEu27qrmkLBBH2ttRIPtrY4U5JM8mIHlC/OaG23sapLRudWGEHaZ9lVbuH0lXMeEAe4fOrieifXQlYwyC5IEN1lsTA17NpjqOWp9tawjabM5Omi5wb95iPBlH+VD86r8f4iuGIy21Z2DNJJAA9Qkknl51NwQ9vEn/mj+i3WB+kCOut/c/1tSj4KYX9GceL6o+XKwZlYSSJCzp4QRRVw0Srz9o/0rQJ+j1QLWgj9q/KPqJR3ww9lvvn4LVNU2SDXFePYexfNrq7gVZDuhAiMubQakCdY130PMk4baAF0AkyRB33URrzrkXSrFMMZiQrMP2l0aGdMx0g7bCutdHz2B921/wDGtJpIDPvFDd6prlhrukK0M/Mj0jvpOgrR4YWFu5zcM51jflsB8K5PxviFz6Ze1Ai+dtPQusVPPX8T3117hu90fxmlJUOzA4hg2uNLowYjLoQBsJhYLTpO9bnC8TmJ7LCEQaiJjNtzoB6c9ILtvFm2jsuQKRpIYlQ3aEdoaxHhpB1o74HiutS1cjW5ZV/bHt33oryAMWOEumJ60gdX1twhiQOy5Mel2uf+8mtnpPYW7hrJMEA22mY0gazyrMxPSO0uP+jGxCZlt9aCc2c+EejOkz6q3eK4q3Zwq3rrsotqBIGZiTAAE7medJKh3bI+hKjqwvKMvqFy8PhFY3FrQs3TbF5EbqWyqzEQ7MuVgO6FYaHv763+juKS7lu27huI6mCQQQVZQQRyInuqr0uS2rK11ggaEEqCCe0Y2MaeqpkVBpOzP4SbmZyxMBbJTUGGhushhuQVBk99GPDuJ5xlbRwP5h3jx7x8qBr/AEfCNEIjGYylrbGO6DryrwYW+mq3LojbtLc9YziavHl4P9CpqMo0+zp1gyDNOuQQAw0rF6JXr72y18jU9k5crEaSWEkbztHlRJ1GYaiu3kuzkoj/AFRZcSJHkap8Q4OiiQ5HgdZrSNsWhMmsi/cZiTO+tGNSk+9Ezkkuin9DTvNKpcte11cUZcmcE4fcKNM5SqyD3SV98gCPzpcTd3yC0CwUGSOfojb1cqz8JjAGzaM0iAQIkQV05mfnziiPB4q4dSsD7sECdPrgDafy0ryPNnoE/Qk3B1jurIq9WBOYA+lO+40Xw+Wj094o1vCiOzmuIJjwdjoeXZFT4DFFRBtyJ00dV5d2bWf9qvjGBjLJ3c7x8frWo7qmvq5Ce1QI/o5xRu4t5CnLbdiwABzMyjlyOZtPAd1FvTXE9Xgr7DeEX+Z0B901PZxtpDOTUiNDaHvZlJpY27YvoUuLmQkGJU6jb0GJ0NPuXIPFAF+j+7mxqjKFhXfSeQiJJJgZqOekOIy2LhHITqJGmp057VU4dwvC4e4blpHVipWct6IJBPpachXvGrVq/aKNcygnXtKDz+0PlQ9yTE+qB/oxiHZkDZTmsvdnLBk3IjeI7R2A5V703b/DgfauINf+o6+Gk1b4Hwa3YZmS6XlQurIYAM6ZYrzpHwxryIFbLlcNsTMBhHvoe5p+BrUaBDgJOS74tYHtdpo44NufvP8AEj5UNYPhTWVyswbNctGRI9GTrI8Joh4fiVQRvvrKjckncjSk1bDwb167ltO3cjnXwk0CcKUHEq2VQc52WNkH5++jb6chTKVBBEEE2og94ZhNZzYewpzraQMJ1VEnaPqVcXxVEtW7IOBn98e+6fcI+VYXTe2z31yhmhR6IJ+s/dWtwzE5EYEatcdtTyLNEgSRoRyrQ+lEmQp//J/2UloGR9CLbC2AVYHO5hgQfRUc6NOF+i33j8FoWsYxgdF9zH5Vp8M4mwWcv1juHHdzCt4cudNuxVRy/pYf8biZ/wCLc/qauw8AP7Mfctf/ABrUVziFtpzqvrB/1ote4XiSKWgCDliHs7AAbZ5Hso5WM5Dx7TGYnU/v73P/AJj11vhmPP0h0AkMTOoHr13jWqPEeCYO6Xc2JZszFlS9JJJJMpoSTTODcVtrcZ4OUrAORiRtPKRtSbsAN/SIpGObxS2ef2VHyo86N4tbeEwzMdPo4HrlKyePcLwuLudYcQUaFGw+rmA9IA8+/uq4yWrWGt2utV+rRlBBWTBUqYkx+VF2qHQGcedf1qzqJBvWHB8+rM/33UcdOUnhlzllZfddC/OsjpB0QvXcWcRYa2yHqtGY5pRUBk5SD6M786JekWCa9gb9pBmcloEjWLobmY2p30HkxP0XP+xImYuXB7RZatb9IvDHu4dRZRnYXg8KJMFbkmB94Vmfo/wF6wrLetshNyRMazbMwQY3WirpNjbWHsm/eV2RAnoel22RR9YaSRzpT7CJg9OLZ63h97KexcGbQ6Am02v2fRO9T8TCpxWwOV22wK6wYF3WJgmcvLlWnd6Q4axhbWIdmSxcC5SVZz2wWGYLmM6b1bxmOw6NaF17avcMWs+hY6aLPPtDTxrK/wDpVEl7iC4fUhiBAyoAeWm5AHrPdV/hXG1u2xcVWExoxHMKw28CKHukY/Y4gdyC57B//HvrQ6I8ObqWUQMtx1gnksKPVC16MOPGLfscs7t0a97GM28R3VUIqxcslTBqJhGtbxpLRg229keWlQ8enWC/4jf+2/4UqfNe4+EvY4tgHyDI3oMcyiOcnQH62oU+sVHcvMGIDmASB2iNp7udXscAqWXj0Bb2A1Pf5+i3cfVVAWnY5sjGZ+ox9keuvNR3nQejIJs2mZpYzOWBzYjNAH1dfGR4RT6Y9Ib+GurbslQMgYllzGSzADtTp2R41s8Cw6patjUEIsjUCQPD2/7UF9ODmxTmNALazHgCdfMmiKsTDDobxi7irLveyArcKAqIkBUOoJIntcqg6YccGFFsLZW4bmcyWy5cuXuUzOb3V70AQLg1I+s9xvYcv+msL9IdzNdtr3W53+0x/wC2mhM1+jfEExiuxsLbZCBuGBmTpoI299O49xS1hApZLhLTAQxtEzLDvFA+D4i1pWCllDGCeR8Jjf8AOpOK8SbEBc5ACqQI5TEn3Cs+avYwv4bxC1ikLKLggwQ5Oh37yDUHEOptCXgc5CA6epTWR0WxoQFdlZiS3KYGk8tPjUPSa+LlwQ4ICxpMbzB1186fKPkRavXUfqjbbMrORMbQrnbSDp3Vs8IYFMwEBgDrAOuuu9CnD7wVLYkQpdvbmA+Iq/g+kIthUjYKDEa6Edx8DU84jYZcWx3U4c3AquVCAAnTUgbgeM+qhrhvHTiGKPaQdlmDAnkYiCPnWn0lxQfCsJIb9nI0ncGB30LdFV/bEyf3T7x9pK0VNWSb3AP3WvK5cA2GgdwB7ABWB0pxr2b2S3lVYBnKpOszJYHu8KIuAj9kN9XuHlzYnn50KdNxOI9S/ClQwu6HvntI7BcxDgkALMMI2gTRlwxQbZGmpYbnwoL6B6YdJ/5vMfbo14U3Y3+s3Md9L3A5jxHpPes4q9bRbYt27txAo61ZCOQJIuDUhe71V0jhGFV7ZlScwUjMc0ZkQxJ10muRdIf/AKzE/wDr3/63rsHAf3Y+5a5T/wCVboaobOdcV6Si3fu2eqJVHdM02yxykgkDq9Nts1a/CsDmdlLkaadrL3aDX3UFdJB/jMSdv2t3+pq6PwTAo99gwBlfkaXFBY04F5gXn8s4PqjMaaeHXftT521P+mq/HMXhcJcVblxbdz0oCs5A5EhVMDunepGw9q8nW22DZhOdY1iPAQdtIpUMbdv2sO6rfe2r6MARl0mJPaWBIOsjY91Eli5eCFxpBMgST4ntFhHPeud9PAy3bSFmZTYDiTMEtcB1Jn6oro91A+CviNGsv/mtD8adUBDZ4obhXJDa6EERMNoSLQXYnnXnTG6z8OxIuDKwQHlBClW5Me7w8qDP0WQLtyBuLX9cef1q6ljgFTrAEDKNXY5YUTmliDAAmhoSezn3GXFzo9aO+UWh7LmT51a6b4mcPwy/3XbJnzVW/wBNEVjivWWTcBwz2NSX6wMojU5iSAI8aGOmfSUfR0S3asXgYZGHUuiAGAQCXBJ1A0HPWp6djvQY9IRKskx1iNb9beifVDVL0KxLRfUH6yP5Z1zfjXJr3ST6V1S4y4wyO0sqrMNl7MaAkR9nSRoefTP0eYq31lwI7XUdEAZgJBt51A0RYEA6mTqK6cU1wUX4MJrdoLmk703LVwlfs++oIroUjBxOB8Sw2S7cTqwcrss/s+RI5oTXla/TSxkxt8CdWzbt9YBuR8aVc7TOsEcGhZraMOxaFs3DrGYLop8BoT4keQM+GW8oELGgJEGPMEEgfOhvidhcPhLgTSQBIbXMzAFie8ifZQ3wBnOJshWYE3EkhiJEy069wNZUWdlw5Ok/ExU4Pl/MfwqpZfvPvrj1/pDimZrgxF4alhFxwANYAExG2kUUI7Y7wD+VDPGcVZdSLyqrAbMvaGx+1r/vTeOcYvWLdsKrO2RTcuEdkGF3gRqZ586BuM8VuXmDdkabKoEDw51Ll7CKeJsSSVHPfQCNth8qasqN/GTz8pqS3bOUOWAmQAdzHwHMT3VWuqSBG3dPwFT+4Fy3dnQDXuH56T4CoutadST3ac5299Vg+UiNY5eFOxONZzry5a/P1D89aOIDrl2SNTv3GrmHOugMTl07+4+ys7rNtAPb5zvpV+1eALEASTrOuXT6vjvJMzQ0gCfhmFutkFxRcst2suhLR5g6DTy85rd+gWrctbtLbaCOz3ewdwoHXid1ARbdtRqNZjXbu5+2n4TpDdCMpYmftTI8jQnSALOB/ubZ0112PhVLiPRw4i51hfLtACztp30NYfi7LlyuREAd34VPa47cn0jIPn8o9VPm14GG/AsOMMotFwYDEEwCZYsdzyn3US8Hxam3IYEZm5iJnbfy9tch4nxJ7hUs+wjYilw/jTWGDWyCwmSQCPXm0n31PNi0FfEegV67euXRcUG473MsNpnJMTGu9G3BrZVMrABlyKYBM5UQTMCJjauYcL6WYm25dj1hMCGZ48ACrCPXPlXTuC4sXUNwaZshgkiCUSRtrrzqlO9DoAuNdCMTdvXby9WFd3cKWOmYkwTl8aK+jgP0gSIOgPPlrWF0h6d3bF+7aWwpVGZZLvmMc9BA32g1udH7s4hT35T7RNVb0FHJulId8ZiCxDE3rmoOkBiAJ8BA9XOt/wDR5iSBftE6QrDffUad2k+2sLpIkYzEx/8AcXxz/wCI9afQMxcv6Scg0EfxbTQnouUaCbpnwO/fbD3LVouosZGIjQhnMe+jThwP0VgwKkWwGBGoPVICI33muYca6QYi2UVuywEqJB7OoEiNCd/YdKz7vSS9fnO7EEyQSANvwiolJ+xCCb9H2AvWL37W06AqokqYkXbZifU3sro/SG9kwl0kfUII8DIPPuNc+6K9KLYXqXBDEghuzHpAyeyDm/iMzHKt7ph0ls/R7toN6QZc0SpOhyyDo3toc7QIA8Bx0WeG3MKwfNca7DKFK6qsBs06E92tCZvyCBpOug0Yid9Z+XhW1cvlwJefPnrv5VU4mb15lB1IBAPLw1qVO+xGYNN2I7/75Vcs419QpbYqSCQcpjTQ+WhmagTA3DqYXxkT+ftqWxw15l2A9ct7B+dU3EVBx+jXpPcw9yLhZ7RnW5eu5La7sQihwzEgD0fWBNdow/GsM6hxfTKRIJYLI011jvHLmK+f+AYVEbKLiidczEgaSCDpp3aTyq3jbTW1H+ItOAvV5bdxicpJmBlgjUk61UMziQ4+Qy4h0mwV64z3LV0OTBgqw7PZBDSJkAHalXOLitPs2HspVfzJ+xXJGj0os3LllURWYlwSBGwDfOKzuiHB7q4y2722VVzmSP4WAHnJFEHDuLZVGZTI5g8ht+Prq6vSAfYPt/Ko5Lo0o2MdcItXCAxIRiAIJJgwBGszXJbPAbxhTZuiSAZtvz5yBoNh6/A0W9IOLveUKiMBMlhr5RpI151XW+7OuY3GVYInNMjfU6ilzopQsI7/AEfttna+7OZDFpZFVVMgABoA31rnvFcDcF69ks3Mmd8pyORlBMGY1EQZot6Q8VOIsNaFthmK8+4g/KKzLV+8LcS8ZoytmIC+vSnyXQuJi3OF3oVwpCkDfl2VMn7I7Wk/nVF7uUkGGgxOokUWYTGtqGXMDbRoJiCM4HiOfr1rAWwrOzMFy3HOh+qFJkZtwDqNPClqieJTW1McpIAJ0Hf8IPsrzHKzOTlbkJidgB3eXu763eF3M1vKQDlBY6nWdxG3kddhUSFmuHeNtIgASNYA5z645DQTSHxMpcGx12hVPtMD1kg1pcO4e7Asq6zlymBJgkeOukedXMFbuCc9sgRIIg7bLpPjWzZxYtpnjUMjNJIEBgZ8NKNMHEHOK2DagsgWQgJBkFismD8uVZ1ty0wug1Okx/fyo/4e1t7SG9lJyiFYDsk6udPrFpPgI8aqcRSwtpwioCVjsqATGo2AkzRUSaYL8OQNHZ0JAY6xB0n3j+zVfi9sJfZVEQRAPiAefnRBh7oS3aCrDINCeRMaHvObIfHTxjSwODs3mN24ltyyodVU7gnmNTGUT4U0gB2zgi9lHBUMwYqswWylgRqInTaeXiK0v/Btx7KXEYSyFnRjGVQT2s3PT4Gt93w9oqrBVQI+VcoAGjEleWxbTxrY6MRcw9lQNGtIzmCDGZwB64YR3E8xqqQUco6tVYiToSNfDw9uldo6KYcW7MLIBFto0gE27ZMeuvLvR7BsxY4a0WYkklFkk6kkxzk1ewYVS4A0BUDTYBVgeVGhpHIumtofS8R99v8AR+NdA6LrN1DIACoTJA5D8au8U4VhWzu1i0zmSWKKWJ7yYk8qpdHr6pdYtCLlIE9nmsAeoe6qu6HRzPpjYKY3EyCJv3mE8wXJBHeDMg1Z6Dki7eiJ6vSdtnifCtr9IuBfEYoXLAV16pAWzoIIZ5GpHLLVHg3BntlixVQyFTDMTJBG4BjflQolylordKujN+2iYm5Li56WUqQm2SSDIUzlnaRvqJg4L0cu3VFyVCBVbcExOnZJEiATvyPjHTsJxmyuHt2XRrgVFRgQGBgDfMdfWKwTc/bO9tntq1traIgC5JLsrSDqVLSNB79E0Z0B/Rrh6Xr2Qk5jbuEEHYqhIPiJG21dV6VcCR8FdYgG8lm7D6sTlWYEyVE+ydDQjZwz7/SL4nQwyjff6k61r4O9dfMjXrzKQQQzkyDoQYA5U+NgcuwrtrpHfI35/KpvpJg5c3cFNdIucCsqs5FB01Mz7zQt+qbpGi/5h+NL5cRA5h7164ZtqSACSRsBr6RJhfRb2c6uYDh1xmJbcRsrPOo7u7eugcDTq7KK4hxIMR3mNR4RV1r4o4LwAJcP4Cr2iHzBoOWbdwQdcsmRyg86fgeizkrn6xVjtMCscpjnrry0nw1JWxyDcj1a16eJLEBp8NQKSxsYNDo9dGklokSGUA+MHUUq3zjPuf8AuClV8WKgJsOgXUDn6TEn4+6qWKxSnRVAA5nQk/IVr2rxnQIPJEHwWpUxj7ZiBrtp8KXEbB9WJ8fW5+FSizcOyOfIXq3ziHP12/mNQ22LbknzJ76XAB9vhLGyNAGInVWB794zT66pfqe5zI9Zuj4xV9l0pka0+KAyL/CbqkwFOwnOBp62G34VocN4MQhVmRTMghj7NDMfn51bcaewe8U8U+KAwsNwW8EgsgP32+VPscDuLr1lsHc/vD/pittRr7PnTqOKAx/1ZPp3RP8ACrfCQKlbgUiDekER6E//ALKsXF7X991XUX5fOikBFZwCIsZiw7so+bNFN+h2vst/Ofzq066eumFfhRSArjBWpnK4P39O/uqewEtoAqe0sdgBvPcBT7aUmQd4p0AnVXyyi6EEc4PeJPn7akw+JuKvZOUREAKNNdNqjtsAN6dbIjnS0MsW8U5iXb2xUl24T9Y+01WWeQ99S9ae4fGmAxhp/fhT0tSNqaZ7/gK8J8TQIluW9NYGnOlnXv8AZUQIHM+6vc9OmA9bgPJq9XlAHrqMufCmP1nIL6yfwooC2D4j3Ui0a5o9cVmOl4+PkRULWHG6H3Gigs03xqj6wPlJ+VRHiPcvtI+VUWVhupHqP4UxrkUws0v1h/D/AJvypj4lDurH/qJ9xrPz15m/uaYjSW7b7nHlFOz2/tMPVPyrL6ymG/50AahZPtn+U0qzRnPJqVFjoitjevFETSpVAyUc6dYSlSoAmYU3LSpUAOI28x7jPypMRO9KlQB6Lg76Rujxr2lQBGBJmrNu6R9UR5/ODSpUhnjXJ5x7/wC/ZSynxpUqaExC2aRSlSqqQhyt/f8AYqQOOY/v30qVIDwug3K+v+xUL4pBsfZIpUqXIdERx/cG9ZqNsW/gPVSpUwEuJf7XuFSfTWHJfYfxpUqaEO/WDc1B9ce6KeuPEaqfVH40qVDAk/WC7ajz/KnJjV+18veaVKix0TJcnZl9RB99SJd7hPj+dKlQJidAfSA91V2tWz9QHy0FKlTQiBsGncfafxpW8AoM6nwOteUqdAWcg/uaVKlQI//Z"/>
          <p:cNvSpPr>
            <a:spLocks noChangeAspect="1" noChangeArrowheads="1"/>
          </p:cNvSpPr>
          <p:nvPr/>
        </p:nvSpPr>
        <p:spPr bwMode="auto">
          <a:xfrm>
            <a:off x="89233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
        <p:nvSpPr>
          <p:cNvPr id="16389" name="AutoShape 4" descr="data:image/jpeg;base64,/9j/4AAQSkZJRgABAQAAAQABAAD/2wCEAAkGBxQSEhUUExQWFRQXGBcYGRcYGRgbGxocHB4XHxgaGhweHSgiGRomHxwXITEiJSkrLi8uHR8zODMsNygtLisBCgoKDg0OGxAQGy8kICQwNC8sLCwsLCwsLCwsLCwsLCwsLCwsLCwsLCwsLCwsLCwsLCwsLCwsLCwsLCw0LCwsLP/AABEIALgBEwMBIgACEQEDEQH/xAAcAAABBQEBAQAAAAAAAAAAAAAGAAIDBAUHAQj/xABKEAACAQIEAgYGBggEBAUFAAABAhEAAwQSITEFQQYTIlFhcTKBkaGxwRRCUnLR4QcVIzNikrLwJKLC8VNjgtIWQ3OTszRUo8Pi/8QAGQEAAwEBAQAAAAAAAAAAAAAAAAECAwQF/8QALBEAAgICAgECBQMFAQAAAAAAAAECEQMhEjFBBFEFEyJCgWFxkRUjMrHBFP/aAAwDAQACEQMRAD8ANbF6p1es60DVpFruows1cHcrcw2tDdk1p4W8RWc4topM3KgxmFW6pVhIP96UrN+d6nrm3FmmmAvEeEWLTwzEd/PfY94qpxfDWjlW00KoO8kz592nxra6T8HzOrqCREMAdee1Wl4NbifqxMEaj2c69KOZKMZNs5XC21Rz0rFeV0K5hrBQrCmORHsoFxVsKdJjxrrxZueqMZw4levKdSitjIbXkU+KUUANivRTopAUwEKcKQFOAoAQpwFICngUANAp4FICngUgPIpwpAU5RQM9FOWvIpwpDHV7SFOAoAQNOryKcBSGIU4CpsNhmcwok+Y+e9IWTMAEnujX2VHJdDpkUUorWwfArj6t2B47+ymcV4atmAHknlFZrPBy4p7K+XKrMulTqVbElO1xETEVpDFoyGNxQ1aYCZ1pyXyAQNJrJ4U+ilkZopxM+w6f37a18PxEwI7tqFgxq3h3CrOYz3RTliQRmwqwfGwWIIIjnVyxxwD0tjzoHJzazrXnXsNJ2rJ+liyllaOg8V4kotFhvyoWXpC8gHbw3rI+lN3moZqsXpowVPZM8rbs08XxHMTAifPXurMvOWJJ50qRrojFLozcmyOKUU6KUVRI0CvYp0V6BTAaBXsU8ClloAaBTgKTQBJ0FKzcDCVM0rV0FDgKcBVzhnDmvvkWBzJOwFbv/hFsw/aArzMQQPAazWU8+ODqTNI45SVoGAKeBXQf1JYy5eqWIieft3msduinb0f9n4+l4ju9dYQ9djl3o0fp5LoGFSa07HArzW+sAERIBPaI8BRph8DbtghEUA76b+ffVhRGgrnn69/ajWPpl5ZzPLXsUb8X4St0SAM/ZGbXQTrpOuk0L8S4c1lsp1G4YbH8/CuvD6mGTXT9jHJicSioqW1bLGFBJPIamvAlbnRzDMWkAADcneO4d1aZcnCLZEY26KY4Pe7PYOony8+415a4excJzPu75og4txNVBRfS9wrN4Y7FwJPa0J5x571yxzZHByao1lCKdI2uH8LW1BElo1Psmr8V4qwKdXmSk5O2dkUkqQ1weRiocTYJU5SFY86sGvAKSdA1YJ3OFuCZBPjIpUQXLJk9s+wUq7F6qRz/ACkces8QtNtcWe4nKfY0GrqigRcUvPTzqaxfC+iWXaMpy+3UfOiHxN/dH+DeXw9fbIN8tVL3FbKNla6isDEFgD7KwbfGbq/XzeDAH3iD76p3cQ7MWLGWMkD0f5dqvJ8Sgl9K3+pMPh02/qegpPF7P/EB8gT8BUT8bt8gx9UfEihmzgS8hbasdzACnz7BU0rmHKGCLi+TT/UrE/zVzv4llfVL8G0fQ406dv8AKCIcZmYQAKCxZnCgARqdPED1iozxthByoykAgq2hB5htQRWFh7jKWgqwdcmW5bOoJB3RyZkDUAfCnXLxhQLdtQq5QqPGssxP7XK0kse+s/8A25n93+i16XEpU46/IRWuOIfSVh7CPl8KtW+JWm+uB5yPjQkbsekrr4lWj+aI99eLiFPosDy0I38e4VpH4jlXaTJl6DDLp0HCkEaa+VOy0LX8Mym6eqe2ttwq3M0i4DmggwIaADpI1jlqrfEbq7O3r1+M10r4nFalE5/6e5K4S/kKctOArEtcVuhM7IpScs6gz/fhVlONLAL23UHYxIPkdJ9Qrph67DLzX7mEvR5l4v8AY08tMvXlQSzBR4/gNTVe1xS0xP7QAQPS7PfOpjwoX6WcXLWi9lisXOqLAwwAUtPIpmkeMDlJAeX1MYwuLTZnDBJyqSos8Y4x1qvaAyBgQGIJaDIzRIy8+Zqfo/jUw1lLPV5wpYyH6tiG1jtKVGuo17xpJrIu4gLYsC80Yg5mlm1NuWC5p1J2g7wDM16cegUkFWjkCJrxcnqMrycr2eri9PjeOg14V07NiQuBcA73HvAqBO5KWyANe+tjo/02unEXPpRtphQFK3iQEJaNAdgZ5EmOZ7wbHY0WuoChGtm0tx2yuGYE6sjg5ZA2BB2AO4hnEsMEZ0cK2ViDIzEwdIO5O0a0pzk3cvJMMaeo+DuV/itlLYuG4pQkBSpzZidgsTmPl57UzhPGbWJBNtpjcaHvEggkESCNDyriKcPSw7JacLeXtuqkkj0dYcHMFMei3PWK0eB8Zu4FSti1bNu4xd1ZnSToP2ZhlQCNjPnSTV70Li31s7WHFOrlHE+luLayz2V6kiMqsQZIYZgzggAwGjYd80Z4DpTYFtesxFnrMozAOpMxqMqkmaqk+jPa7CWs3j2Ha5ayoJMgx4D+xTeE8ds4kstpixSJlLijWdiyjNtynlV/EzlMGDGh035VUG4yTQS2gEgzrRJwFybTAQDOh76HnUyZ351LZcqZBivXzQ5xo4oS4stY20S5LGD4xv6qtcJRspy9/rBqgSztqdSY1Pzre4bZFskEEHx8PdXPmlxhRUFchWrxB1mtJHmqd0hm0FXLSwK4slNHTDsfVe/i1Qwd+4CrFR3bIbcTWaq9lu/BEyk699Kp1QAQNBXlPkLiz5ZRLgdmYgrBIA394rxA27WzB1DIB7ZmqjtcMgOT4TbPwg0R9DeHXWstmuOAHyqJMAALpHdrXP0tnZKXsZyYtBpJXzVviamt4lG2ZT6xRO/Cbn2kP30X4gA++qV7g0+lYtt90kfGalxQ1nfsQ8EwucXwxB0TKsKZgXCRlZWnXJy7tRU3HLQRkQAABZgCAO0wEDloAdO+qb8DQDS3dt/cM/8AbUH6sj0b7L4OhPvg/GqbuPEiMo/M5s0uA2i63GC6qyBdpBAJJ1ZebJzqPitkI8aTEty1JPIMw2g6E77neosI+KtSLV2yQTmIOWSdNdTP1V5chUWObEuxe5YJmNVOmgAGhHh30NfTRUJf3HJvRYweGRkDgkFiwENbUwsyYZgx2b0Z2qLF2O0VbtZSR2gG239IHnNP4fxpLVpbb2ryBS5kDNOYv9UGNM558qqXuKW3dmzgZmLQTG5nnRJJRVfkrG3KT5deBHDKNgB90svuDZfdXjqVE52H3sreQ+p8am6wETIj3U5bYYiVDE7A8vHzqU35LycYq0TJi2ew1kYjCgzr/iNDvlA7OUMND6X53MRgrn7RxZutnCDsXEu2xkgSADm2EDTn7FZwNyP3duNNCG/7qq38IqGepyt9q28H4T760tM5FJoycbeJJQzbI+2jz/JEse4eEnSJucKxLWlK2bF25Jks7qknvgBmGsn85NNwF9rpKrJKmGL9pjGgJJJ5f3tVniGWyua87ZZgCSSTvoopx10KcnJ2yW9evuO3hbLRt1j3XjykUlwudDOEsPm2CNcQry5FpjxUVJwfC2b6hkgiSpBUggxMb+VbVjo5bKt2dQdPYKq2TorYbiGHQIj4Z7a2wQoKK4UTJWUZWiQN0M1kcVstectZxVnMz5lFwm28k7QyrIE+JitG+nVuLXXFXOydYGnwCvAJ8Ke2CuFSSltwJmVyHafqkDbzpX7oaddFq/wVhiPpMyArOVgjM5t3AyqWEQxYR2o300mh1ukDLh7LuoHbIIy+jlMEE+M7HXTwq5asKkm2t2142Lmn+Ur75pxvs6MjXg6tMrfthhJO8lZn/qockwjosvxI3cWi25GFvBGAhAO0rubgI7UhwQZ00bwr29YtsWKsr3A+UAbkEwIaNNY57a8qlscTvxDWrd1YKzacghSIgK3WAaaaRWLZwNtFdLd29YLXEuJ1iFsrCZDMhYFfMLPM03TCLoJOEccfDXLgw7q5Qi3cDhzBloPahoMHVWK9mijD9N+tDJdshNIzBpGu0ggR7TtQgvD1m/ew7dc1wAZFYNHaVm9Fmj0TAIG5FYqLinsstu3cW9avB2GoNyUOWRu4EAFSI7Q5U42pITScP1Ol761NhrJZgACZ7qHH4zlPU2VUsri3JeVHaggxLZuUd8UYcPUqc2bKPefCvW+fGUW4nBLG4umamE4Mqzm7RPu/OraWIKjePd+NNw+JzagSNpqyCe6vNnKbf1M6oqNaGNAOu5p4cVS4i3owY1qq1wjbanHHyQnKmbNKosM8rTydaza2aXodSpUqQz5cSyxYhwxEx2kUjQCe0F7yedHfRDBC3hUAHpNcb1M7ZfdloaxFvq1J6y24lmMb8yeZHP4Ua4GwbdlEG621UeYUDX11llabSRpFNLYMX8enWardQE3HJQ3AW1EfumJI7c7chRclgZV39Ebkk7cydSfE0LjgN4PLBYgDQzzJO6D+H2UYsfZRmadUTBMHsVinFzKhtkF2TLlYkFVedVubyoEFfreFaS4QOoJAkgH2+dY2Lwlq5cVrirlh2bOoBlja07aD+PSaKLNuAqxEBV9gAoyJUkgjYO4q2mfIbTHUgMAhBjfRTm5EbCnfqNIDKCsgEESp194rzEXSLwcO/ZFx4IRh6VojR7Z09LSe7XvIAsADuAHuFPKqQoOwZHD80hb5YjQglbkciOdU8TwpuYtt5rH9MV7icMWvDNbRlJtCdZ7T3BIDW/Ac+Q17iHiPotAliGiN51iNtaMkeLST7CMrTYB47hap2upUMNQVMe6PnWhwBw4D/WYK0dwMx8D7KHsFjb7XWW67EBWMMo5DTUiffRF0btwAP+XZHsD/AI1Mo1plJ2gwwiDWfD50G3sez3HCXVcDkch3a52eyV2ygbE66zRfYPx+VCz4ebjFgf8AygMysJOe4TGZeWYHetYJbszl4I+EWAuLvwPqW/jc/Km9K8GLmWZ7KXWABGphI5Ty5Vb4aP8AEYg+CD4n50uM2i57MaKyzroT4gE8u6knQ2RdAbGVG31uc5+x40e8OXR/vf6RQj0Zsi1CFlJLs2hJ0yeIB5d3dRfw8wHP8R/pFU3bbFRzzpMjNfurm266AUnTNbiCpB00IJkgijvhVrNbadzlM+aJWJxXDuXcgHIxbmusmQcurbTpHwFEPCB2W/6f6EqXKx0c2XjDXMWdS1sXhaZCgIEsU7JAlSOyZnXWjXCcNDWTpsSNdTp50J4PhardxDKrCMUCSdp6yRGnhuNPXIHQeEjsMP43pNp9ewALxG7aS+LTI2pAzwIUmIBgg8wJjQnu1rV/Vjw2V201APaB9TDSs7pXw0ddecBQShadiSBa1nSeetHuHQFm8VT35qbS1Q1YAYnBA/vLaNHOChHrIyj1VLNy2IFy+g7mi6v+fMPYtDvRjGFsdcSIzG+Hj6xAaJHMysz4mi/p27WUsvbAljBJUNy0HfBnlrpRT8AZt24XYOVsXHVlZWUvZeVIIkSQw01GTUSNK6lwnjC3VW4bQUxBXTsnmNtY79PfQNwfh64mx1mWCyB4kkglToCdd1NM4VxfEWs1tFDpIJVwUJMAEhtZ2j2aa1pjyKLqXRMoOf8Aj2dQw2PYmAo9VaNhiR2hBoU6PdJbbRbNq5buEE9oAqY3ysDt5gUQLj60klLcVozVx1ImxFkbxJiKzWeNI860UxYjWqPFmGUMDziqx2nTCVdoVjFFRFTriu+sH6TT/ptavGibNv6aaVYDY7xpUvlILOOFrV1lUWsksgOoOhYA7comjzFY1Lal3JC6agEnUjkAa53wAzdtk6CS3I7KY8InLr41ucfx46oASVNwRzMBTuBrua85xTnR1t/TYUYPidu4YRyT2hqjjUTmElQNINXJoL6EX89wiDARn2YDtN46HR6I+O4lbdh2YwOyOXNlHPTnSlD6lFCT1Zprb/h07x+OlMvM8fswC3j+VBXRfq2xEoBq5MhV+qg5j7h9vjRfj7uS1cYGCEcjzjT30OFSSFy1ZQOCZdTh7Y/9OUn15x8K1mYsNRlJGomY9dB3AOJ4hr+RrxIzLKnJJGVTvlzHQnnRPxPFdXbdxBIGx1HdqJHxq8kXaQotU2UDwvK4fOTBUxCicpJGyr3mmcQcsCBuao4HjzXnCm2oHa1BI2BOxHeI3pcTxgtLmYEiVWBEyzADcgbnvqJ81JX2NcadAxieHvba7dbLl6u5EE7mCPqjkDRDwdI5cwPYIrJxvEEu27qrmkLBBH2ttRIPtrY4U5JM8mIHlC/OaG23sapLRudWGEHaZ9lVbuH0lXMeEAe4fOrieifXQlYwyC5IEN1lsTA17NpjqOWp9tawjabM5Omi5wb95iPBlH+VD86r8f4iuGIy21Z2DNJJAA9Qkknl51NwQ9vEn/mj+i3WB+kCOut/c/1tSj4KYX9GceL6o+XKwZlYSSJCzp4QRRVw0Srz9o/0rQJ+j1QLWgj9q/KPqJR3ww9lvvn4LVNU2SDXFePYexfNrq7gVZDuhAiMubQakCdY130PMk4baAF0AkyRB33URrzrkXSrFMMZiQrMP2l0aGdMx0g7bCutdHz2B921/wDGtJpIDPvFDd6prlhrukK0M/Mj0jvpOgrR4YWFu5zcM51jflsB8K5PxviFz6Ze1Ai+dtPQusVPPX8T3117hu90fxmlJUOzA4hg2uNLowYjLoQBsJhYLTpO9bnC8TmJ7LCEQaiJjNtzoB6c9ILtvFm2jsuQKRpIYlQ3aEdoaxHhpB1o74HiutS1cjW5ZV/bHt33oryAMWOEumJ60gdX1twhiQOy5Mel2uf+8mtnpPYW7hrJMEA22mY0gazyrMxPSO0uP+jGxCZlt9aCc2c+EejOkz6q3eK4q3Zwq3rrsotqBIGZiTAAE7medJKh3bI+hKjqwvKMvqFy8PhFY3FrQs3TbF5EbqWyqzEQ7MuVgO6FYaHv763+juKS7lu27huI6mCQQQVZQQRyInuqr0uS2rK11ggaEEqCCe0Y2MaeqpkVBpOzP4SbmZyxMBbJTUGGhushhuQVBk99GPDuJ5xlbRwP5h3jx7x8qBr/AEfCNEIjGYylrbGO6DryrwYW+mq3LojbtLc9YziavHl4P9CpqMo0+zp1gyDNOuQQAw0rF6JXr72y18jU9k5crEaSWEkbztHlRJ1GYaiu3kuzkoj/AFRZcSJHkap8Q4OiiQ5HgdZrSNsWhMmsi/cZiTO+tGNSk+9Ezkkuin9DTvNKpcte11cUZcmcE4fcKNM5SqyD3SV98gCPzpcTd3yC0CwUGSOfojb1cqz8JjAGzaM0iAQIkQV05mfnziiPB4q4dSsD7sECdPrgDafy0ryPNnoE/Qk3B1jurIq9WBOYA+lO+40Xw+Wj094o1vCiOzmuIJjwdjoeXZFT4DFFRBtyJ00dV5d2bWf9qvjGBjLJ3c7x8frWo7qmvq5Ce1QI/o5xRu4t5CnLbdiwABzMyjlyOZtPAd1FvTXE9Xgr7DeEX+Z0B901PZxtpDOTUiNDaHvZlJpY27YvoUuLmQkGJU6jb0GJ0NPuXIPFAF+j+7mxqjKFhXfSeQiJJJgZqOekOIy2LhHITqJGmp057VU4dwvC4e4blpHVipWct6IJBPpachXvGrVq/aKNcygnXtKDz+0PlQ9yTE+qB/oxiHZkDZTmsvdnLBk3IjeI7R2A5V703b/DgfauINf+o6+Gk1b4Hwa3YZmS6XlQurIYAM6ZYrzpHwxryIFbLlcNsTMBhHvoe5p+BrUaBDgJOS74tYHtdpo44NufvP8AEj5UNYPhTWVyswbNctGRI9GTrI8Joh4fiVQRvvrKjckncjSk1bDwb167ltO3cjnXwk0CcKUHEq2VQc52WNkH5++jb6chTKVBBEEE2og94ZhNZzYewpzraQMJ1VEnaPqVcXxVEtW7IOBn98e+6fcI+VYXTe2z31yhmhR6IJ+s/dWtwzE5EYEatcdtTyLNEgSRoRyrQ+lEmQp//J/2UloGR9CLbC2AVYHO5hgQfRUc6NOF+i33j8FoWsYxgdF9zH5Vp8M4mwWcv1juHHdzCt4cudNuxVRy/pYf8biZ/wCLc/qauw8AP7Mfctf/ABrUVziFtpzqvrB/1ote4XiSKWgCDliHs7AAbZ5Hso5WM5Dx7TGYnU/v73P/AJj11vhmPP0h0AkMTOoHr13jWqPEeCYO6Xc2JZszFlS9JJJJMpoSTTODcVtrcZ4OUrAORiRtPKRtSbsAN/SIpGObxS2ef2VHyo86N4tbeEwzMdPo4HrlKyePcLwuLudYcQUaFGw+rmA9IA8+/uq4yWrWGt2utV+rRlBBWTBUqYkx+VF2qHQGcedf1qzqJBvWHB8+rM/33UcdOUnhlzllZfddC/OsjpB0QvXcWcRYa2yHqtGY5pRUBk5SD6M786JekWCa9gb9pBmcloEjWLobmY2p30HkxP0XP+xImYuXB7RZatb9IvDHu4dRZRnYXg8KJMFbkmB94Vmfo/wF6wrLetshNyRMazbMwQY3WirpNjbWHsm/eV2RAnoel22RR9YaSRzpT7CJg9OLZ63h97KexcGbQ6Am02v2fRO9T8TCpxWwOV22wK6wYF3WJgmcvLlWnd6Q4axhbWIdmSxcC5SVZz2wWGYLmM6b1bxmOw6NaF17avcMWs+hY6aLPPtDTxrK/wDpVEl7iC4fUhiBAyoAeWm5AHrPdV/hXG1u2xcVWExoxHMKw28CKHukY/Y4gdyC57B//HvrQ6I8ObqWUQMtx1gnksKPVC16MOPGLfscs7t0a97GM28R3VUIqxcslTBqJhGtbxpLRg229keWlQ8enWC/4jf+2/4UqfNe4+EvY4tgHyDI3oMcyiOcnQH62oU+sVHcvMGIDmASB2iNp7udXscAqWXj0Bb2A1Pf5+i3cfVVAWnY5sjGZ+ox9keuvNR3nQejIJs2mZpYzOWBzYjNAH1dfGR4RT6Y9Ib+GurbslQMgYllzGSzADtTp2R41s8Cw6patjUEIsjUCQPD2/7UF9ODmxTmNALazHgCdfMmiKsTDDobxi7irLveyArcKAqIkBUOoJIntcqg6YccGFFsLZW4bmcyWy5cuXuUzOb3V70AQLg1I+s9xvYcv+msL9IdzNdtr3W53+0x/wC2mhM1+jfEExiuxsLbZCBuGBmTpoI299O49xS1hApZLhLTAQxtEzLDvFA+D4i1pWCllDGCeR8Jjf8AOpOK8SbEBc5ACqQI5TEn3Cs+avYwv4bxC1ikLKLggwQ5Oh37yDUHEOptCXgc5CA6epTWR0WxoQFdlZiS3KYGk8tPjUPSa+LlwQ4ICxpMbzB1186fKPkRavXUfqjbbMrORMbQrnbSDp3Vs8IYFMwEBgDrAOuuu9CnD7wVLYkQpdvbmA+Iq/g+kIthUjYKDEa6Edx8DU84jYZcWx3U4c3AquVCAAnTUgbgeM+qhrhvHTiGKPaQdlmDAnkYiCPnWn0lxQfCsJIb9nI0ncGB30LdFV/bEyf3T7x9pK0VNWSb3AP3WvK5cA2GgdwB7ABWB0pxr2b2S3lVYBnKpOszJYHu8KIuAj9kN9XuHlzYnn50KdNxOI9S/ClQwu6HvntI7BcxDgkALMMI2gTRlwxQbZGmpYbnwoL6B6YdJ/5vMfbo14U3Y3+s3Md9L3A5jxHpPes4q9bRbYt27txAo61ZCOQJIuDUhe71V0jhGFV7ZlScwUjMc0ZkQxJ10muRdIf/AKzE/wDr3/63rsHAf3Y+5a5T/wCVboaobOdcV6Si3fu2eqJVHdM02yxykgkDq9Nts1a/CsDmdlLkaadrL3aDX3UFdJB/jMSdv2t3+pq6PwTAo99gwBlfkaXFBY04F5gXn8s4PqjMaaeHXftT521P+mq/HMXhcJcVblxbdz0oCs5A5EhVMDunepGw9q8nW22DZhOdY1iPAQdtIpUMbdv2sO6rfe2r6MARl0mJPaWBIOsjY91Eli5eCFxpBMgST4ntFhHPeud9PAy3bSFmZTYDiTMEtcB1Jn6oro91A+CviNGsv/mtD8adUBDZ4obhXJDa6EERMNoSLQXYnnXnTG6z8OxIuDKwQHlBClW5Me7w8qDP0WQLtyBuLX9cef1q6ljgFTrAEDKNXY5YUTmliDAAmhoSezn3GXFzo9aO+UWh7LmT51a6b4mcPwy/3XbJnzVW/wBNEVjivWWTcBwz2NSX6wMojU5iSAI8aGOmfSUfR0S3asXgYZGHUuiAGAQCXBJ1A0HPWp6djvQY9IRKskx1iNb9beifVDVL0KxLRfUH6yP5Z1zfjXJr3ST6V1S4y4wyO0sqrMNl7MaAkR9nSRoefTP0eYq31lwI7XUdEAZgJBt51A0RYEA6mTqK6cU1wUX4MJrdoLmk703LVwlfs++oIroUjBxOB8Sw2S7cTqwcrss/s+RI5oTXla/TSxkxt8CdWzbt9YBuR8aVc7TOsEcGhZraMOxaFs3DrGYLop8BoT4keQM+GW8oELGgJEGPMEEgfOhvidhcPhLgTSQBIbXMzAFie8ifZQ3wBnOJshWYE3EkhiJEy069wNZUWdlw5Ok/ExU4Pl/MfwqpZfvPvrj1/pDimZrgxF4alhFxwANYAExG2kUUI7Y7wD+VDPGcVZdSLyqrAbMvaGx+1r/vTeOcYvWLdsKrO2RTcuEdkGF3gRqZ586BuM8VuXmDdkabKoEDw51Ll7CKeJsSSVHPfQCNth8qasqN/GTz8pqS3bOUOWAmQAdzHwHMT3VWuqSBG3dPwFT+4Fy3dnQDXuH56T4CoutadST3ac5299Vg+UiNY5eFOxONZzry5a/P1D89aOIDrl2SNTv3GrmHOugMTl07+4+ys7rNtAPb5zvpV+1eALEASTrOuXT6vjvJMzQ0gCfhmFutkFxRcst2suhLR5g6DTy85rd+gWrctbtLbaCOz3ewdwoHXid1ARbdtRqNZjXbu5+2n4TpDdCMpYmftTI8jQnSALOB/ubZ0112PhVLiPRw4i51hfLtACztp30NYfi7LlyuREAd34VPa47cn0jIPn8o9VPm14GG/AsOMMotFwYDEEwCZYsdzyn3US8Hxam3IYEZm5iJnbfy9tch4nxJ7hUs+wjYilw/jTWGDWyCwmSQCPXm0n31PNi0FfEegV67euXRcUG473MsNpnJMTGu9G3BrZVMrABlyKYBM5UQTMCJjauYcL6WYm25dj1hMCGZ48ACrCPXPlXTuC4sXUNwaZshgkiCUSRtrrzqlO9DoAuNdCMTdvXby9WFd3cKWOmYkwTl8aK+jgP0gSIOgPPlrWF0h6d3bF+7aWwpVGZZLvmMc9BA32g1udH7s4hT35T7RNVb0FHJulId8ZiCxDE3rmoOkBiAJ8BA9XOt/wDR5iSBftE6QrDffUad2k+2sLpIkYzEx/8AcXxz/wCI9afQMxcv6Scg0EfxbTQnouUaCbpnwO/fbD3LVouosZGIjQhnMe+jThwP0VgwKkWwGBGoPVICI33muYca6QYi2UVuywEqJB7OoEiNCd/YdKz7vSS9fnO7EEyQSANvwiolJ+xCCb9H2AvWL37W06AqokqYkXbZifU3sro/SG9kwl0kfUII8DIPPuNc+6K9KLYXqXBDEghuzHpAyeyDm/iMzHKt7ph0ls/R7toN6QZc0SpOhyyDo3toc7QIA8Bx0WeG3MKwfNca7DKFK6qsBs06E92tCZvyCBpOug0Yid9Z+XhW1cvlwJefPnrv5VU4mb15lB1IBAPLw1qVO+xGYNN2I7/75Vcs419QpbYqSCQcpjTQ+WhmagTA3DqYXxkT+ftqWxw15l2A9ct7B+dU3EVBx+jXpPcw9yLhZ7RnW5eu5La7sQihwzEgD0fWBNdow/GsM6hxfTKRIJYLI011jvHLmK+f+AYVEbKLiidczEgaSCDpp3aTyq3jbTW1H+ItOAvV5bdxicpJmBlgjUk61UMziQ4+Qy4h0mwV64z3LV0OTBgqw7PZBDSJkAHalXOLitPs2HspVfzJ+xXJGj0os3LllURWYlwSBGwDfOKzuiHB7q4y2722VVzmSP4WAHnJFEHDuLZVGZTI5g8ht+Prq6vSAfYPt/Ko5Lo0o2MdcItXCAxIRiAIJJgwBGszXJbPAbxhTZuiSAZtvz5yBoNh6/A0W9IOLveUKiMBMlhr5RpI151XW+7OuY3GVYInNMjfU6ilzopQsI7/AEfttna+7OZDFpZFVVMgABoA31rnvFcDcF69ks3Mmd8pyORlBMGY1EQZot6Q8VOIsNaFthmK8+4g/KKzLV+8LcS8ZoytmIC+vSnyXQuJi3OF3oVwpCkDfl2VMn7I7Wk/nVF7uUkGGgxOokUWYTGtqGXMDbRoJiCM4HiOfr1rAWwrOzMFy3HOh+qFJkZtwDqNPClqieJTW1McpIAJ0Hf8IPsrzHKzOTlbkJidgB3eXu763eF3M1vKQDlBY6nWdxG3kddhUSFmuHeNtIgASNYA5z645DQTSHxMpcGx12hVPtMD1kg1pcO4e7Asq6zlymBJgkeOukedXMFbuCc9sgRIIg7bLpPjWzZxYtpnjUMjNJIEBgZ8NKNMHEHOK2DagsgWQgJBkFismD8uVZ1ty0wug1Okx/fyo/4e1t7SG9lJyiFYDsk6udPrFpPgI8aqcRSwtpwioCVjsqATGo2AkzRUSaYL8OQNHZ0JAY6xB0n3j+zVfi9sJfZVEQRAPiAefnRBh7oS3aCrDINCeRMaHvObIfHTxjSwODs3mN24ltyyodVU7gnmNTGUT4U0gB2zgi9lHBUMwYqswWylgRqInTaeXiK0v/Btx7KXEYSyFnRjGVQT2s3PT4Gt93w9oqrBVQI+VcoAGjEleWxbTxrY6MRcw9lQNGtIzmCDGZwB64YR3E8xqqQUco6tVYiToSNfDw9uldo6KYcW7MLIBFto0gE27ZMeuvLvR7BsxY4a0WYkklFkk6kkxzk1ewYVS4A0BUDTYBVgeVGhpHIumtofS8R99v8AR+NdA6LrN1DIACoTJA5D8au8U4VhWzu1i0zmSWKKWJ7yYk8qpdHr6pdYtCLlIE9nmsAeoe6qu6HRzPpjYKY3EyCJv3mE8wXJBHeDMg1Z6Dki7eiJ6vSdtnifCtr9IuBfEYoXLAV16pAWzoIIZ5GpHLLVHg3BntlixVQyFTDMTJBG4BjflQolylordKujN+2iYm5Li56WUqQm2SSDIUzlnaRvqJg4L0cu3VFyVCBVbcExOnZJEiATvyPjHTsJxmyuHt2XRrgVFRgQGBgDfMdfWKwTc/bO9tntq1traIgC5JLsrSDqVLSNB79E0Z0B/Rrh6Xr2Qk5jbuEEHYqhIPiJG21dV6VcCR8FdYgG8lm7D6sTlWYEyVE+ydDQjZwz7/SL4nQwyjff6k61r4O9dfMjXrzKQQQzkyDoQYA5U+NgcuwrtrpHfI35/KpvpJg5c3cFNdIucCsqs5FB01Mz7zQt+qbpGi/5h+NL5cRA5h7164ZtqSACSRsBr6RJhfRb2c6uYDh1xmJbcRsrPOo7u7eugcDTq7KK4hxIMR3mNR4RV1r4o4LwAJcP4Cr2iHzBoOWbdwQdcsmRyg86fgeizkrn6xVjtMCscpjnrry0nw1JWxyDcj1a16eJLEBp8NQKSxsYNDo9dGklokSGUA+MHUUq3zjPuf8AuClV8WKgJsOgXUDn6TEn4+6qWKxSnRVAA5nQk/IVr2rxnQIPJEHwWpUxj7ZiBrtp8KXEbB9WJ8fW5+FSizcOyOfIXq3ziHP12/mNQ22LbknzJ76XAB9vhLGyNAGInVWB794zT66pfqe5zI9Zuj4xV9l0pka0+KAyL/CbqkwFOwnOBp62G34VocN4MQhVmRTMghj7NDMfn51bcaewe8U8U+KAwsNwW8EgsgP32+VPscDuLr1lsHc/vD/pittRr7PnTqOKAx/1ZPp3RP8ACrfCQKlbgUiDekER6E//ALKsXF7X991XUX5fOikBFZwCIsZiw7so+bNFN+h2vst/Ofzq066eumFfhRSArjBWpnK4P39O/uqewEtoAqe0sdgBvPcBT7aUmQd4p0AnVXyyi6EEc4PeJPn7akw+JuKvZOUREAKNNdNqjtsAN6dbIjnS0MsW8U5iXb2xUl24T9Y+01WWeQ99S9ae4fGmAxhp/fhT0tSNqaZ7/gK8J8TQIluW9NYGnOlnXv8AZUQIHM+6vc9OmA9bgPJq9XlAHrqMufCmP1nIL6yfwooC2D4j3Ui0a5o9cVmOl4+PkRULWHG6H3Gigs03xqj6wPlJ+VRHiPcvtI+VUWVhupHqP4UxrkUws0v1h/D/AJvypj4lDurH/qJ9xrPz15m/uaYjSW7b7nHlFOz2/tMPVPyrL6ymG/50AahZPtn+U0qzRnPJqVFjoitjevFETSpVAyUc6dYSlSoAmYU3LSpUAOI28x7jPypMRO9KlQB6Lg76Rujxr2lQBGBJmrNu6R9UR5/ODSpUhnjXJ5x7/wC/ZSynxpUqaExC2aRSlSqqQhyt/f8AYqQOOY/v30qVIDwug3K+v+xUL4pBsfZIpUqXIdERx/cG9ZqNsW/gPVSpUwEuJf7XuFSfTWHJfYfxpUqaEO/WDc1B9ce6KeuPEaqfVH40qVDAk/WC7ajz/KnJjV+18veaVKix0TJcnZl9RB99SJd7hPj+dKlQJidAfSA91V2tWz9QHy0FKlTQiBsGncfafxpW8AoM6nwOteUqdAWcg/uaVKlQI//Z"/>
          <p:cNvSpPr>
            <a:spLocks noChangeAspect="1" noChangeArrowheads="1"/>
          </p:cNvSpPr>
          <p:nvPr/>
        </p:nvSpPr>
        <p:spPr bwMode="auto">
          <a:xfrm>
            <a:off x="9075738"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
        <p:nvSpPr>
          <p:cNvPr id="16390" name="AutoShape 11" descr="data:image/jpeg;base64,/9j/4AAQSkZJRgABAQAAAQABAAD/2wCEAAkGBxASEhQUDxQUFQ8UFBQQDxUPFBQUFBQQFBQWFhQUFBUYHCggGBolHBQUITEhJSkrLi4uFx8zODMsNygtLisBCgoKDg0OGhAQGywkHRwsLC0sLCwsLCwsLCwsLCwsLCwsLCwsLCwsLCwsLCwsLCwsLCwsLCwsLCwsLCwsLCwsLP/AABEIAJkBSQMBIgACEQEDEQH/xAAcAAABBQEBAQAAAAAAAAAAAAACAQMFBgcEAAj/xABKEAACAQIDAwcFCgwGAwEAAAABAgADEQQSIQUGMQcTIkFRYXEkMoGR0RQXNFSCk7Gys+IWIzNCUmJyc5KhwfBDU6KjwtJEg+Hx/8QAGgEAAwEBAQEAAAAAAAAAAAAAAQIDAAQFBv/EACoRAAICAQIEBQUBAQAAAAAAAAABAhEDEiExMkFRBBQicbETIzNhkfBC/9oADAMBAAIRAxEAPwDOwIlo4onrSFnr6QAJ60cAnrTWGgQItoVoVoQ0NEQSI6RAImBQywjTR9oywmFYw0QCGwiWhEEtFAizwEwT1p60WLAYGJaFEMxhLT0WJMYS0SFPTGBtBMMxITA2gwzBhsAMEiGYJhFYBiQjBmEEiGLEMIGKI8ojKx5JgoMR1RGxHBAUQUQwohmGGzAIjrRswiMbMG0NoMwjJ0LPWhgRLSJ26QQItoVp4CY1AgQrRbRQJhqGyIDLLxuvyf1MbRFVaqopJADKTwYjqPdJk8j9b4zT/gb2zK2c8s2NOmzKWEZYTWjyN1vjNP8Agb2xityN1h/5KfNt7YaYjzY+5k7CDaaoeRyr8ZT5s/8AaJ7zVb4ynzTf9pt+wv1odzLQIompHkarWJ90poCfyZ6vlSMr8mdRDZ61idRelxB7Dn1iTyKCuQVki+DKDEtL573Z+MD5r78973Z+Mf7X35LzWLuNqiUO09aXv3uz8Y/2vvzx5Oz8YHzX34PNYu4dSKHaJaXz3uz8Y/2vvxDyeH4x/tffh81i7g1Iolp6Xo8np+Mf7X34Pven4wPmvvw+axdwakUYiIRLz73p+MD5r78Q8np+MD5r783msXc2pFGMQy8e96fjA+a+/BPJ8fjA+aP/AHh81j7m1IpEAy8Hk+b4wPmj/wB4i8ndRr5KwYgEkCkeA7enpGj4jG9kxXJdyjERJpI5IcUQPx9PX9RvbPe89i/8+l/A3tlrJ649zNCIJmm+87i/8+l/A3tjicieNIuK9H0q3th1A1x7mYLHlmlHkTxw/wAej6m9sT3mscP8aj/qmsKnHuZ0I4JZ95tw8TgafOVWRkFgcnewUfzYSsCBMtFpq0GJ4xRPGMMNsIDCOGNmYDG2gwmiQkywiIRCES0gegJaLaKIomMJPCLaeEwTcOS34BS8X+0eXMGUnkwPkFPxf7R5cUaXxcn9+Tws/wCSXuPiC4vEDSpcouNq0qdE0qj0yXYE02K3FhobcYZPSrESvYtuSLkmKNvJjh/j1G7LO1z3WvB/CzFddesD+00T6v6G+mza6y9FvA/RGXwqVKaioARlHHq04g9Uy9N5sRwaq+unnt1zqbb9UMFNcpofOqNbTgLARHkT4oEd+BYdp7Dencpdk/1L49si8sh8XvNiVNuce484c5bv0vodPpjGz9uvVrKjL5yPUL5r6q1rW9M87L4VSdw2Lwm+DJ/LEKznrOwBIJ0UkeIBlX3Z27Xr12WoGCc3mAYg2YEDjbvMh5SfcqnZbysAiR+8m2uaoZKaDnmAtUDHMhzadHrBAt6TIjF7axFEoWoORUpU6gDOOJvcjThwHoMK8JLo0Zb9CykRLSpNvdU+LN/GPZObEbVx3Nl8jIr1egb6qgUEJbvuDfsjLwc+4aLmREtObZ7Hm1zNmbrPfK5u7tyvVxAp1VfKxqdK4CiysQLW4adsC8NJ3vwNRaysBhEUmVejvbVY3p02pkGwJYX8bkWAjR8LJi2i/bN2A9TpVLonZ+cfZLB7hSnSZaagDI3DieieJ65nlLebFc2WLuApVSS3Etm4d3RbW1tDH13lrMo/GsQwI86/HTsnfijDGtkRlGUjTKVEWHgPojnMiY2++eOzWWqwF8qhTmbsGlpJU9o7ZK5hz5Fr2vTDfwmx/lOrX+iek1IUhHF0Ex78KNodddwesG1wezhxl73H2hVrYdmrOXcVWXM1r5ciEDQd5hjkUnQXBpWWRmjFRp5njFV5QQo/K3rgKnjS+2pzDgJuPKob4Cr40/tacxACc3/b/wB0O7ByBCeIiieMZFxto2Y60bMIrGyIEMwYSTLCIpiCFOc9JCARbT0WEIkUT0W0wTZuTI+Q0/F/tHlvVpTOTVvIk8X+0eW1WlcL9H9+TwfEfll7nUGlN5TSDToA9bvwNvzRLYGlN5Sn0ww7ajfQsOZ+hgw86KI+DJ4NbxE5quBqjgAwGtg1rnqGtpeW3Oe/RrIewlSL+omce0t3q9FL9F9QAKZNyfSB2GcN5I9DsuEtrKmBVUgujDUXNiRx7RpObeyp+MTwb60tmxMLVrB+aQnLbMLgW48bnuM9tHYxrAWphyovoFawNjx6tIVld20Sx4lGVJmeUcWVIIPAhgGAZbjtU6H0ywbpYi9dO006x/1iSo3YbqwxPZajf+ktm5Ww6QRxWoIGD6CpSAIUqDpccOMop69qKT2V3Zx1Hurfst9Uyk7kODWbXjTJ/ms2mrsXC9VGl6KaeyZnsrCU1rVmp0wAjvSLKgFulopNv1T6ok1pVdxcbtMjt6qwDntypbt4yDqY0txYkAWAPVLpjtivWbMKDVFsFzCmWGnVe0jdobISgufEURSp3AzVkCLc8BdgBFjNJVTLr3RWfdI7Y57rS6AFrDKDnIbXrtoLDukgK2AJADYYk6ABqdyT6ZLjdljYjCMesEUW9kP1F2Ya/aOvd5waItwzNw9ErW6WK8sUC3S51dQDpkY6X4HTjLbgcIaKBGQ0zcnKylTr12MitjYBExVhSyumbMRTtlJRvONujfXjEUqvbiJV3RMlrTM6eJsrWtqbG4B79L8Dp9M0uoJBndlgPgj6m/5F/ZHhPT0FgrKZz9+J9essmz3ASnbs/rO5N1n+KvxH+E/D1Sdw2xKqqAKLKo49ArYdcaWW6STNKNLdlP2ZWqU3Z+bcgZspCnzSdbHt8O09sntlbwB6xtUbI+VSCbgOP0AdBoDe0A4Ss1R1FNiVUMwItZD168RIU7EcbTAQhOaptXrAcLhdLW67suvjGhkcnuLKCUdiz70bFKsayEtTYBmA84G2pPd3+MsfJzUHuZ7X/LtxP6lOVDae1q1Jhna5OvSN+iBrp18RLVuIy8xUKWytWLqB1BqdPT1hrd1pWEfXZOUvt0y1PUjFR429SNNUnQ2c5VuU03wNX5P2iTFAJs3KO18DV+T9dJjQnOuZ/wC6Hbg5AgIhhTxjlxoiAY6Y2YRWNkQbQjBhEZPgxRAEISB6AQiwRFgCLFiCLMMa7ycHyNPFvtHlsVpUOTk+Rr4t9d5alaPi5f78ng+IX3Ze50o0pnKU3wT96/0LLajSn8o1SxwvC2dwbgHQhbnWHJys2FetFlwJ6Kd6KfWIm03tkv1P/wAWkT+E+GFspOUAAKqsTYC3E2Eidv7yc5TtQDLUzAhnAtYaHS/YTOVzVUWUHYW5dQk4nLp004G1hnaFu3UHNm9r5rjt6vWJC7q4yrSLAZSXINQvm4Am5AB49I8Z17LDUwOkuW+YmxJIIBta3faTlJVVlHD1FspYhqnNtRDWHSsCF81rdIE6roZI7POZ6maxsyjT9m/V4yApbXwiJZiQQLGyMRxv1CTWwsTSqhmom65hmNmHSt2N3WlMMrdE8kaVkqUtwvbvMzbZbXGMt8aXh3c8Jp7pMyw+1MBh2rKzm71maoHp1WHOZm0WyWIGY2t/OVzLZUDFwZbd1sT+LK6aG/HW7E6H1D1zi5R9ivjcBWRReoi86gUjV6bA29QYWnHs/e/Ziswp1Dn05wJQr9+W9qXceM7jv5s+mCz12VRxLUMQALn93bjFjJpJM0o72j5pw1ArWpg8RVQEHiCHE+qcLiLUhbjkFvG0ptTF7rVDzjLSLMxqhxQxALMSbtcJ239MmPw82KgsK2mmnM4g8P8A1x5SbF0rsc28T3q8b9FR9M48HiLYzGrcDOV49ds2g/vqncd9tgvdi9+tj7lxRsey/N6Rt9r7OqO3ubPzzm5JoYhA3RJ1Z0AtY3GshKLW76lYPaqI9xpLvTrLYAgk6m9+zjKQZJ4fePDikprsFqC98qtpdja2luFot0BRssGFxGpyg2J7R1XHbBxmJYK9geB7Owyl43eAhj7nrqKZuVzIQONzc82e0xult2pUsBWpMGK3yG5IJtocnZKrI6ozxdSXSp5XW4k+4006wArC56rfzlIw21+bxWJxD6U3RkY/tVFbKLfqqfQZL7Mr4hmaviWREajzQPAtSUmzBB3a3Nryo1KL1r82p9zocpc6AnjqeGYi2mvV3R0vUwrhQW3ccKtVXAOSzFbi1w54+pRLlyd4/pPTvoUzjxUgf8pQNpVFzX0va3YABplF+rqlg3AxNsUq9ZV9Bbhlvfjrw6pZCSqqNSqVI2HnNUqxEeNZCiC5Rj5FU+T9dJjwmu8oJ8jqeA+ssyISa5mdeDlDEUzwimULjTQDHGgNMAaMGG0G0JNk0IQjYMMGQO5BgxYF4V5hkFFgwphjVuTs+SL4t9d5aVlU5PT5Ivp+0eWlTNjfp/vyeLnX3Je4+kqnKEiFaBdrBWc+Oi9ctCmUflVqIKeHzIH6b2DC+uUdXAwy3VC49pIrNLElqgSmrMCLggHzdelfha44x/EV0XRjZrXsNT6JEU8bjagC01KjzVVASbDhZRqPUJadjbDSnTzYio3PnVtMxPWOiTZbcJy5IRW7Ov6hzbIN2uoYCx1brN1t/WPioQv8P1FnVUVUvlvxHGw016hI4YnokKAxFgba/mqNZGUdW6ApW9xtqZqHLcgnrHEW1/pL5yfUstOotyctQC54noLKNgKzGoOhYa3Nj2H2y/bjHSt+8Xu/MWdOCNMnmlZaqpnz5tuv5TX6KEitUFyoJ0dra+ifQNYz5x2+3lWI/f1vtGnU1ZPE6s8uLKklQoZrZioAJte1z18T640+KJBBAKnUggWPo9AnKWgF4NCL62dJxOgFlsBYDKNBxsPXGWxH6qfwxlmjLtDpQNbHjiiAQFUA8QFsDJ/cvEtztuq4Og01DSqs0s24jdN/kf8AOTyJaWZTZeb8fCVja9BkQtnLA5TlYCwvl0FvH+Usx6/AyH3opgYc/I+lJzxW6NFjey8Scj20srHTtElmI0PXmp/zcSs7Nq2V/wBlpNJU839qn6emvfA16y7WxXdpbXpKhVAXqG+Z6l9DY9FFvYDqlbDVMpy5+a1ZrAlb9ZNv70kltnC6ZjqGL+sH2ERrA4cPhK1QnpU7iwJub9EXHjOpNJbHO1vTI1KhbLkBJa4UDrta+vdcS28nuCYYku9gaaNlU2uS2lxbsBN/ESkvXZMvNtlKvVUEcbEUifrSY5Pq7e7aWp6XOZr63/FObH0gStbEHLoa89aOUXvI6pV1j2EqREKR2/x8jfw/5LMnE1TfxvJH/vrEytZo8WdWHlDEWIIscsAY2Y4YBmAxswLRwwIRGSoMMGNKYYMidcWGDDjd4QMBRMOFGxCmGNV5PD5Kvp+u8tQlU5O/go8T9pUlriw4f35PHz/kl7igzj2pu+uMyB2stMlrC9zcAcBbTTtnWokTtfF5HFiymw1Gmvo7rQt7E1dklh90sPTWwZlXry5UHpIH0mEu72EbRWJP6rgn1Sv1dq1VDGnUOfKcgZ2AuL5b21AuYKbWqEDPUbNYZgrMRmtrbrteSccfVD+ruTO0diUaNMnP3hagBzHqUSqJXXLbL1C9tL9+kkSxYjMGPZe/HuvJXB7o0WpoxqVLsisQAvEqD2d8yhq2ijaq4lRpLZrrcer/AOS47kvpV/bX6oh/gdR/zKnqWcApDDuyYaqx63LBLZhpYaQr7bWrqBy1FyxDiYLtnDKcRXOUa1qp4dtRppeJxmIt+UP8K+yUfFYYZ2H6x1PE68SesyspjQ2K/wC51/RHqgNRT9ESxJsotwMP8HCeLD0RdaKKSKu1FP0BGmw9P9Aesy7YbdBX/wAQj5IP9ZIHk8S1+fb5sf8AaMpG1IzU4RD+aP5yR2GvNMWQWOnpt/8Aplkxe6a0z+UJt+pb+sTD7NQcDr2Wiyn0DaAO1Kh6l9Te2P7T2ea1GytdjY5WFh0SDxHhHTs4SZ2RgEqgXcoQSF6N9R6dJzzk01QLSVmfqchKuMhsQQ3j1dskqWJF0AI86n9YTQX3apm2Zla17Z6Kta/HiYzU3Xw6hn6FwrNrT0BtfQE2Eq4S418B8xGqKBtbD0hg9XvVJFWmuUDT87XMS3E9Q4WlS2RiiEZF1zZlcWJGU66998vqlk3tx1EK7LqCqpTZgFCoAoC00GgBPp18ZS9m4dir5yUU2bU24dYFuMvCOwjlucW0H0J0Ks9VgQb3AIW1urRB/F4Sb3RqImLoFCS7PlcfmqXBSw7dDxkbV2fVQBlUin5yZ+LA2GYA9RAHjaP7noGxlC1x+NBYdQKhm/pKvgQ4M1mu+scwT6zjxTkGHgn1kkMxrfhvJG/vsmXrNO32PkrTMFhjxZ0YeUdE9EWejlgWgGGYBmAwDBhmDCSZ3gwgY0DDBkTqTHAYYMbBhXmHTHAYQMbBhgzFLNZ5OR5Kvp+0qS2ZZS+T3amGp4ZVrV6VNtdKjqD+Uc8L36xLpR2/s4f+TQv2mqntk4cN+7+Ty80Ja26HqeFPFuiO/wBkg94koAh1LCoNG7GHf2Saqbe2e3/lUPnU9s5a2L2a/nYnDHxqp7ZRqNVZGpJ8GUypjcPwcoD6vXaM1dtYVdFLOexAzePHulx5nZB41cIf/ZTP9Z2YWtslPMq4UeFSkP6yagurH1fplf3eNSq4KYcrTuCS/RuOsm0uuyl/E0r/AOVT+oIym3cCOGIw48KtP2yBxu8K8xTSgwY82oLIQQLAA2I67gzSnHEr4i+qT4HVt/bNr06R14Ow6u4d/wDfhX8N53ojCR3DnpeiedDJKeVOQ9UjsxJ0lcxNHpk98sFU6SKqrrPSaEsTC0p2vT0jNER92k6DFjuzR0pZbdGVrBHWThq9GPHYJXtsAXMg2EndpakyKNMdcDCmcTYhxoNPCTWyWbmwTxuT9FjODKvZ65K4Y9ETl8VyBTJnB7Qv0X49R9s4d76NWpQtTvYMGqAcSgB08L2PojDGdVHHdBlf9FgD6OE3hvFOtE/6JKPVGRmsA5UoFdQS1x0rA+drr1/znAz5iSOomxPbN4xezcLXQLXSk4sPPCnq7+ErO0OTnAuCKRalfX8TV/4vmWekmkbWY5idp1PNY9EXAHZ3Aemd249DPjqJ4a1GbS9gKT2J9Nh6ZccVyUUb/CnX9pad/Xp9Ekd3dyaGEcutfOxGW7c2NDqQLcOAhbVC2dGOwbA3IuO0cP8A5AwqWIljREH56+se2NvgaRN1dVPcRb1eyLQtlX30+Ct/fUZmImqb9UgMK9iDx80g9R7JlIM0eLOvDyjoMS8QGJeOWFJgGKTBmFbEMG88YkJM6wYYMaBhXkqLpjwMO8ZBhAwFEx4GFeNAxwGYdMXNEJnjBJmCzxaNs0UmNvMI2AzQM080bJmEbCvNL3Q+CUvl/aNMymmbonySl8v7Rpy+LXoJZOBYEMconX0RhDCptrOLB+RHPLgdjtON+MdZ5zs89UiOoYrNGA8XNA0Y68O9jJIVxaQqPHuemoNnsW04Hj9V7znYzUawJI4Q9H0yNvO/Bno+mcvi19saL3OljIbev4Hif3NT6pkuxkPvR8ExP7ir9Qzhxcy9yiMRIHYINh2RSYhn0AWxLDsnrCenoRLDS06KbTmWPpBQ8TqVzFvG1MOYqEGhgxkmEGhMETBvEJgkzAYpMSDeJeYRs6gYYMbEKTLIdBhAxsQxMOhwGGDGhHIo6YV4JM9EmDYLGNOYbRtpgMaYwCYTwDMTYQM0rdI+S0vl/aNMzmk7p/BaXg312nN4rkJ5OBPqY1XrZde+0NJx7S80fte2cWFetEeg77svPCtOCnH0nqEmjtV4QMbSOLCKEDCzRBEaAwDtOepUjzzkqwWYbbESV2XUunpMgakmNjfk/lH+k5/FfjHiiRYyI3nPkmJ/cVfqGSzyH3m+CYn9xV+o04MXMvcojEjEnhEn0ArZ4z08YMILDUx9DOdY+kA8WPqY4DG1hrAXQTQAYTRuYDDzQSYkRoRTxMTNPRJibP/Z"/>
          <p:cNvSpPr>
            <a:spLocks noChangeAspect="1" noChangeArrowheads="1"/>
          </p:cNvSpPr>
          <p:nvPr/>
        </p:nvSpPr>
        <p:spPr bwMode="auto">
          <a:xfrm>
            <a:off x="9228138"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pic>
        <p:nvPicPr>
          <p:cNvPr id="163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354016">
            <a:off x="497551" y="3633348"/>
            <a:ext cx="4516795" cy="301554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36987">
            <a:off x="6012160" y="3625056"/>
            <a:ext cx="2263775" cy="30321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836712"/>
            <a:ext cx="13430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כותרת 3"/>
          <p:cNvSpPr>
            <a:spLocks noGrp="1"/>
          </p:cNvSpPr>
          <p:nvPr>
            <p:ph type="title"/>
          </p:nvPr>
        </p:nvSpPr>
        <p:spPr>
          <a:xfrm>
            <a:off x="468313" y="260350"/>
            <a:ext cx="8229600" cy="1143000"/>
          </a:xfrm>
        </p:spPr>
        <p:txBody>
          <a:bodyPr/>
          <a:lstStyle/>
          <a:p>
            <a:pPr algn="r" eaLnBrk="1" hangingPunct="1"/>
            <a:r>
              <a:rPr lang="he-IL" sz="4800" b="1" dirty="0" smtClean="0"/>
              <a:t>סיורים בדרזדן מטעם מארגני הכינוס:</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29448" y="773212"/>
            <a:ext cx="2540968" cy="854968"/>
          </a:xfrm>
          <a:extLst/>
        </p:spPr>
        <p:txBody>
          <a:bodyPr>
            <a:noAutofit/>
            <a:scene3d>
              <a:camera prst="orthographicFront"/>
              <a:lightRig rig="soft" dir="t">
                <a:rot lat="0" lon="0" rev="16800000"/>
              </a:lightRig>
            </a:scene3d>
            <a:sp3d prstMaterial="softEdge">
              <a:bevelT w="38100" h="38100"/>
            </a:sp3d>
          </a:bodyPr>
          <a:lstStyle/>
          <a:p>
            <a:pPr algn="r" eaLnBrk="1" fontAlgn="auto" hangingPunct="1">
              <a:lnSpc>
                <a:spcPct val="150000"/>
              </a:lnSpc>
              <a:spcAft>
                <a:spcPts val="0"/>
              </a:spcAft>
              <a:defRPr/>
            </a:pPr>
            <a:r>
              <a:rPr lang="he-IL" sz="4800" b="1" dirty="0" smtClean="0">
                <a:solidFill>
                  <a:srgbClr val="002060"/>
                </a:solidFill>
                <a:latin typeface="+mn-lt"/>
                <a:ea typeface="+mn-ea"/>
                <a:cs typeface="+mn-cs"/>
              </a:rPr>
              <a:t/>
            </a:r>
            <a:br>
              <a:rPr lang="he-IL" sz="4800" b="1" dirty="0" smtClean="0">
                <a:solidFill>
                  <a:srgbClr val="002060"/>
                </a:solidFill>
                <a:latin typeface="+mn-lt"/>
                <a:ea typeface="+mn-ea"/>
                <a:cs typeface="+mn-cs"/>
              </a:rPr>
            </a:br>
            <a:r>
              <a:rPr lang="he-IL" sz="4800" b="1" dirty="0" smtClean="0">
                <a:solidFill>
                  <a:srgbClr val="002060"/>
                </a:solidFill>
                <a:latin typeface="+mn-lt"/>
                <a:ea typeface="+mn-ea"/>
                <a:cs typeface="+mn-cs"/>
              </a:rPr>
              <a:t/>
            </a:r>
            <a:br>
              <a:rPr lang="he-IL" sz="4800" b="1" dirty="0" smtClean="0">
                <a:solidFill>
                  <a:srgbClr val="002060"/>
                </a:solidFill>
                <a:latin typeface="+mn-lt"/>
                <a:ea typeface="+mn-ea"/>
                <a:cs typeface="+mn-cs"/>
              </a:rPr>
            </a:br>
            <a:r>
              <a:rPr lang="he-IL" sz="4800" b="1" dirty="0" smtClean="0">
                <a:solidFill>
                  <a:srgbClr val="002060"/>
                </a:solidFill>
                <a:latin typeface="+mn-lt"/>
                <a:ea typeface="+mn-ea"/>
                <a:cs typeface="+mn-cs"/>
              </a:rPr>
              <a:t/>
            </a:r>
            <a:br>
              <a:rPr lang="he-IL" sz="4800" b="1" dirty="0" smtClean="0">
                <a:solidFill>
                  <a:srgbClr val="002060"/>
                </a:solidFill>
                <a:latin typeface="+mn-lt"/>
                <a:ea typeface="+mn-ea"/>
                <a:cs typeface="+mn-cs"/>
              </a:rPr>
            </a:br>
            <a:r>
              <a:rPr lang="he-IL" sz="4800" b="1" dirty="0" smtClean="0">
                <a:solidFill>
                  <a:srgbClr val="002060"/>
                </a:solidFill>
                <a:latin typeface="+mn-lt"/>
                <a:ea typeface="+mn-ea"/>
                <a:cs typeface="+mn-cs"/>
              </a:rPr>
              <a:t/>
            </a:r>
            <a:br>
              <a:rPr lang="he-IL" sz="4800" b="1" dirty="0" smtClean="0">
                <a:solidFill>
                  <a:srgbClr val="002060"/>
                </a:solidFill>
                <a:latin typeface="+mn-lt"/>
                <a:ea typeface="+mn-ea"/>
                <a:cs typeface="+mn-cs"/>
              </a:rPr>
            </a:br>
            <a:r>
              <a:rPr lang="he-IL" sz="4800" b="1" dirty="0" smtClean="0">
                <a:solidFill>
                  <a:srgbClr val="002060"/>
                </a:solidFill>
                <a:latin typeface="+mn-lt"/>
                <a:ea typeface="+mn-ea"/>
                <a:cs typeface="+mn-cs"/>
              </a:rPr>
              <a:t/>
            </a:r>
            <a:br>
              <a:rPr lang="he-IL" sz="4800" b="1" dirty="0" smtClean="0">
                <a:solidFill>
                  <a:srgbClr val="002060"/>
                </a:solidFill>
                <a:latin typeface="+mn-lt"/>
                <a:ea typeface="+mn-ea"/>
                <a:cs typeface="+mn-cs"/>
              </a:rPr>
            </a:br>
            <a:r>
              <a:rPr lang="he-IL" sz="4800" b="1" dirty="0" smtClean="0">
                <a:solidFill>
                  <a:srgbClr val="002060"/>
                </a:solidFill>
                <a:latin typeface="+mn-lt"/>
                <a:ea typeface="+mn-ea"/>
                <a:cs typeface="+mn-cs"/>
              </a:rPr>
              <a:t/>
            </a:r>
            <a:br>
              <a:rPr lang="he-IL" sz="4800" b="1" dirty="0" smtClean="0">
                <a:solidFill>
                  <a:srgbClr val="002060"/>
                </a:solidFill>
                <a:latin typeface="+mn-lt"/>
                <a:ea typeface="+mn-ea"/>
                <a:cs typeface="+mn-cs"/>
              </a:rPr>
            </a:br>
            <a:r>
              <a:rPr lang="he-IL" sz="4800" b="1" dirty="0" smtClean="0">
                <a:latin typeface="Arial" pitchFamily="34" charset="0"/>
              </a:rPr>
              <a:t> </a:t>
            </a:r>
            <a:br>
              <a:rPr lang="he-IL" sz="4800" b="1" dirty="0" smtClean="0">
                <a:latin typeface="Arial" pitchFamily="34" charset="0"/>
              </a:rPr>
            </a:br>
            <a:r>
              <a:rPr lang="he-IL" sz="4800" b="1" dirty="0" smtClean="0">
                <a:latin typeface="Arial" pitchFamily="34" charset="0"/>
              </a:rPr>
              <a:t>לסיכום:</a:t>
            </a:r>
            <a:r>
              <a:rPr lang="he-IL" sz="4800" b="1" dirty="0" smtClean="0"/>
              <a:t> </a:t>
            </a:r>
            <a:endParaRPr lang="he-IL" sz="4800" b="1" dirty="0"/>
          </a:p>
        </p:txBody>
      </p:sp>
      <p:sp>
        <p:nvSpPr>
          <p:cNvPr id="17411" name="מציין מיקום תוכן 2"/>
          <p:cNvSpPr>
            <a:spLocks noGrp="1"/>
          </p:cNvSpPr>
          <p:nvPr>
            <p:ph idx="1"/>
          </p:nvPr>
        </p:nvSpPr>
        <p:spPr>
          <a:xfrm>
            <a:off x="179512" y="1484313"/>
            <a:ext cx="8518401" cy="5041031"/>
          </a:xfrm>
        </p:spPr>
        <p:txBody>
          <a:bodyPr/>
          <a:lstStyle/>
          <a:p>
            <a:pPr eaLnBrk="1" hangingPunct="1"/>
            <a:r>
              <a:rPr lang="he-IL" dirty="0" smtClean="0">
                <a:cs typeface="+mj-cs"/>
              </a:rPr>
              <a:t>ההשתתפות בכינוס זה איפשרה לי להכיר, להתרשם וללמוד עוד על הרישום והתיעוד במוזאונים השונים ברחבי העולם, להיווכח כי מוזאונים רבים נמצאים כיום בתהליך הדיגיטציה של האוספים ועל התמודדותם עם שאלות דומות שיש לי. </a:t>
            </a:r>
          </a:p>
          <a:p>
            <a:pPr eaLnBrk="1" hangingPunct="1"/>
            <a:r>
              <a:rPr lang="he-IL" dirty="0" smtClean="0">
                <a:cs typeface="+mj-cs"/>
              </a:rPr>
              <a:t>מפגש עם עמיתים כה רבים מתחום עיסוקי היומיומי חיזק את אמונתי בתהליך הדיגיטציה שמחייב מקצועיות רבה ברישום, צילום, תיעוד הפריט </a:t>
            </a:r>
            <a:r>
              <a:rPr lang="he-IL" dirty="0" err="1" smtClean="0">
                <a:cs typeface="+mj-cs"/>
              </a:rPr>
              <a:t>המוזאלי</a:t>
            </a:r>
            <a:r>
              <a:rPr lang="he-IL" dirty="0" smtClean="0">
                <a:cs typeface="+mj-cs"/>
              </a:rPr>
              <a:t> ובכל התהליך עד להעלאתו והגשתו לקהל הרחב בעולם הווירטואלי.</a:t>
            </a:r>
          </a:p>
          <a:p>
            <a:pPr eaLnBrk="1" hangingPunct="1"/>
            <a:r>
              <a:rPr lang="he-IL" dirty="0" smtClean="0">
                <a:cs typeface="+mj-cs"/>
              </a:rPr>
              <a:t>הנני ממליצה מאוד לחברי איקו"ם העובדים במוזאונים השונים בארץ לעיין ברשימת הכינוסים המתקיימים ולבחור את הנושא הקרוב לעיסוקם. ההשתתפות בכינוסי </a:t>
            </a:r>
            <a:r>
              <a:rPr lang="he-IL" dirty="0" err="1" smtClean="0">
                <a:cs typeface="+mj-cs"/>
              </a:rPr>
              <a:t>איקו"ם</a:t>
            </a:r>
            <a:r>
              <a:rPr lang="he-IL" dirty="0">
                <a:cs typeface="+mj-cs"/>
              </a:rPr>
              <a:t> </a:t>
            </a:r>
            <a:r>
              <a:rPr lang="he-IL" dirty="0" smtClean="0">
                <a:cs typeface="+mj-cs"/>
              </a:rPr>
              <a:t>חשובה, מעשירה ופותחת חלון הזדמנויות לשותפויות אפשריות בעתיד.</a:t>
            </a:r>
          </a:p>
        </p:txBody>
      </p:sp>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92696"/>
            <a:ext cx="771038" cy="80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3995936" y="1340768"/>
            <a:ext cx="4269160" cy="620713"/>
          </a:xfrm>
          <a:noFill/>
          <a:ln>
            <a:noFill/>
          </a:ln>
          <a:extLst/>
        </p:spPr>
        <p:txBody>
          <a:bodyPr vert="horz" wrap="square" lIns="0" tIns="45720" rIns="0" bIns="0" numCol="1" anchor="b" anchorCtr="0" compatLnSpc="1">
            <a:prstTxWarp prst="textNoShape">
              <a:avLst/>
            </a:prstTxWarp>
          </a:bodyPr>
          <a:lstStyle/>
          <a:p>
            <a:pPr algn="r" eaLnBrk="1" hangingPunct="1"/>
            <a:r>
              <a:rPr lang="he-IL" sz="8000" b="1" dirty="0">
                <a:cs typeface="Arial" charset="0"/>
              </a:rPr>
              <a:t>תודות</a:t>
            </a:r>
            <a:endParaRPr lang="en-US" sz="8000" b="1" dirty="0">
              <a:cs typeface="Arial" charset="0"/>
            </a:endParaRPr>
          </a:p>
        </p:txBody>
      </p:sp>
      <p:sp>
        <p:nvSpPr>
          <p:cNvPr id="11267" name="Rectangle 3"/>
          <p:cNvSpPr>
            <a:spLocks noGrp="1"/>
          </p:cNvSpPr>
          <p:nvPr>
            <p:ph type="body" sz="half" idx="1"/>
          </p:nvPr>
        </p:nvSpPr>
        <p:spPr>
          <a:xfrm>
            <a:off x="755576" y="2708920"/>
            <a:ext cx="7920434" cy="1165225"/>
          </a:xfrm>
        </p:spPr>
        <p:txBody>
          <a:bodyPr>
            <a:noAutofit/>
          </a:bodyPr>
          <a:lstStyle/>
          <a:p>
            <a:pPr marL="548640" indent="-411480" algn="ctr" eaLnBrk="1" fontAlgn="auto" hangingPunct="1">
              <a:lnSpc>
                <a:spcPct val="80000"/>
              </a:lnSpc>
              <a:spcAft>
                <a:spcPts val="0"/>
              </a:spcAft>
              <a:buClr>
                <a:schemeClr val="tx1">
                  <a:shade val="95000"/>
                </a:schemeClr>
              </a:buClr>
              <a:buFont typeface="Wingdings 2"/>
              <a:buChar char=""/>
              <a:defRPr/>
            </a:pPr>
            <a:r>
              <a:rPr lang="he-IL" sz="4400" b="1" dirty="0" smtClean="0">
                <a:ln w="6350">
                  <a:noFill/>
                </a:ln>
                <a:solidFill>
                  <a:srgbClr val="002060"/>
                </a:solidFill>
                <a:effectLst>
                  <a:outerShdw blurRad="114300" dist="101600" dir="2700000" algn="tl" rotWithShape="0">
                    <a:srgbClr val="000000">
                      <a:alpha val="40000"/>
                    </a:srgbClr>
                  </a:outerShdw>
                </a:effectLst>
              </a:rPr>
              <a:t>איגוד </a:t>
            </a:r>
            <a:r>
              <a:rPr lang="he-IL" sz="4400" b="1" dirty="0" err="1" smtClean="0">
                <a:ln w="6350">
                  <a:noFill/>
                </a:ln>
                <a:solidFill>
                  <a:srgbClr val="002060"/>
                </a:solidFill>
                <a:effectLst>
                  <a:outerShdw blurRad="114300" dist="101600" dir="2700000" algn="tl" rotWithShape="0">
                    <a:srgbClr val="000000">
                      <a:alpha val="40000"/>
                    </a:srgbClr>
                  </a:outerShdw>
                </a:effectLst>
              </a:rPr>
              <a:t>המוזאונים</a:t>
            </a:r>
            <a:r>
              <a:rPr lang="he-IL" sz="4400" b="1" dirty="0" smtClean="0">
                <a:ln w="6350">
                  <a:noFill/>
                </a:ln>
                <a:solidFill>
                  <a:srgbClr val="002060"/>
                </a:solidFill>
                <a:effectLst>
                  <a:outerShdw blurRad="114300" dist="101600" dir="2700000" algn="tl" rotWithShape="0">
                    <a:srgbClr val="000000">
                      <a:alpha val="40000"/>
                    </a:srgbClr>
                  </a:outerShdw>
                </a:effectLst>
              </a:rPr>
              <a:t> </a:t>
            </a:r>
            <a:r>
              <a:rPr lang="he-IL" sz="4400" b="1" dirty="0" err="1" smtClean="0">
                <a:ln w="6350">
                  <a:noFill/>
                </a:ln>
                <a:solidFill>
                  <a:srgbClr val="002060"/>
                </a:solidFill>
                <a:effectLst>
                  <a:outerShdw blurRad="114300" dist="101600" dir="2700000" algn="tl" rotWithShape="0">
                    <a:srgbClr val="000000">
                      <a:alpha val="40000"/>
                    </a:srgbClr>
                  </a:outerShdw>
                </a:effectLst>
              </a:rPr>
              <a:t>ואיקו"ם</a:t>
            </a:r>
            <a:r>
              <a:rPr lang="he-IL" sz="4400" b="1" dirty="0" smtClean="0">
                <a:ln w="6350">
                  <a:noFill/>
                </a:ln>
                <a:solidFill>
                  <a:srgbClr val="002060"/>
                </a:solidFill>
                <a:effectLst>
                  <a:outerShdw blurRad="114300" dist="101600" dir="2700000" algn="tl" rotWithShape="0">
                    <a:srgbClr val="000000">
                      <a:alpha val="40000"/>
                    </a:srgbClr>
                  </a:outerShdw>
                </a:effectLst>
              </a:rPr>
              <a:t> ישראל </a:t>
            </a:r>
          </a:p>
          <a:p>
            <a:pPr marL="548640" indent="-411480" algn="ctr" eaLnBrk="1" fontAlgn="auto" hangingPunct="1">
              <a:lnSpc>
                <a:spcPct val="80000"/>
              </a:lnSpc>
              <a:spcAft>
                <a:spcPts val="0"/>
              </a:spcAft>
              <a:buClr>
                <a:schemeClr val="tx1">
                  <a:shade val="95000"/>
                </a:schemeClr>
              </a:buClr>
              <a:buFont typeface="Wingdings 2"/>
              <a:buChar char=""/>
              <a:defRPr/>
            </a:pPr>
            <a:r>
              <a:rPr lang="he-IL" sz="4400" b="1" smtClean="0">
                <a:ln w="6350">
                  <a:noFill/>
                </a:ln>
                <a:solidFill>
                  <a:srgbClr val="002060"/>
                </a:solidFill>
                <a:effectLst>
                  <a:outerShdw blurRad="114300" dist="101600" dir="2700000" algn="tl" rotWithShape="0">
                    <a:srgbClr val="000000">
                      <a:alpha val="40000"/>
                    </a:srgbClr>
                  </a:outerShdw>
                </a:effectLst>
              </a:rPr>
              <a:t>מוזאון </a:t>
            </a:r>
            <a:r>
              <a:rPr lang="he-IL" sz="4400" b="1" dirty="0" smtClean="0">
                <a:ln w="6350">
                  <a:noFill/>
                </a:ln>
                <a:solidFill>
                  <a:srgbClr val="002060"/>
                </a:solidFill>
                <a:effectLst>
                  <a:outerShdw blurRad="114300" dist="101600" dir="2700000" algn="tl" rotWithShape="0">
                    <a:srgbClr val="000000">
                      <a:alpha val="40000"/>
                    </a:srgbClr>
                  </a:outerShdw>
                </a:effectLst>
              </a:rPr>
              <a:t>ארץ ישראל</a:t>
            </a:r>
          </a:p>
          <a:p>
            <a:pPr marL="548640" indent="-411480" eaLnBrk="1" fontAlgn="auto" hangingPunct="1">
              <a:lnSpc>
                <a:spcPct val="80000"/>
              </a:lnSpc>
              <a:spcAft>
                <a:spcPts val="0"/>
              </a:spcAft>
              <a:buClr>
                <a:schemeClr val="tx1">
                  <a:shade val="95000"/>
                </a:schemeClr>
              </a:buClr>
              <a:buFont typeface="Wingdings 2"/>
              <a:buChar char=""/>
              <a:defRPr/>
            </a:pPr>
            <a:endParaRPr lang="he-IL" sz="4400" b="1" dirty="0" smtClean="0"/>
          </a:p>
          <a:p>
            <a:pPr marL="548640" indent="-411480" eaLnBrk="1" fontAlgn="auto" hangingPunct="1">
              <a:lnSpc>
                <a:spcPct val="80000"/>
              </a:lnSpc>
              <a:spcAft>
                <a:spcPts val="0"/>
              </a:spcAft>
              <a:buClr>
                <a:schemeClr val="tx1">
                  <a:shade val="95000"/>
                </a:schemeClr>
              </a:buClr>
              <a:buFont typeface="Arial" pitchFamily="34" charset="0"/>
              <a:buNone/>
              <a:defRPr/>
            </a:pPr>
            <a:r>
              <a:rPr lang="he-IL" sz="4400" b="1" dirty="0" smtClean="0">
                <a:solidFill>
                  <a:schemeClr val="accent1"/>
                </a:solidFill>
              </a:rPr>
              <a:t>   </a:t>
            </a:r>
          </a:p>
          <a:p>
            <a:pPr marL="548640" indent="-411480" eaLnBrk="1" fontAlgn="auto" hangingPunct="1">
              <a:lnSpc>
                <a:spcPct val="80000"/>
              </a:lnSpc>
              <a:spcAft>
                <a:spcPts val="0"/>
              </a:spcAft>
              <a:buClr>
                <a:schemeClr val="tx1">
                  <a:shade val="95000"/>
                </a:schemeClr>
              </a:buClr>
              <a:buFont typeface="Arial" pitchFamily="34" charset="0"/>
              <a:buNone/>
              <a:defRPr/>
            </a:pPr>
            <a:endParaRPr lang="he-IL" sz="4400" b="1" dirty="0" smtClean="0">
              <a:solidFill>
                <a:schemeClr val="accent1"/>
              </a:solidFill>
            </a:endParaRPr>
          </a:p>
          <a:p>
            <a:pPr marL="548640" indent="-411480" eaLnBrk="1" fontAlgn="auto" hangingPunct="1">
              <a:lnSpc>
                <a:spcPct val="80000"/>
              </a:lnSpc>
              <a:spcAft>
                <a:spcPts val="0"/>
              </a:spcAft>
              <a:buClr>
                <a:schemeClr val="tx1">
                  <a:shade val="95000"/>
                </a:schemeClr>
              </a:buClr>
              <a:buFont typeface="Wingdings 2"/>
              <a:buChar char=""/>
              <a:defRPr/>
            </a:pPr>
            <a:endParaRPr lang="he-IL" sz="4400" b="1" dirty="0" smtClean="0">
              <a:solidFill>
                <a:schemeClr val="accent1"/>
              </a:solidFill>
            </a:endParaRPr>
          </a:p>
          <a:p>
            <a:pPr marL="548640" indent="-411480" eaLnBrk="1" fontAlgn="auto" hangingPunct="1">
              <a:lnSpc>
                <a:spcPct val="80000"/>
              </a:lnSpc>
              <a:spcAft>
                <a:spcPts val="0"/>
              </a:spcAft>
              <a:buClr>
                <a:schemeClr val="tx1">
                  <a:shade val="95000"/>
                </a:schemeClr>
              </a:buClr>
              <a:buFont typeface="Wingdings 2"/>
              <a:buChar char=""/>
              <a:defRPr/>
            </a:pPr>
            <a:endParaRPr lang="en-US" sz="4400" dirty="0" smtClean="0">
              <a:cs typeface="Arial"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73826"/>
            <a:ext cx="2771800" cy="2784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מציין מיקום תוכן 2"/>
          <p:cNvSpPr>
            <a:spLocks noGrp="1"/>
          </p:cNvSpPr>
          <p:nvPr>
            <p:ph idx="1"/>
          </p:nvPr>
        </p:nvSpPr>
        <p:spPr>
          <a:xfrm>
            <a:off x="467544" y="3645024"/>
            <a:ext cx="8258175" cy="2376264"/>
          </a:xfrm>
        </p:spPr>
        <p:txBody>
          <a:bodyPr/>
          <a:lstStyle/>
          <a:p>
            <a:pPr eaLnBrk="1" hangingPunct="1">
              <a:buFont typeface="Wingdings 2" pitchFamily="18" charset="2"/>
              <a:buNone/>
            </a:pPr>
            <a:r>
              <a:rPr lang="he-IL" altLang="he-IL" sz="2400" b="1" dirty="0" smtClean="0">
                <a:cs typeface="+mj-cs"/>
              </a:rPr>
              <a:t>אפשר ללמוד יותר ולהצטרף לוועדה של </a:t>
            </a:r>
            <a:r>
              <a:rPr lang="en-US" altLang="he-IL" sz="2400" b="1" dirty="0" smtClean="0">
                <a:cs typeface="+mj-cs"/>
              </a:rPr>
              <a:t>CIDOC</a:t>
            </a:r>
            <a:r>
              <a:rPr lang="he-IL" altLang="he-IL" sz="2400" b="1" dirty="0" smtClean="0">
                <a:cs typeface="+mj-cs"/>
              </a:rPr>
              <a:t> בקישור הבא:</a:t>
            </a:r>
          </a:p>
          <a:p>
            <a:pPr eaLnBrk="1" hangingPunct="1">
              <a:buFont typeface="Wingdings 2" pitchFamily="18" charset="2"/>
              <a:buNone/>
            </a:pPr>
            <a:r>
              <a:rPr lang="en-US" altLang="he-IL" sz="2400" b="1" dirty="0" smtClean="0">
                <a:cs typeface="+mj-cs"/>
                <a:hlinkClick r:id="rId2"/>
              </a:rPr>
              <a:t>http://network.icom.museum/cidoc/</a:t>
            </a:r>
            <a:endParaRPr lang="he-IL" altLang="he-IL" sz="2400" b="1" dirty="0" smtClean="0">
              <a:cs typeface="+mj-cs"/>
            </a:endParaRPr>
          </a:p>
          <a:p>
            <a:pPr eaLnBrk="1" hangingPunct="1">
              <a:buFont typeface="Wingdings 2" pitchFamily="18" charset="2"/>
              <a:buNone/>
            </a:pPr>
            <a:r>
              <a:rPr lang="he-IL" altLang="he-IL" sz="2400" b="1" dirty="0" smtClean="0">
                <a:cs typeface="+mj-cs"/>
              </a:rPr>
              <a:t>כמו כן, אפשר למצוא בקישור זה מדריכים והצעות מומלצים לתיעוד ורישום</a:t>
            </a:r>
            <a:r>
              <a:rPr lang="en-US" altLang="he-IL" sz="2400" b="1" dirty="0">
                <a:cs typeface="+mj-cs"/>
              </a:rPr>
              <a:t> </a:t>
            </a:r>
            <a:r>
              <a:rPr lang="he-IL" altLang="he-IL" sz="2400" b="1" dirty="0" smtClean="0">
                <a:cs typeface="+mj-cs"/>
              </a:rPr>
              <a:t>של אוספי המוזאונים. רצוי מאוד להצטרף לאחת מקבוצות העבודה</a:t>
            </a:r>
            <a:r>
              <a:rPr lang="en-US" altLang="he-IL" sz="2400" b="1" dirty="0" smtClean="0">
                <a:cs typeface="+mj-cs"/>
              </a:rPr>
              <a:t> </a:t>
            </a:r>
            <a:r>
              <a:rPr lang="he-IL" altLang="he-IL" sz="2400" b="1" dirty="0" smtClean="0">
                <a:cs typeface="+mj-cs"/>
              </a:rPr>
              <a:t>הרבות והמגוונות של הוועדה</a:t>
            </a:r>
            <a:r>
              <a:rPr lang="he-IL" altLang="he-IL" sz="2400" b="1" dirty="0">
                <a:cs typeface="+mj-cs"/>
              </a:rPr>
              <a:t>.</a:t>
            </a:r>
            <a:endParaRPr lang="he-IL" altLang="he-IL" b="1" dirty="0" smtClean="0">
              <a:cs typeface="+mj-cs"/>
            </a:endParaRPr>
          </a:p>
          <a:p>
            <a:pPr eaLnBrk="1" hangingPunct="1"/>
            <a:endParaRPr lang="he-IL" altLang="he-IL" b="1" dirty="0" smtClean="0">
              <a:cs typeface="+mj-cs"/>
            </a:endParaRPr>
          </a:p>
          <a:p>
            <a:pPr eaLnBrk="1" hangingPunct="1"/>
            <a:endParaRPr lang="he-IL" altLang="he-IL" b="1" dirty="0" smtClean="0">
              <a:cs typeface="+mj-cs"/>
            </a:endParaRPr>
          </a:p>
        </p:txBody>
      </p:sp>
      <p:sp>
        <p:nvSpPr>
          <p:cNvPr id="6147" name="כותרת 2"/>
          <p:cNvSpPr>
            <a:spLocks noGrp="1"/>
          </p:cNvSpPr>
          <p:nvPr>
            <p:ph type="title"/>
          </p:nvPr>
        </p:nvSpPr>
        <p:spPr>
          <a:xfrm>
            <a:off x="395536" y="980728"/>
            <a:ext cx="8229600" cy="2222500"/>
          </a:xfrm>
        </p:spPr>
        <p:txBody>
          <a:bodyPr/>
          <a:lstStyle/>
          <a:p>
            <a:pPr algn="r" eaLnBrk="1" hangingPunct="1"/>
            <a:r>
              <a:rPr lang="en-US" b="1" dirty="0" smtClean="0">
                <a:cs typeface="Arial" charset="0"/>
              </a:rPr>
              <a:t>CIDOC</a:t>
            </a:r>
            <a:r>
              <a:rPr lang="he-IL" b="1" dirty="0" smtClean="0"/>
              <a:t> היא ועדה של </a:t>
            </a:r>
            <a:r>
              <a:rPr lang="en-US" b="1" dirty="0" smtClean="0">
                <a:cs typeface="Arial" charset="0"/>
              </a:rPr>
              <a:t>ICOM</a:t>
            </a:r>
            <a:r>
              <a:rPr lang="he-IL" b="1" dirty="0" smtClean="0"/>
              <a:t> שעוסקת ברישום ותיעוד של האוספים בין כותלי המוזאונים</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708688"/>
          </a:xfrm>
          <a:extLst/>
        </p:spPr>
        <p:txBody>
          <a:bodyPr>
            <a:normAutofit fontScale="90000"/>
            <a:scene3d>
              <a:camera prst="orthographicFront"/>
              <a:lightRig rig="soft" dir="t">
                <a:rot lat="0" lon="0" rev="16800000"/>
              </a:lightRig>
            </a:scene3d>
            <a:sp3d prstMaterial="softEdge">
              <a:bevelT w="38100" h="38100"/>
            </a:sp3d>
          </a:bodyPr>
          <a:lstStyle/>
          <a:p>
            <a:pPr algn="r" eaLnBrk="1" fontAlgn="auto" hangingPunct="1">
              <a:spcAft>
                <a:spcPts val="0"/>
              </a:spcAft>
              <a:defRPr/>
            </a:pPr>
            <a:r>
              <a:rPr lang="he-IL" sz="2800" b="1" dirty="0" smtClean="0">
                <a:solidFill>
                  <a:srgbClr val="002060"/>
                </a:solidFill>
              </a:rPr>
              <a:t>הכינוס התקיים בכמה מוקדים בעיר דרזדן בעת ובעונה אחת</a:t>
            </a:r>
            <a:endParaRPr lang="he-IL" sz="2800" b="1" dirty="0">
              <a:solidFill>
                <a:srgbClr val="002060"/>
              </a:solidFill>
            </a:endParaRPr>
          </a:p>
        </p:txBody>
      </p:sp>
      <p:sp>
        <p:nvSpPr>
          <p:cNvPr id="8195" name="מציין מיקום תוכן 2"/>
          <p:cNvSpPr>
            <a:spLocks noGrp="1"/>
          </p:cNvSpPr>
          <p:nvPr>
            <p:ph idx="1"/>
          </p:nvPr>
        </p:nvSpPr>
        <p:spPr>
          <a:xfrm>
            <a:off x="684213" y="1557338"/>
            <a:ext cx="8280400" cy="1008062"/>
          </a:xfrm>
        </p:spPr>
        <p:txBody>
          <a:bodyPr/>
          <a:lstStyle/>
          <a:p>
            <a:pPr algn="r" eaLnBrk="1" hangingPunct="1">
              <a:defRPr/>
            </a:pPr>
            <a:endParaRPr lang="he-IL" altLang="he-IL" sz="2400" dirty="0" smtClean="0"/>
          </a:p>
          <a:p>
            <a:pPr marL="0" indent="0" algn="r" eaLnBrk="1" hangingPunct="1">
              <a:buNone/>
              <a:defRPr/>
            </a:pPr>
            <a:r>
              <a:rPr lang="en-US" sz="2400" b="1" i="1" dirty="0" err="1" smtClean="0"/>
              <a:t>Dreikönigskirche</a:t>
            </a:r>
            <a:r>
              <a:rPr lang="en-US" sz="2400" i="1" dirty="0" smtClean="0"/>
              <a:t>        	  </a:t>
            </a:r>
            <a:r>
              <a:rPr lang="he-IL" sz="2400" i="1" dirty="0" smtClean="0"/>
              <a:t>                    </a:t>
            </a:r>
            <a:r>
              <a:rPr lang="en-US" sz="2400" i="1" dirty="0" smtClean="0"/>
              <a:t>  </a:t>
            </a:r>
            <a:r>
              <a:rPr lang="he-IL" sz="2400" i="1" dirty="0" smtClean="0"/>
              <a:t>     </a:t>
            </a:r>
            <a:r>
              <a:rPr lang="en-US" sz="2400" b="1" i="1" dirty="0" err="1"/>
              <a:t>Kulturrathaus</a:t>
            </a:r>
            <a:endParaRPr lang="en-US" altLang="he-IL" sz="2400" b="1" dirty="0" smtClean="0">
              <a:cs typeface="Arial" pitchFamily="34" charset="0"/>
            </a:endParaRPr>
          </a:p>
          <a:p>
            <a:pPr marL="0" indent="0" algn="r" eaLnBrk="1" hangingPunct="1">
              <a:buFont typeface="Wingdings 2" pitchFamily="18" charset="2"/>
              <a:buNone/>
              <a:defRPr/>
            </a:pPr>
            <a:r>
              <a:rPr lang="he-IL" altLang="he-IL" dirty="0" smtClean="0">
                <a:solidFill>
                  <a:srgbClr val="002060"/>
                </a:solidFill>
              </a:rPr>
              <a:t> </a:t>
            </a:r>
            <a:endParaRPr lang="he-IL" altLang="he-IL" dirty="0"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7138" y="2565400"/>
            <a:ext cx="3832225" cy="2873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474913"/>
            <a:ext cx="4032250" cy="2963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2"/>
          <p:cNvSpPr txBox="1">
            <a:spLocks/>
          </p:cNvSpPr>
          <p:nvPr/>
        </p:nvSpPr>
        <p:spPr>
          <a:xfrm>
            <a:off x="558304" y="618547"/>
            <a:ext cx="8286055" cy="2204425"/>
          </a:xfrm>
          <a:prstGeom prst="rect">
            <a:avLst/>
          </a:prstGeom>
        </p:spPr>
        <p:txBody>
          <a:bodyPr/>
          <a:lstStyle>
            <a:lvl1pPr marL="273050" indent="-273050" algn="r" rtl="1"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r" rtl="1"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r" rtl="1"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r" rtl="1"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r" rtl="1"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he-IL" b="1" dirty="0" smtClean="0">
                <a:solidFill>
                  <a:schemeClr val="tx2"/>
                </a:solidFill>
                <a:cs typeface="+mj-cs"/>
              </a:rPr>
              <a:t>כינוס זה </a:t>
            </a:r>
            <a:r>
              <a:rPr lang="he-IL" b="1" smtClean="0">
                <a:solidFill>
                  <a:schemeClr val="tx2"/>
                </a:solidFill>
                <a:cs typeface="+mj-cs"/>
              </a:rPr>
              <a:t>הוא בין-לאומי </a:t>
            </a:r>
            <a:r>
              <a:rPr lang="he-IL" b="1" dirty="0" smtClean="0">
                <a:solidFill>
                  <a:schemeClr val="tx2"/>
                </a:solidFill>
                <a:cs typeface="+mj-cs"/>
              </a:rPr>
              <a:t>ומשתתפים בו אנשי מקצוע רבים מרחבי העולם שמשתפים את עמיתיהם בשיטות, גישות ותהליכים שעוברים המוזאונים שהם מייצגים בתהליך רישום ותיעוד בעידן הדיגיטלי.</a:t>
            </a:r>
          </a:p>
          <a:p>
            <a:pPr eaLnBrk="1" hangingPunct="1"/>
            <a:r>
              <a:rPr lang="he-IL" b="1" u="sng" dirty="0" smtClean="0">
                <a:solidFill>
                  <a:schemeClr val="accent1"/>
                </a:solidFill>
                <a:cs typeface="+mj-cs"/>
              </a:rPr>
              <a:t>בכינוס היו שלוש הרצאות מרכזיות:</a:t>
            </a:r>
          </a:p>
          <a:p>
            <a:pPr marL="0" indent="0" eaLnBrk="1" hangingPunct="1">
              <a:buNone/>
            </a:pPr>
            <a:endParaRPr lang="he-IL" b="1" dirty="0" smtClean="0">
              <a:solidFill>
                <a:schemeClr val="tx2"/>
              </a:solidFill>
              <a:cs typeface="+mj-cs"/>
            </a:endParaRPr>
          </a:p>
          <a:p>
            <a:pPr eaLnBrk="1" hangingPunct="1"/>
            <a:endParaRPr lang="he-IL" sz="2000" b="1" dirty="0" smtClean="0">
              <a:solidFill>
                <a:schemeClr val="tx2"/>
              </a:solidFill>
              <a:cs typeface="+mj-cs"/>
            </a:endParaRPr>
          </a:p>
        </p:txBody>
      </p:sp>
      <p:sp>
        <p:nvSpPr>
          <p:cNvPr id="3" name="TextBox 2"/>
          <p:cNvSpPr txBox="1"/>
          <p:nvPr/>
        </p:nvSpPr>
        <p:spPr>
          <a:xfrm>
            <a:off x="-95820" y="2822972"/>
            <a:ext cx="9132316" cy="3539430"/>
          </a:xfrm>
          <a:prstGeom prst="rect">
            <a:avLst/>
          </a:prstGeom>
          <a:noFill/>
        </p:spPr>
        <p:txBody>
          <a:bodyPr wrap="square" rtlCol="0">
            <a:spAutoFit/>
          </a:bodyPr>
          <a:lstStyle/>
          <a:p>
            <a:pPr algn="l" rtl="0" eaLnBrk="1" hangingPunct="1">
              <a:buFont typeface="Arial" charset="0"/>
              <a:buChar char="•"/>
            </a:pPr>
            <a:r>
              <a:rPr lang="en-US" sz="2000" b="1" dirty="0" smtClean="0">
                <a:solidFill>
                  <a:schemeClr val="accent1"/>
                </a:solidFill>
              </a:rPr>
              <a:t> </a:t>
            </a:r>
            <a:r>
              <a:rPr lang="en-US" sz="2000" b="1" dirty="0" smtClean="0">
                <a:solidFill>
                  <a:schemeClr val="accent4"/>
                </a:solidFill>
              </a:rPr>
              <a:t>Murtha </a:t>
            </a:r>
            <a:r>
              <a:rPr lang="en-US" sz="2000" b="1" dirty="0">
                <a:solidFill>
                  <a:schemeClr val="accent4"/>
                </a:solidFill>
              </a:rPr>
              <a:t>Baca/USA - “Digitization Does Not Equal </a:t>
            </a:r>
            <a:r>
              <a:rPr lang="en-US" sz="2000" b="1" dirty="0" smtClean="0">
                <a:solidFill>
                  <a:schemeClr val="accent4"/>
                </a:solidFill>
              </a:rPr>
              <a:t>Access: Challenges </a:t>
            </a:r>
            <a:r>
              <a:rPr lang="en-US" sz="2000" b="1" dirty="0">
                <a:solidFill>
                  <a:schemeClr val="accent4"/>
                </a:solidFill>
              </a:rPr>
              <a:t>in </a:t>
            </a:r>
            <a:r>
              <a:rPr lang="en-US" sz="2000" b="1" dirty="0" smtClean="0">
                <a:solidFill>
                  <a:schemeClr val="accent4"/>
                </a:solidFill>
              </a:rPr>
              <a:t/>
            </a:r>
            <a:br>
              <a:rPr lang="en-US" sz="2000" b="1" dirty="0" smtClean="0">
                <a:solidFill>
                  <a:schemeClr val="accent4"/>
                </a:solidFill>
              </a:rPr>
            </a:br>
            <a:r>
              <a:rPr lang="en-US" sz="2000" b="1" dirty="0" smtClean="0">
                <a:solidFill>
                  <a:schemeClr val="accent4"/>
                </a:solidFill>
              </a:rPr>
              <a:t>  Disseminating </a:t>
            </a:r>
            <a:r>
              <a:rPr lang="en-US" sz="2000" b="1" dirty="0">
                <a:solidFill>
                  <a:schemeClr val="accent4"/>
                </a:solidFill>
              </a:rPr>
              <a:t>Cultural Information in the Age of the </a:t>
            </a:r>
            <a:r>
              <a:rPr lang="en-US" sz="2000" b="1" dirty="0" smtClean="0">
                <a:solidFill>
                  <a:schemeClr val="accent4"/>
                </a:solidFill>
              </a:rPr>
              <a:t>Internet</a:t>
            </a:r>
            <a:r>
              <a:rPr lang="en-US" sz="2000" b="1" dirty="0">
                <a:solidFill>
                  <a:schemeClr val="accent4"/>
                </a:solidFill>
              </a:rPr>
              <a:t>”</a:t>
            </a:r>
            <a:br>
              <a:rPr lang="en-US" sz="2000" b="1" dirty="0">
                <a:solidFill>
                  <a:schemeClr val="accent4"/>
                </a:solidFill>
              </a:rPr>
            </a:br>
            <a:r>
              <a:rPr lang="en-US" sz="2000" b="1" dirty="0" smtClean="0">
                <a:solidFill>
                  <a:schemeClr val="accent1"/>
                </a:solidFill>
              </a:rPr>
              <a:t>  </a:t>
            </a:r>
            <a:r>
              <a:rPr lang="en-US" sz="1600" b="1" dirty="0" smtClean="0">
                <a:solidFill>
                  <a:schemeClr val="accent1"/>
                </a:solidFill>
              </a:rPr>
              <a:t>Murtha </a:t>
            </a:r>
            <a:r>
              <a:rPr lang="en-US" sz="1600" b="1" dirty="0">
                <a:solidFill>
                  <a:schemeClr val="accent1"/>
                </a:solidFill>
              </a:rPr>
              <a:t>Baca is Head of Digital Art History at the Getty Research Institute, Los Angeles</a:t>
            </a:r>
            <a:r>
              <a:rPr lang="en-US" sz="1600" b="1" dirty="0" smtClean="0">
                <a:solidFill>
                  <a:schemeClr val="accent1"/>
                </a:solidFill>
              </a:rPr>
              <a:t>,</a:t>
            </a:r>
            <a:br>
              <a:rPr lang="en-US" sz="1600" b="1" dirty="0" smtClean="0">
                <a:solidFill>
                  <a:schemeClr val="accent1"/>
                </a:solidFill>
              </a:rPr>
            </a:br>
            <a:r>
              <a:rPr lang="en-US" sz="1600" b="1" dirty="0" smtClean="0">
                <a:solidFill>
                  <a:schemeClr val="accent1"/>
                </a:solidFill>
              </a:rPr>
              <a:t>   </a:t>
            </a:r>
            <a:r>
              <a:rPr lang="en-US" sz="1600" b="1" dirty="0">
                <a:solidFill>
                  <a:schemeClr val="accent1"/>
                </a:solidFill>
              </a:rPr>
              <a:t>and </a:t>
            </a:r>
            <a:r>
              <a:rPr lang="en-US" sz="1600" b="1" dirty="0" smtClean="0">
                <a:solidFill>
                  <a:schemeClr val="accent1"/>
                </a:solidFill>
              </a:rPr>
              <a:t>has long </a:t>
            </a:r>
            <a:r>
              <a:rPr lang="en-US" sz="1600" b="1" dirty="0">
                <a:solidFill>
                  <a:schemeClr val="accent1"/>
                </a:solidFill>
              </a:rPr>
              <a:t>been active with the Getty Vocabulary </a:t>
            </a:r>
            <a:r>
              <a:rPr lang="en-US" sz="1600" b="1" dirty="0" smtClean="0">
                <a:solidFill>
                  <a:schemeClr val="accent1"/>
                </a:solidFill>
              </a:rPr>
              <a:t>Program.</a:t>
            </a:r>
            <a:endParaRPr lang="en-US" sz="1600" b="1" dirty="0">
              <a:solidFill>
                <a:schemeClr val="accent1"/>
              </a:solidFill>
            </a:endParaRPr>
          </a:p>
          <a:p>
            <a:pPr algn="l" rtl="0" eaLnBrk="1" hangingPunct="1">
              <a:buFont typeface="Arial" charset="0"/>
              <a:buChar char="•"/>
            </a:pPr>
            <a:r>
              <a:rPr lang="en-US" sz="2000" b="1" dirty="0" smtClean="0">
                <a:solidFill>
                  <a:schemeClr val="accent1"/>
                </a:solidFill>
              </a:rPr>
              <a:t> </a:t>
            </a:r>
            <a:r>
              <a:rPr lang="en-US" sz="2000" b="1" dirty="0" err="1" smtClean="0">
                <a:solidFill>
                  <a:schemeClr val="accent4"/>
                </a:solidFill>
              </a:rPr>
              <a:t>Günther</a:t>
            </a:r>
            <a:r>
              <a:rPr lang="en-US" sz="2000" b="1" dirty="0" smtClean="0">
                <a:solidFill>
                  <a:schemeClr val="accent4"/>
                </a:solidFill>
              </a:rPr>
              <a:t> </a:t>
            </a:r>
            <a:r>
              <a:rPr lang="en-US" sz="2000" b="1" dirty="0" err="1">
                <a:solidFill>
                  <a:schemeClr val="accent4"/>
                </a:solidFill>
              </a:rPr>
              <a:t>Schauerte</a:t>
            </a:r>
            <a:r>
              <a:rPr lang="en-US" sz="2000" b="1" dirty="0">
                <a:solidFill>
                  <a:schemeClr val="accent4"/>
                </a:solidFill>
              </a:rPr>
              <a:t>/Germany - "</a:t>
            </a:r>
            <a:r>
              <a:rPr lang="en-US" sz="2000" b="1" dirty="0" err="1">
                <a:solidFill>
                  <a:schemeClr val="accent4"/>
                </a:solidFill>
              </a:rPr>
              <a:t>Antike</a:t>
            </a:r>
            <a:r>
              <a:rPr lang="en-US" sz="2000" b="1" dirty="0">
                <a:solidFill>
                  <a:schemeClr val="accent4"/>
                </a:solidFill>
              </a:rPr>
              <a:t> digital"</a:t>
            </a:r>
            <a:br>
              <a:rPr lang="en-US" sz="2000" b="1" dirty="0">
                <a:solidFill>
                  <a:schemeClr val="accent4"/>
                </a:solidFill>
              </a:rPr>
            </a:br>
            <a:r>
              <a:rPr lang="en-US" sz="2000" b="1" dirty="0" smtClean="0">
                <a:solidFill>
                  <a:schemeClr val="accent1"/>
                </a:solidFill>
              </a:rPr>
              <a:t>  </a:t>
            </a:r>
            <a:r>
              <a:rPr lang="en-US" sz="1600" b="1" dirty="0" err="1" smtClean="0">
                <a:solidFill>
                  <a:schemeClr val="accent1"/>
                </a:solidFill>
              </a:rPr>
              <a:t>Günther</a:t>
            </a:r>
            <a:r>
              <a:rPr lang="en-US" sz="1600" b="1" dirty="0" smtClean="0">
                <a:solidFill>
                  <a:schemeClr val="accent1"/>
                </a:solidFill>
              </a:rPr>
              <a:t> </a:t>
            </a:r>
            <a:r>
              <a:rPr lang="en-US" sz="1600" b="1" dirty="0" err="1">
                <a:solidFill>
                  <a:schemeClr val="accent1"/>
                </a:solidFill>
              </a:rPr>
              <a:t>Schauerte</a:t>
            </a:r>
            <a:r>
              <a:rPr lang="en-US" sz="1600" b="1" dirty="0">
                <a:solidFill>
                  <a:schemeClr val="accent1"/>
                </a:solidFill>
              </a:rPr>
              <a:t> is the Vice-President of the </a:t>
            </a:r>
            <a:r>
              <a:rPr lang="en-US" sz="1600" b="1" dirty="0" err="1">
                <a:solidFill>
                  <a:schemeClr val="accent1"/>
                </a:solidFill>
              </a:rPr>
              <a:t>Stiftung</a:t>
            </a:r>
            <a:r>
              <a:rPr lang="en-US" sz="1600" b="1" dirty="0">
                <a:solidFill>
                  <a:schemeClr val="accent1"/>
                </a:solidFill>
              </a:rPr>
              <a:t> </a:t>
            </a:r>
            <a:r>
              <a:rPr lang="en-US" sz="1600" b="1" dirty="0" err="1">
                <a:solidFill>
                  <a:schemeClr val="accent1"/>
                </a:solidFill>
              </a:rPr>
              <a:t>Preußischer</a:t>
            </a:r>
            <a:r>
              <a:rPr lang="en-US" sz="1600" b="1" dirty="0">
                <a:solidFill>
                  <a:schemeClr val="accent1"/>
                </a:solidFill>
              </a:rPr>
              <a:t> </a:t>
            </a:r>
            <a:r>
              <a:rPr lang="en-US" sz="1600" b="1" dirty="0" err="1">
                <a:solidFill>
                  <a:schemeClr val="accent1"/>
                </a:solidFill>
              </a:rPr>
              <a:t>Kulturbesitz</a:t>
            </a:r>
            <a:r>
              <a:rPr lang="en-US" sz="1600" b="1" dirty="0">
                <a:solidFill>
                  <a:schemeClr val="accent1"/>
                </a:solidFill>
              </a:rPr>
              <a:t> (SPK</a:t>
            </a:r>
            <a:r>
              <a:rPr lang="en-US" sz="1600" b="1" dirty="0" smtClean="0">
                <a:solidFill>
                  <a:schemeClr val="accent1"/>
                </a:solidFill>
              </a:rPr>
              <a:t>)</a:t>
            </a:r>
            <a:br>
              <a:rPr lang="en-US" sz="1600" b="1" dirty="0" smtClean="0">
                <a:solidFill>
                  <a:schemeClr val="accent1"/>
                </a:solidFill>
              </a:rPr>
            </a:br>
            <a:r>
              <a:rPr lang="en-US" sz="1600" b="1" dirty="0" smtClean="0">
                <a:solidFill>
                  <a:schemeClr val="accent1"/>
                </a:solidFill>
              </a:rPr>
              <a:t>   </a:t>
            </a:r>
            <a:r>
              <a:rPr lang="en-US" sz="1600" b="1" dirty="0">
                <a:solidFill>
                  <a:schemeClr val="accent1"/>
                </a:solidFill>
              </a:rPr>
              <a:t>in Berlin. The </a:t>
            </a:r>
            <a:r>
              <a:rPr lang="en-US" sz="1600" b="1" dirty="0" smtClean="0">
                <a:solidFill>
                  <a:schemeClr val="accent1"/>
                </a:solidFill>
              </a:rPr>
              <a:t>SPK </a:t>
            </a:r>
            <a:r>
              <a:rPr lang="en-US" sz="1600" b="1" dirty="0">
                <a:solidFill>
                  <a:schemeClr val="accent1"/>
                </a:solidFill>
              </a:rPr>
              <a:t>is the largest cultural complex in Germany and is comprised </a:t>
            </a:r>
            <a:r>
              <a:rPr lang="en-US" sz="1600" b="1" dirty="0" smtClean="0">
                <a:solidFill>
                  <a:schemeClr val="accent1"/>
                </a:solidFill>
              </a:rPr>
              <a:t/>
            </a:r>
            <a:br>
              <a:rPr lang="en-US" sz="1600" b="1" dirty="0" smtClean="0">
                <a:solidFill>
                  <a:schemeClr val="accent1"/>
                </a:solidFill>
              </a:rPr>
            </a:br>
            <a:r>
              <a:rPr lang="en-US" sz="1600" b="1" dirty="0" smtClean="0">
                <a:solidFill>
                  <a:schemeClr val="accent1"/>
                </a:solidFill>
              </a:rPr>
              <a:t>   of </a:t>
            </a:r>
            <a:r>
              <a:rPr lang="en-US" sz="1600" b="1" dirty="0">
                <a:solidFill>
                  <a:schemeClr val="accent1"/>
                </a:solidFill>
              </a:rPr>
              <a:t>museums, </a:t>
            </a:r>
            <a:r>
              <a:rPr lang="en-US" sz="1600" b="1" dirty="0" smtClean="0">
                <a:solidFill>
                  <a:schemeClr val="accent1"/>
                </a:solidFill>
              </a:rPr>
              <a:t>libraries </a:t>
            </a:r>
            <a:r>
              <a:rPr lang="en-US" sz="1600" b="1" dirty="0">
                <a:solidFill>
                  <a:schemeClr val="accent1"/>
                </a:solidFill>
              </a:rPr>
              <a:t>and archives </a:t>
            </a:r>
            <a:r>
              <a:rPr lang="en-US" sz="1600" b="1" dirty="0" smtClean="0">
                <a:solidFill>
                  <a:schemeClr val="accent1"/>
                </a:solidFill>
              </a:rPr>
              <a:t>as </a:t>
            </a:r>
            <a:r>
              <a:rPr lang="en-US" sz="1600" b="1" dirty="0">
                <a:solidFill>
                  <a:schemeClr val="accent1"/>
                </a:solidFill>
              </a:rPr>
              <a:t>well as research institutes.</a:t>
            </a:r>
          </a:p>
          <a:p>
            <a:pPr algn="l" rtl="0" eaLnBrk="1" hangingPunct="1">
              <a:buFont typeface="Arial" charset="0"/>
              <a:buChar char="•"/>
            </a:pPr>
            <a:r>
              <a:rPr lang="en-US" sz="2000" b="1" dirty="0" smtClean="0">
                <a:solidFill>
                  <a:schemeClr val="accent1"/>
                </a:solidFill>
              </a:rPr>
              <a:t> </a:t>
            </a:r>
            <a:r>
              <a:rPr lang="en-US" sz="2000" b="1" dirty="0" smtClean="0">
                <a:solidFill>
                  <a:schemeClr val="accent4"/>
                </a:solidFill>
              </a:rPr>
              <a:t>Tanya </a:t>
            </a:r>
            <a:r>
              <a:rPr lang="en-US" sz="2000" b="1" dirty="0" err="1">
                <a:solidFill>
                  <a:schemeClr val="accent4"/>
                </a:solidFill>
              </a:rPr>
              <a:t>Szrajber</a:t>
            </a:r>
            <a:r>
              <a:rPr lang="en-US" sz="2000" b="1" dirty="0">
                <a:solidFill>
                  <a:schemeClr val="accent4"/>
                </a:solidFill>
              </a:rPr>
              <a:t>/UK - "The Collection database as the core of a </a:t>
            </a:r>
            <a:r>
              <a:rPr lang="en-US" sz="2000" b="1" dirty="0" smtClean="0">
                <a:solidFill>
                  <a:schemeClr val="accent4"/>
                </a:solidFill>
              </a:rPr>
              <a:t>modern</a:t>
            </a:r>
            <a:br>
              <a:rPr lang="en-US" sz="2000" b="1" dirty="0" smtClean="0">
                <a:solidFill>
                  <a:schemeClr val="accent4"/>
                </a:solidFill>
              </a:rPr>
            </a:br>
            <a:r>
              <a:rPr lang="en-US" sz="2000" b="1" dirty="0" smtClean="0">
                <a:solidFill>
                  <a:schemeClr val="accent4"/>
                </a:solidFill>
              </a:rPr>
              <a:t>  Museum’s purpose </a:t>
            </a:r>
            <a:r>
              <a:rPr lang="en-US" sz="2000" b="1" dirty="0">
                <a:solidFill>
                  <a:schemeClr val="accent4"/>
                </a:solidFill>
              </a:rPr>
              <a:t>and activities"</a:t>
            </a:r>
            <a:r>
              <a:rPr lang="en-US" sz="2000" b="1" dirty="0">
                <a:solidFill>
                  <a:schemeClr val="accent1"/>
                </a:solidFill>
              </a:rPr>
              <a:t/>
            </a:r>
            <a:br>
              <a:rPr lang="en-US" sz="2000" b="1" dirty="0">
                <a:solidFill>
                  <a:schemeClr val="accent1"/>
                </a:solidFill>
              </a:rPr>
            </a:br>
            <a:r>
              <a:rPr lang="en-US" sz="2000" b="1" dirty="0" smtClean="0">
                <a:solidFill>
                  <a:schemeClr val="accent1"/>
                </a:solidFill>
              </a:rPr>
              <a:t> </a:t>
            </a:r>
            <a:r>
              <a:rPr lang="en-US" sz="1600" b="1" dirty="0" smtClean="0">
                <a:solidFill>
                  <a:schemeClr val="accent1"/>
                </a:solidFill>
              </a:rPr>
              <a:t>Tanya </a:t>
            </a:r>
            <a:r>
              <a:rPr lang="en-US" sz="1600" b="1" dirty="0" err="1">
                <a:solidFill>
                  <a:schemeClr val="accent1"/>
                </a:solidFill>
              </a:rPr>
              <a:t>Szrajber</a:t>
            </a:r>
            <a:r>
              <a:rPr lang="en-US" sz="1600" b="1" dirty="0">
                <a:solidFill>
                  <a:schemeClr val="accent1"/>
                </a:solidFill>
              </a:rPr>
              <a:t> is Head of Documentation in the British Museum, London, where she </a:t>
            </a:r>
            <a:r>
              <a:rPr lang="en-US" sz="1600" b="1" dirty="0" smtClean="0">
                <a:solidFill>
                  <a:schemeClr val="accent1"/>
                </a:solidFill>
              </a:rPr>
              <a:t>has </a:t>
            </a:r>
            <a:br>
              <a:rPr lang="en-US" sz="1600" b="1" dirty="0" smtClean="0">
                <a:solidFill>
                  <a:schemeClr val="accent1"/>
                </a:solidFill>
              </a:rPr>
            </a:br>
            <a:r>
              <a:rPr lang="en-US" sz="1600" b="1" dirty="0" smtClean="0">
                <a:solidFill>
                  <a:schemeClr val="accent1"/>
                </a:solidFill>
              </a:rPr>
              <a:t>  been working </a:t>
            </a:r>
            <a:r>
              <a:rPr lang="en-US" sz="1600" b="1" dirty="0">
                <a:solidFill>
                  <a:schemeClr val="accent1"/>
                </a:solidFill>
              </a:rPr>
              <a:t>in documentation since 1988.</a:t>
            </a:r>
          </a:p>
        </p:txBody>
      </p:sp>
    </p:spTree>
    <p:extLst>
      <p:ext uri="{BB962C8B-B14F-4D97-AF65-F5344CB8AC3E}">
        <p14:creationId xmlns:p14="http://schemas.microsoft.com/office/powerpoint/2010/main" val="1436167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3"/>
          <p:cNvSpPr txBox="1">
            <a:spLocks/>
          </p:cNvSpPr>
          <p:nvPr/>
        </p:nvSpPr>
        <p:spPr>
          <a:xfrm>
            <a:off x="323528" y="987971"/>
            <a:ext cx="8569324" cy="561578"/>
          </a:xfrm>
          <a:prstGeom prst="rect">
            <a:avLst/>
          </a:prstGeom>
          <a:extLst/>
        </p:spPr>
        <p:txBody>
          <a:bodyPr/>
          <a:lstStyle>
            <a:lvl1pPr algn="l" rtl="1" eaLnBrk="0" fontAlgn="base" hangingPunct="0">
              <a:spcBef>
                <a:spcPct val="0"/>
              </a:spcBef>
              <a:spcAft>
                <a:spcPct val="0"/>
              </a:spcAft>
              <a:defRPr sz="5000" kern="1200">
                <a:solidFill>
                  <a:schemeClr val="tx2"/>
                </a:solidFill>
                <a:latin typeface="+mj-lt"/>
                <a:ea typeface="+mj-ea"/>
                <a:cs typeface="+mj-cs"/>
              </a:defRPr>
            </a:lvl1pPr>
            <a:lvl2pPr algn="l" rtl="1" eaLnBrk="0" fontAlgn="base" hangingPunct="0">
              <a:spcBef>
                <a:spcPct val="0"/>
              </a:spcBef>
              <a:spcAft>
                <a:spcPct val="0"/>
              </a:spcAft>
              <a:defRPr sz="5000">
                <a:solidFill>
                  <a:schemeClr val="tx2"/>
                </a:solidFill>
                <a:latin typeface="Calibri" pitchFamily="34" charset="0"/>
                <a:cs typeface="Arial" pitchFamily="34" charset="0"/>
              </a:defRPr>
            </a:lvl2pPr>
            <a:lvl3pPr algn="l" rtl="1" eaLnBrk="0" fontAlgn="base" hangingPunct="0">
              <a:spcBef>
                <a:spcPct val="0"/>
              </a:spcBef>
              <a:spcAft>
                <a:spcPct val="0"/>
              </a:spcAft>
              <a:defRPr sz="5000">
                <a:solidFill>
                  <a:schemeClr val="tx2"/>
                </a:solidFill>
                <a:latin typeface="Calibri" pitchFamily="34" charset="0"/>
                <a:cs typeface="Arial" pitchFamily="34" charset="0"/>
              </a:defRPr>
            </a:lvl3pPr>
            <a:lvl4pPr algn="l" rtl="1" eaLnBrk="0" fontAlgn="base" hangingPunct="0">
              <a:spcBef>
                <a:spcPct val="0"/>
              </a:spcBef>
              <a:spcAft>
                <a:spcPct val="0"/>
              </a:spcAft>
              <a:defRPr sz="5000">
                <a:solidFill>
                  <a:schemeClr val="tx2"/>
                </a:solidFill>
                <a:latin typeface="Calibri" pitchFamily="34" charset="0"/>
                <a:cs typeface="Arial" pitchFamily="34" charset="0"/>
              </a:defRPr>
            </a:lvl4pPr>
            <a:lvl5pPr algn="l" rtl="1" eaLnBrk="0" fontAlgn="base" hangingPunct="0">
              <a:spcBef>
                <a:spcPct val="0"/>
              </a:spcBef>
              <a:spcAft>
                <a:spcPct val="0"/>
              </a:spcAft>
              <a:defRPr sz="5000">
                <a:solidFill>
                  <a:schemeClr val="tx2"/>
                </a:solidFill>
                <a:latin typeface="Calibri" pitchFamily="34" charset="0"/>
                <a:cs typeface="Arial" pitchFamily="34" charset="0"/>
              </a:defRPr>
            </a:lvl5pPr>
            <a:lvl6pPr marL="457200" algn="l" rtl="1" fontAlgn="base">
              <a:spcBef>
                <a:spcPct val="0"/>
              </a:spcBef>
              <a:spcAft>
                <a:spcPct val="0"/>
              </a:spcAft>
              <a:defRPr sz="5000">
                <a:solidFill>
                  <a:schemeClr val="tx2"/>
                </a:solidFill>
                <a:latin typeface="Calibri" pitchFamily="34" charset="0"/>
                <a:cs typeface="Arial" pitchFamily="34" charset="0"/>
              </a:defRPr>
            </a:lvl6pPr>
            <a:lvl7pPr marL="914400" algn="l" rtl="1" fontAlgn="base">
              <a:spcBef>
                <a:spcPct val="0"/>
              </a:spcBef>
              <a:spcAft>
                <a:spcPct val="0"/>
              </a:spcAft>
              <a:defRPr sz="5000">
                <a:solidFill>
                  <a:schemeClr val="tx2"/>
                </a:solidFill>
                <a:latin typeface="Calibri" pitchFamily="34" charset="0"/>
                <a:cs typeface="Arial" pitchFamily="34" charset="0"/>
              </a:defRPr>
            </a:lvl7pPr>
            <a:lvl8pPr marL="1371600" algn="l" rtl="1" fontAlgn="base">
              <a:spcBef>
                <a:spcPct val="0"/>
              </a:spcBef>
              <a:spcAft>
                <a:spcPct val="0"/>
              </a:spcAft>
              <a:defRPr sz="5000">
                <a:solidFill>
                  <a:schemeClr val="tx2"/>
                </a:solidFill>
                <a:latin typeface="Calibri" pitchFamily="34" charset="0"/>
                <a:cs typeface="Arial" pitchFamily="34" charset="0"/>
              </a:defRPr>
            </a:lvl8pPr>
            <a:lvl9pPr marL="1828800" algn="l" rtl="1" fontAlgn="base">
              <a:spcBef>
                <a:spcPct val="0"/>
              </a:spcBef>
              <a:spcAft>
                <a:spcPct val="0"/>
              </a:spcAft>
              <a:defRPr sz="5000">
                <a:solidFill>
                  <a:schemeClr val="tx2"/>
                </a:solidFill>
                <a:latin typeface="Calibri" pitchFamily="34" charset="0"/>
                <a:cs typeface="Arial" pitchFamily="34" charset="0"/>
              </a:defRPr>
            </a:lvl9pPr>
          </a:lstStyle>
          <a:p>
            <a:pPr algn="r" eaLnBrk="1" hangingPunct="1">
              <a:defRPr/>
            </a:pPr>
            <a:r>
              <a:rPr lang="he-IL" sz="2800" b="1" dirty="0" smtClean="0">
                <a:latin typeface="+mn-lt"/>
                <a:ea typeface="+mn-ea"/>
              </a:rPr>
              <a:t>בכינוס התקיימו גם סדנאות </a:t>
            </a:r>
            <a:r>
              <a:rPr lang="he-IL" sz="2800" b="1" dirty="0">
                <a:latin typeface="+mn-lt"/>
                <a:ea typeface="+mn-ea"/>
              </a:rPr>
              <a:t>מקצועיות </a:t>
            </a:r>
            <a:r>
              <a:rPr lang="he-IL" sz="2800" b="1" dirty="0" smtClean="0">
                <a:latin typeface="+mn-lt"/>
                <a:ea typeface="+mn-ea"/>
              </a:rPr>
              <a:t>בכמה נושאים:</a:t>
            </a:r>
            <a:r>
              <a:rPr lang="en-US" sz="2800" b="1" dirty="0" smtClean="0">
                <a:latin typeface="+mn-lt"/>
                <a:ea typeface="+mn-ea"/>
              </a:rPr>
              <a:t> </a:t>
            </a:r>
            <a:endParaRPr lang="he-IL" sz="2800" b="1" dirty="0">
              <a:latin typeface="+mn-lt"/>
              <a:ea typeface="+mn-ea"/>
            </a:endParaRPr>
          </a:p>
        </p:txBody>
      </p:sp>
      <p:sp>
        <p:nvSpPr>
          <p:cNvPr id="3" name="מציין מיקום תוכן 4"/>
          <p:cNvSpPr txBox="1">
            <a:spLocks/>
          </p:cNvSpPr>
          <p:nvPr/>
        </p:nvSpPr>
        <p:spPr>
          <a:xfrm>
            <a:off x="179512" y="1916832"/>
            <a:ext cx="8713340" cy="4032448"/>
          </a:xfrm>
          <a:prstGeom prst="rect">
            <a:avLst/>
          </a:prstGeom>
        </p:spPr>
        <p:txBody>
          <a:bodyPr/>
          <a:lstStyle>
            <a:lvl1pPr marL="273050" indent="-273050" algn="r" rtl="1"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r" rtl="1"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r" rtl="1"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r" rtl="1"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r" rtl="1"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lgn="l" rtl="0" eaLnBrk="1" hangingPunct="1">
              <a:buFont typeface="Arial" charset="0"/>
              <a:buChar char="•"/>
            </a:pPr>
            <a:r>
              <a:rPr lang="en-US" sz="2400" b="1" dirty="0">
                <a:solidFill>
                  <a:schemeClr val="accent1"/>
                </a:solidFill>
                <a:latin typeface="Arial" charset="0"/>
                <a:cs typeface="Arial" charset="0"/>
              </a:rPr>
              <a:t>CIDOC Training </a:t>
            </a:r>
            <a:r>
              <a:rPr lang="en-US" sz="2400" b="1" dirty="0" err="1">
                <a:solidFill>
                  <a:schemeClr val="accent1"/>
                </a:solidFill>
                <a:latin typeface="Arial" charset="0"/>
                <a:cs typeface="Arial" charset="0"/>
              </a:rPr>
              <a:t>Programme</a:t>
            </a:r>
            <a:endParaRPr lang="en-US" sz="2400" b="1" dirty="0">
              <a:solidFill>
                <a:schemeClr val="accent1"/>
              </a:solidFill>
              <a:latin typeface="Arial" charset="0"/>
              <a:cs typeface="Arial" charset="0"/>
            </a:endParaRPr>
          </a:p>
          <a:p>
            <a:pPr marL="457200" indent="-457200" algn="l" rtl="0" eaLnBrk="1" hangingPunct="1">
              <a:buFont typeface="Arial" charset="0"/>
              <a:buChar char="•"/>
            </a:pPr>
            <a:r>
              <a:rPr lang="en-US" sz="2400" b="1" dirty="0">
                <a:solidFill>
                  <a:schemeClr val="accent1"/>
                </a:solidFill>
                <a:latin typeface="Arial" charset="0"/>
                <a:cs typeface="Arial" charset="0"/>
              </a:rPr>
              <a:t>Archaeological Sites Working Group</a:t>
            </a:r>
          </a:p>
          <a:p>
            <a:pPr marL="457200" indent="-457200" algn="l" rtl="0" eaLnBrk="1" hangingPunct="1">
              <a:buFont typeface="Arial" charset="0"/>
              <a:buChar char="•"/>
            </a:pPr>
            <a:r>
              <a:rPr lang="en-US" sz="2400" b="1" dirty="0">
                <a:solidFill>
                  <a:schemeClr val="accent1"/>
                </a:solidFill>
                <a:latin typeface="Arial" charset="0"/>
                <a:cs typeface="Arial" charset="0"/>
              </a:rPr>
              <a:t>Co-reference Working Group</a:t>
            </a:r>
          </a:p>
          <a:p>
            <a:pPr marL="457200" indent="-457200" algn="l" rtl="0" eaLnBrk="1" hangingPunct="1">
              <a:buFont typeface="Arial" charset="0"/>
              <a:buChar char="•"/>
            </a:pPr>
            <a:r>
              <a:rPr lang="en-US" sz="2400" b="1" dirty="0">
                <a:solidFill>
                  <a:schemeClr val="accent1"/>
                </a:solidFill>
                <a:latin typeface="Arial" charset="0"/>
                <a:cs typeface="Arial" charset="0"/>
              </a:rPr>
              <a:t>The CIDOC Conceptual Reference Model (CIDOC CRM) Special Interest Group</a:t>
            </a:r>
          </a:p>
          <a:p>
            <a:pPr marL="457200" indent="-457200" algn="l" rtl="0" eaLnBrk="1" hangingPunct="1">
              <a:buFont typeface="Arial" charset="0"/>
              <a:buChar char="•"/>
            </a:pPr>
            <a:r>
              <a:rPr lang="en-US" sz="2400" b="1" dirty="0">
                <a:solidFill>
                  <a:schemeClr val="accent1"/>
                </a:solidFill>
                <a:latin typeface="Arial" charset="0"/>
                <a:cs typeface="Arial" charset="0"/>
              </a:rPr>
              <a:t>Data Harvesting and Interchange Working Group</a:t>
            </a:r>
          </a:p>
          <a:p>
            <a:pPr marL="457200" indent="-457200" algn="l" rtl="0" eaLnBrk="1" hangingPunct="1">
              <a:buFont typeface="Arial" charset="0"/>
              <a:buChar char="•"/>
            </a:pPr>
            <a:r>
              <a:rPr lang="en-US" sz="2400" b="1" dirty="0">
                <a:solidFill>
                  <a:schemeClr val="accent1"/>
                </a:solidFill>
                <a:latin typeface="Arial" charset="0"/>
                <a:cs typeface="Arial" charset="0"/>
              </a:rPr>
              <a:t>Documentation Standards Working Group</a:t>
            </a:r>
          </a:p>
          <a:p>
            <a:pPr marL="457200" indent="-457200" algn="l" rtl="0" eaLnBrk="1" hangingPunct="1">
              <a:buFont typeface="Arial" charset="0"/>
              <a:buChar char="•"/>
            </a:pPr>
            <a:r>
              <a:rPr lang="en-US" sz="2400" b="1" dirty="0">
                <a:solidFill>
                  <a:schemeClr val="accent1"/>
                </a:solidFill>
                <a:latin typeface="Arial" charset="0"/>
                <a:cs typeface="Arial" charset="0"/>
              </a:rPr>
              <a:t>Museum Process Implementation Working Group</a:t>
            </a:r>
          </a:p>
          <a:p>
            <a:pPr marL="457200" indent="-457200" algn="l" rtl="0" eaLnBrk="1" hangingPunct="1">
              <a:buFont typeface="Arial" charset="0"/>
              <a:buChar char="•"/>
            </a:pPr>
            <a:r>
              <a:rPr lang="en-US" sz="2400" b="1" dirty="0">
                <a:solidFill>
                  <a:schemeClr val="accent1"/>
                </a:solidFill>
                <a:latin typeface="Arial" charset="0"/>
                <a:cs typeface="Arial" charset="0"/>
              </a:rPr>
              <a:t>Semantic Research Environment Working Group</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140" y="1700808"/>
            <a:ext cx="1863080" cy="1304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83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txBox="1">
            <a:spLocks/>
          </p:cNvSpPr>
          <p:nvPr/>
        </p:nvSpPr>
        <p:spPr>
          <a:xfrm>
            <a:off x="333648" y="777855"/>
            <a:ext cx="8348464" cy="681228"/>
          </a:xfrm>
          <a:prstGeom prst="rect">
            <a:avLst/>
          </a:prstGeom>
          <a:extLst/>
        </p:spPr>
        <p:txBody>
          <a:bodyPr/>
          <a:lstStyle>
            <a:lvl1pPr algn="l" rtl="1" eaLnBrk="0" fontAlgn="base" hangingPunct="0">
              <a:spcBef>
                <a:spcPct val="0"/>
              </a:spcBef>
              <a:spcAft>
                <a:spcPct val="0"/>
              </a:spcAft>
              <a:defRPr sz="5000" kern="1200">
                <a:solidFill>
                  <a:schemeClr val="tx2"/>
                </a:solidFill>
                <a:latin typeface="+mj-lt"/>
                <a:ea typeface="+mj-ea"/>
                <a:cs typeface="+mj-cs"/>
              </a:defRPr>
            </a:lvl1pPr>
            <a:lvl2pPr algn="l" rtl="1" eaLnBrk="0" fontAlgn="base" hangingPunct="0">
              <a:spcBef>
                <a:spcPct val="0"/>
              </a:spcBef>
              <a:spcAft>
                <a:spcPct val="0"/>
              </a:spcAft>
              <a:defRPr sz="5000">
                <a:solidFill>
                  <a:schemeClr val="tx2"/>
                </a:solidFill>
                <a:latin typeface="Calibri" pitchFamily="34" charset="0"/>
                <a:cs typeface="Arial" pitchFamily="34" charset="0"/>
              </a:defRPr>
            </a:lvl2pPr>
            <a:lvl3pPr algn="l" rtl="1" eaLnBrk="0" fontAlgn="base" hangingPunct="0">
              <a:spcBef>
                <a:spcPct val="0"/>
              </a:spcBef>
              <a:spcAft>
                <a:spcPct val="0"/>
              </a:spcAft>
              <a:defRPr sz="5000">
                <a:solidFill>
                  <a:schemeClr val="tx2"/>
                </a:solidFill>
                <a:latin typeface="Calibri" pitchFamily="34" charset="0"/>
                <a:cs typeface="Arial" pitchFamily="34" charset="0"/>
              </a:defRPr>
            </a:lvl3pPr>
            <a:lvl4pPr algn="l" rtl="1" eaLnBrk="0" fontAlgn="base" hangingPunct="0">
              <a:spcBef>
                <a:spcPct val="0"/>
              </a:spcBef>
              <a:spcAft>
                <a:spcPct val="0"/>
              </a:spcAft>
              <a:defRPr sz="5000">
                <a:solidFill>
                  <a:schemeClr val="tx2"/>
                </a:solidFill>
                <a:latin typeface="Calibri" pitchFamily="34" charset="0"/>
                <a:cs typeface="Arial" pitchFamily="34" charset="0"/>
              </a:defRPr>
            </a:lvl4pPr>
            <a:lvl5pPr algn="l" rtl="1" eaLnBrk="0" fontAlgn="base" hangingPunct="0">
              <a:spcBef>
                <a:spcPct val="0"/>
              </a:spcBef>
              <a:spcAft>
                <a:spcPct val="0"/>
              </a:spcAft>
              <a:defRPr sz="5000">
                <a:solidFill>
                  <a:schemeClr val="tx2"/>
                </a:solidFill>
                <a:latin typeface="Calibri" pitchFamily="34" charset="0"/>
                <a:cs typeface="Arial" pitchFamily="34" charset="0"/>
              </a:defRPr>
            </a:lvl5pPr>
            <a:lvl6pPr marL="457200" algn="l" rtl="1" fontAlgn="base">
              <a:spcBef>
                <a:spcPct val="0"/>
              </a:spcBef>
              <a:spcAft>
                <a:spcPct val="0"/>
              </a:spcAft>
              <a:defRPr sz="5000">
                <a:solidFill>
                  <a:schemeClr val="tx2"/>
                </a:solidFill>
                <a:latin typeface="Calibri" pitchFamily="34" charset="0"/>
                <a:cs typeface="Arial" pitchFamily="34" charset="0"/>
              </a:defRPr>
            </a:lvl6pPr>
            <a:lvl7pPr marL="914400" algn="l" rtl="1" fontAlgn="base">
              <a:spcBef>
                <a:spcPct val="0"/>
              </a:spcBef>
              <a:spcAft>
                <a:spcPct val="0"/>
              </a:spcAft>
              <a:defRPr sz="5000">
                <a:solidFill>
                  <a:schemeClr val="tx2"/>
                </a:solidFill>
                <a:latin typeface="Calibri" pitchFamily="34" charset="0"/>
                <a:cs typeface="Arial" pitchFamily="34" charset="0"/>
              </a:defRPr>
            </a:lvl7pPr>
            <a:lvl8pPr marL="1371600" algn="l" rtl="1" fontAlgn="base">
              <a:spcBef>
                <a:spcPct val="0"/>
              </a:spcBef>
              <a:spcAft>
                <a:spcPct val="0"/>
              </a:spcAft>
              <a:defRPr sz="5000">
                <a:solidFill>
                  <a:schemeClr val="tx2"/>
                </a:solidFill>
                <a:latin typeface="Calibri" pitchFamily="34" charset="0"/>
                <a:cs typeface="Arial" pitchFamily="34" charset="0"/>
              </a:defRPr>
            </a:lvl8pPr>
            <a:lvl9pPr marL="1828800" algn="l" rtl="1" fontAlgn="base">
              <a:spcBef>
                <a:spcPct val="0"/>
              </a:spcBef>
              <a:spcAft>
                <a:spcPct val="0"/>
              </a:spcAft>
              <a:defRPr sz="5000">
                <a:solidFill>
                  <a:schemeClr val="tx2"/>
                </a:solidFill>
                <a:latin typeface="Calibri" pitchFamily="34" charset="0"/>
                <a:cs typeface="Arial" pitchFamily="34" charset="0"/>
              </a:defRPr>
            </a:lvl9pPr>
          </a:lstStyle>
          <a:p>
            <a:pPr algn="r" eaLnBrk="1" hangingPunct="1">
              <a:defRPr/>
            </a:pPr>
            <a:r>
              <a:rPr lang="he-IL" sz="3200" b="1" dirty="0">
                <a:latin typeface="+mn-lt"/>
                <a:ea typeface="+mn-ea"/>
              </a:rPr>
              <a:t>בכינוס נשמעו כ- 100 הרצאות בנושאים הבאים</a:t>
            </a:r>
            <a:r>
              <a:rPr lang="he-IL" sz="3200" b="1" dirty="0" smtClean="0">
                <a:latin typeface="+mn-lt"/>
                <a:ea typeface="+mn-ea"/>
              </a:rPr>
              <a:t>:</a:t>
            </a:r>
            <a:endParaRPr lang="he-IL" sz="3200" b="1" dirty="0">
              <a:latin typeface="+mn-lt"/>
              <a:ea typeface="+mn-ea"/>
            </a:endParaRPr>
          </a:p>
        </p:txBody>
      </p:sp>
      <p:sp>
        <p:nvSpPr>
          <p:cNvPr id="5" name="מציין מיקום תוכן 4"/>
          <p:cNvSpPr txBox="1">
            <a:spLocks/>
          </p:cNvSpPr>
          <p:nvPr/>
        </p:nvSpPr>
        <p:spPr>
          <a:xfrm>
            <a:off x="299988" y="1628800"/>
            <a:ext cx="7772400" cy="4536976"/>
          </a:xfrm>
          <a:prstGeom prst="rect">
            <a:avLst/>
          </a:prstGeom>
        </p:spPr>
        <p:txBody>
          <a:bodyPr/>
          <a:lstStyle>
            <a:defPPr>
              <a:defRPr lang="he-IL"/>
            </a:defPPr>
            <a:lvl1pPr marL="457200" indent="-457200" algn="l" rtl="0" eaLnBrk="1" hangingPunct="1">
              <a:spcBef>
                <a:spcPct val="20000"/>
              </a:spcBef>
              <a:buClr>
                <a:srgbClr val="0BD0D9"/>
              </a:buClr>
              <a:buSzPct val="95000"/>
              <a:buFont typeface="Arial" charset="0"/>
              <a:buChar char="•"/>
              <a:defRPr sz="2400" b="1">
                <a:solidFill>
                  <a:schemeClr val="accent1"/>
                </a:solidFill>
              </a:defRPr>
            </a:lvl1pPr>
            <a:lvl2pPr marL="639763" indent="-246063" eaLnBrk="0" hangingPunct="0">
              <a:spcBef>
                <a:spcPct val="20000"/>
              </a:spcBef>
              <a:buClr>
                <a:schemeClr val="accent1"/>
              </a:buClr>
              <a:buSzPct val="85000"/>
              <a:buFont typeface="Wingdings 2" pitchFamily="18" charset="2"/>
              <a:buChar char=""/>
              <a:defRPr sz="2400">
                <a:latin typeface="+mn-lt"/>
                <a:cs typeface="+mn-cs"/>
              </a:defRPr>
            </a:lvl2pPr>
            <a:lvl3pPr indent="-246063" eaLnBrk="0" hangingPunct="0">
              <a:spcBef>
                <a:spcPct val="20000"/>
              </a:spcBef>
              <a:buClr>
                <a:schemeClr val="accent2"/>
              </a:buClr>
              <a:buSzPct val="70000"/>
              <a:buFont typeface="Wingdings 2" pitchFamily="18" charset="2"/>
              <a:buChar char=""/>
              <a:defRPr sz="2100">
                <a:latin typeface="+mn-lt"/>
                <a:cs typeface="+mn-cs"/>
              </a:defRPr>
            </a:lvl3pPr>
            <a:lvl4pPr marL="1187450" indent="-209550" eaLnBrk="0" hangingPunct="0">
              <a:spcBef>
                <a:spcPct val="20000"/>
              </a:spcBef>
              <a:buClr>
                <a:srgbClr val="0BD0D9"/>
              </a:buClr>
              <a:buSzPct val="65000"/>
              <a:buFont typeface="Wingdings 2" pitchFamily="18" charset="2"/>
              <a:buChar char=""/>
              <a:defRPr sz="2000">
                <a:latin typeface="+mn-lt"/>
                <a:cs typeface="+mn-cs"/>
              </a:defRPr>
            </a:lvl4pPr>
            <a:lvl5pPr marL="1462088" indent="-209550" eaLnBrk="0" hangingPunct="0">
              <a:spcBef>
                <a:spcPct val="20000"/>
              </a:spcBef>
              <a:buClr>
                <a:srgbClr val="10CF9B"/>
              </a:buClr>
              <a:buSzPct val="65000"/>
              <a:buFont typeface="Wingdings 2" pitchFamily="18" charset="2"/>
              <a:buChar char=""/>
              <a:defRPr sz="2000">
                <a:latin typeface="+mn-lt"/>
                <a:cs typeface="+mn-cs"/>
              </a:defRPr>
            </a:lvl5pPr>
            <a:lvl6pPr marL="1737360" indent="-210312" algn="r" rtl="1">
              <a:spcBef>
                <a:spcPct val="20000"/>
              </a:spcBef>
              <a:buClr>
                <a:schemeClr val="accent5"/>
              </a:buClr>
              <a:buSzPct val="80000"/>
              <a:buFont typeface="Wingdings 2"/>
              <a:buChar char=""/>
              <a:defRPr kumimoji="0" sz="1800">
                <a:latin typeface="+mn-lt"/>
                <a:cs typeface="+mn-cs"/>
              </a:defRPr>
            </a:lvl6pPr>
            <a:lvl7pPr marL="1920240" indent="-182880" algn="r" rtl="1">
              <a:spcBef>
                <a:spcPct val="20000"/>
              </a:spcBef>
              <a:buClr>
                <a:schemeClr val="accent6"/>
              </a:buClr>
              <a:buSzPct val="80000"/>
              <a:buFont typeface="Wingdings 2"/>
              <a:buChar char=""/>
              <a:defRPr kumimoji="0" sz="1600" baseline="0">
                <a:latin typeface="+mn-lt"/>
                <a:cs typeface="+mn-cs"/>
              </a:defRPr>
            </a:lvl7pPr>
            <a:lvl8pPr marL="2194560" indent="-182880" algn="r" rtl="1">
              <a:spcBef>
                <a:spcPct val="20000"/>
              </a:spcBef>
              <a:buClr>
                <a:schemeClr val="tx2"/>
              </a:buClr>
              <a:buChar char="•"/>
              <a:defRPr kumimoji="0" sz="1600">
                <a:latin typeface="+mn-lt"/>
                <a:cs typeface="+mn-cs"/>
              </a:defRPr>
            </a:lvl8pPr>
            <a:lvl9pPr marL="2468880" indent="-182880" algn="r" rtl="1">
              <a:spcBef>
                <a:spcPct val="20000"/>
              </a:spcBef>
              <a:buClr>
                <a:schemeClr val="tx2"/>
              </a:buClr>
              <a:buFontTx/>
              <a:buChar char="•"/>
              <a:defRPr kumimoji="0" sz="1400" baseline="0">
                <a:latin typeface="+mn-lt"/>
                <a:cs typeface="+mn-cs"/>
              </a:defRPr>
            </a:lvl9pPr>
          </a:lstStyle>
          <a:p>
            <a:r>
              <a:rPr lang="en-US" dirty="0"/>
              <a:t>Strategies and Policies in Documentation</a:t>
            </a:r>
          </a:p>
          <a:p>
            <a:r>
              <a:rPr lang="en-US" dirty="0"/>
              <a:t>Processes in Museum Documentation</a:t>
            </a:r>
          </a:p>
          <a:p>
            <a:r>
              <a:rPr lang="en-US" dirty="0"/>
              <a:t>Museum Documentation as Profession</a:t>
            </a:r>
          </a:p>
          <a:p>
            <a:r>
              <a:rPr lang="en-US" dirty="0"/>
              <a:t>Networking</a:t>
            </a:r>
          </a:p>
          <a:p>
            <a:r>
              <a:rPr lang="en-US" dirty="0"/>
              <a:t>Metadata</a:t>
            </a:r>
          </a:p>
          <a:p>
            <a:r>
              <a:rPr lang="en-US" dirty="0"/>
              <a:t>Multilingual Terminology</a:t>
            </a:r>
          </a:p>
          <a:p>
            <a:r>
              <a:rPr lang="en-US" dirty="0"/>
              <a:t>Digital Long Term Preservation</a:t>
            </a:r>
          </a:p>
          <a:p>
            <a:r>
              <a:rPr lang="en-US" dirty="0"/>
              <a:t>Intangible Cultural Heritage</a:t>
            </a:r>
          </a:p>
          <a:p>
            <a:r>
              <a:rPr lang="en-US" dirty="0"/>
              <a:t>GIS-Applications in Cultural Heritage</a:t>
            </a:r>
          </a:p>
          <a:p>
            <a:r>
              <a:rPr lang="en-US" dirty="0"/>
              <a:t>Digital Documentation in Archaeology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000" y="3789040"/>
            <a:ext cx="2376736" cy="2376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048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כותרת 1"/>
          <p:cNvSpPr>
            <a:spLocks noGrp="1"/>
          </p:cNvSpPr>
          <p:nvPr>
            <p:ph type="title"/>
          </p:nvPr>
        </p:nvSpPr>
        <p:spPr>
          <a:xfrm>
            <a:off x="323528" y="1277888"/>
            <a:ext cx="8640960" cy="1143000"/>
          </a:xfrm>
        </p:spPr>
        <p:txBody>
          <a:bodyPr/>
          <a:lstStyle/>
          <a:p>
            <a:pPr algn="l" rtl="0" eaLnBrk="1" hangingPunct="1"/>
            <a:r>
              <a:rPr lang="en-US" sz="3200" b="1" dirty="0" smtClean="0">
                <a:latin typeface="+mn-lt"/>
                <a:ea typeface="+mn-ea"/>
              </a:rPr>
              <a:t>Suzanne </a:t>
            </a:r>
            <a:r>
              <a:rPr lang="en-US" sz="3200" b="1" dirty="0">
                <a:latin typeface="+mn-lt"/>
                <a:ea typeface="+mn-ea"/>
              </a:rPr>
              <a:t>Petersen McLean- </a:t>
            </a:r>
            <a:r>
              <a:rPr lang="en-US" sz="3200" b="1" dirty="0" smtClean="0">
                <a:latin typeface="+mn-lt"/>
                <a:ea typeface="+mn-ea"/>
              </a:rPr>
              <a:t/>
            </a:r>
            <a:br>
              <a:rPr lang="en-US" sz="3200" b="1" dirty="0" smtClean="0">
                <a:latin typeface="+mn-lt"/>
                <a:ea typeface="+mn-ea"/>
              </a:rPr>
            </a:br>
            <a:r>
              <a:rPr lang="en-US" sz="3200" b="1" dirty="0" smtClean="0">
                <a:latin typeface="+mn-lt"/>
                <a:ea typeface="+mn-ea"/>
              </a:rPr>
              <a:t>Bata </a:t>
            </a:r>
            <a:r>
              <a:rPr lang="en-US" sz="3200" b="1" dirty="0">
                <a:latin typeface="+mn-lt"/>
                <a:ea typeface="+mn-ea"/>
              </a:rPr>
              <a:t>Shoe Museum, Canada</a:t>
            </a:r>
            <a:endParaRPr lang="he-IL" sz="3200" b="1" dirty="0">
              <a:latin typeface="+mn-lt"/>
              <a:ea typeface="+mn-ea"/>
            </a:endParaRPr>
          </a:p>
        </p:txBody>
      </p:sp>
      <p:sp>
        <p:nvSpPr>
          <p:cNvPr id="11267" name="מציין מיקום תוכן 2"/>
          <p:cNvSpPr>
            <a:spLocks noGrp="1"/>
          </p:cNvSpPr>
          <p:nvPr>
            <p:ph idx="1"/>
          </p:nvPr>
        </p:nvSpPr>
        <p:spPr>
          <a:xfrm>
            <a:off x="251520" y="2492896"/>
            <a:ext cx="8661648" cy="3816424"/>
          </a:xfrm>
        </p:spPr>
        <p:txBody>
          <a:bodyPr/>
          <a:lstStyle/>
          <a:p>
            <a:pPr marL="0" indent="0">
              <a:buNone/>
            </a:pPr>
            <a:r>
              <a:rPr lang="he-IL" dirty="0" smtClean="0">
                <a:cs typeface="+mj-cs"/>
              </a:rPr>
              <a:t>מוזאון זה הוא בעל אוסף של כ-13</a:t>
            </a:r>
            <a:r>
              <a:rPr lang="he-IL" dirty="0">
                <a:cs typeface="+mj-cs"/>
              </a:rPr>
              <a:t>,</a:t>
            </a:r>
            <a:r>
              <a:rPr lang="he-IL" dirty="0" smtClean="0">
                <a:cs typeface="+mj-cs"/>
              </a:rPr>
              <a:t>000 אלף פריטים. החל מסוף שנות ה-90 החלו בפרויקט דיגיטציה של האוסף. הדגש העיקרי בתהליך הושם על הצילום הדיגיטלי של הפריטים (נעליים), שנעשה</a:t>
            </a:r>
            <a:r>
              <a:rPr lang="en-US" dirty="0" smtClean="0">
                <a:cs typeface="+mj-cs"/>
              </a:rPr>
              <a:t/>
            </a:r>
            <a:br>
              <a:rPr lang="en-US" dirty="0" smtClean="0">
                <a:cs typeface="+mj-cs"/>
              </a:rPr>
            </a:br>
            <a:r>
              <a:rPr lang="he-IL" dirty="0" smtClean="0">
                <a:cs typeface="+mj-cs"/>
              </a:rPr>
              <a:t>בכל שנה בחודשי הקיץ בעזרתם של סטודנטים. הצילום נעשה ממספר זוויות שונות של כל פריט. הצילומים עם המידע המפורט על כל זוג נעליים נכנס לתוך מערכת ממוחשבת שפותחה במיוחד בעבור המוזאון.</a:t>
            </a:r>
            <a:r>
              <a:rPr lang="en-US" dirty="0" smtClean="0">
                <a:cs typeface="+mj-cs"/>
              </a:rPr>
              <a:t/>
            </a:r>
            <a:br>
              <a:rPr lang="en-US" dirty="0" smtClean="0">
                <a:cs typeface="+mj-cs"/>
              </a:rPr>
            </a:br>
            <a:r>
              <a:rPr lang="he-IL" dirty="0" smtClean="0">
                <a:cs typeface="+mj-cs"/>
              </a:rPr>
              <a:t>המטרה העיקרית הייתה הנגשה דיגיטלית של פריטי האוסף </a:t>
            </a:r>
            <a:r>
              <a:rPr lang="en-US" dirty="0" smtClean="0">
                <a:cs typeface="+mj-cs"/>
              </a:rPr>
              <a:t/>
            </a:r>
            <a:br>
              <a:rPr lang="en-US" dirty="0" smtClean="0">
                <a:cs typeface="+mj-cs"/>
              </a:rPr>
            </a:br>
            <a:r>
              <a:rPr lang="he-IL" dirty="0" smtClean="0">
                <a:cs typeface="+mj-cs"/>
              </a:rPr>
              <a:t>דרך אתר האינטרנט של המוזאון.</a:t>
            </a:r>
          </a:p>
        </p:txBody>
      </p:sp>
      <p:sp>
        <p:nvSpPr>
          <p:cNvPr id="2" name="Rectangle 1"/>
          <p:cNvSpPr/>
          <p:nvPr/>
        </p:nvSpPr>
        <p:spPr>
          <a:xfrm>
            <a:off x="2483768" y="548680"/>
            <a:ext cx="6156176" cy="707886"/>
          </a:xfrm>
          <a:prstGeom prst="rect">
            <a:avLst/>
          </a:prstGeom>
        </p:spPr>
        <p:txBody>
          <a:bodyPr wrap="square">
            <a:spAutoFit/>
          </a:bodyPr>
          <a:lstStyle/>
          <a:p>
            <a:r>
              <a:rPr lang="he-IL" sz="4000" b="1" u="sng" dirty="0">
                <a:solidFill>
                  <a:schemeClr val="accent1"/>
                </a:solidFill>
              </a:rPr>
              <a:t>הרצאות נבחרות: </a:t>
            </a:r>
            <a:endParaRPr lang="en-US" sz="4000" dirty="0">
              <a:solidFill>
                <a:schemeClr val="accent1"/>
              </a:solidFill>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942" y="1268498"/>
            <a:ext cx="1584002" cy="1208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כותרת 1"/>
          <p:cNvSpPr>
            <a:spLocks noGrp="1"/>
          </p:cNvSpPr>
          <p:nvPr>
            <p:ph type="title"/>
          </p:nvPr>
        </p:nvSpPr>
        <p:spPr>
          <a:xfrm>
            <a:off x="384572" y="1256566"/>
            <a:ext cx="8229600" cy="1143000"/>
          </a:xfrm>
          <a:noFill/>
          <a:ln>
            <a:noFill/>
          </a:ln>
        </p:spPr>
        <p:txBody>
          <a:bodyPr vert="horz" wrap="square" lIns="0" tIns="45720" rIns="0" bIns="0" numCol="1" anchor="b" anchorCtr="0" compatLnSpc="1">
            <a:prstTxWarp prst="textNoShape">
              <a:avLst/>
            </a:prstTxWarp>
          </a:bodyPr>
          <a:lstStyle/>
          <a:p>
            <a:pPr rtl="0" eaLnBrk="1" hangingPunct="1"/>
            <a:r>
              <a:rPr lang="en-US" sz="3200" b="1" dirty="0" err="1">
                <a:latin typeface="+mn-lt"/>
                <a:ea typeface="+mn-ea"/>
              </a:rPr>
              <a:t>Keletso</a:t>
            </a:r>
            <a:r>
              <a:rPr lang="en-US" sz="3200" b="1" dirty="0">
                <a:latin typeface="+mn-lt"/>
                <a:ea typeface="+mn-ea"/>
              </a:rPr>
              <a:t> </a:t>
            </a:r>
            <a:r>
              <a:rPr lang="en-US" sz="3200" b="1" dirty="0" err="1">
                <a:latin typeface="+mn-lt"/>
                <a:ea typeface="+mn-ea"/>
              </a:rPr>
              <a:t>Gaone</a:t>
            </a:r>
            <a:r>
              <a:rPr lang="en-US" sz="3200" b="1" dirty="0">
                <a:latin typeface="+mn-lt"/>
                <a:ea typeface="+mn-ea"/>
              </a:rPr>
              <a:t> </a:t>
            </a:r>
            <a:r>
              <a:rPr lang="en-US" sz="3200" b="1" dirty="0" err="1">
                <a:latin typeface="+mn-lt"/>
                <a:ea typeface="+mn-ea"/>
              </a:rPr>
              <a:t>Setlhabi</a:t>
            </a:r>
            <a:r>
              <a:rPr lang="en-US" sz="3200" b="1" dirty="0">
                <a:latin typeface="+mn-lt"/>
                <a:ea typeface="+mn-ea"/>
              </a:rPr>
              <a:t>- </a:t>
            </a:r>
            <a:br>
              <a:rPr lang="en-US" sz="3200" b="1" dirty="0">
                <a:latin typeface="+mn-lt"/>
                <a:ea typeface="+mn-ea"/>
              </a:rPr>
            </a:br>
            <a:r>
              <a:rPr lang="en-US" sz="3200" b="1" dirty="0">
                <a:latin typeface="+mn-lt"/>
                <a:ea typeface="+mn-ea"/>
              </a:rPr>
              <a:t>University of Botswana, Botswana</a:t>
            </a:r>
            <a:endParaRPr lang="he-IL" sz="3200" b="1" dirty="0">
              <a:latin typeface="+mn-lt"/>
              <a:ea typeface="+mn-ea"/>
            </a:endParaRPr>
          </a:p>
        </p:txBody>
      </p:sp>
      <p:sp>
        <p:nvSpPr>
          <p:cNvPr id="12291" name="מציין מיקום תוכן 2"/>
          <p:cNvSpPr>
            <a:spLocks noGrp="1"/>
          </p:cNvSpPr>
          <p:nvPr>
            <p:ph idx="1"/>
          </p:nvPr>
        </p:nvSpPr>
        <p:spPr>
          <a:xfrm>
            <a:off x="38100" y="2540571"/>
            <a:ext cx="8769152" cy="4200797"/>
          </a:xfrm>
        </p:spPr>
        <p:txBody>
          <a:bodyPr/>
          <a:lstStyle/>
          <a:p>
            <a:pPr marL="0" indent="0">
              <a:buNone/>
            </a:pPr>
            <a:r>
              <a:rPr lang="he-IL" dirty="0" smtClean="0">
                <a:cs typeface="+mj-cs"/>
              </a:rPr>
              <a:t>השפה הרשמית בבוטסואנה היא אנגלית, והשפה הלאומית היא סטסוואנה (</a:t>
            </a:r>
            <a:r>
              <a:rPr lang="en-US" dirty="0" smtClean="0">
                <a:cs typeface="+mj-cs"/>
              </a:rPr>
              <a:t>Setswana</a:t>
            </a:r>
            <a:r>
              <a:rPr lang="he-IL" dirty="0" smtClean="0">
                <a:cs typeface="+mj-cs"/>
              </a:rPr>
              <a:t>). קיימת בעיה שנוצרת במהלך הגדרתם של הפריטים האתנוגרפיים שנאספים בשבטי הילידים במדינה - הקטלוג ורישום החפץ נעשה באנגלית, אך במהלך תרגומו של שם הפריט לאנגלית הולכת לאיבוד הגדרתו האמתית של החפץ. הגדרתם של הפריטים באנגלית נעשית בדרך לא ראויה כבר במהלך איסוף החפצים וגוררת בעקבותיה שרשרת של טעויות. </a:t>
            </a:r>
            <a:r>
              <a:rPr lang="en-US" dirty="0" smtClean="0">
                <a:cs typeface="+mj-cs"/>
              </a:rPr>
              <a:t/>
            </a:r>
            <a:br>
              <a:rPr lang="en-US" dirty="0" smtClean="0">
                <a:cs typeface="+mj-cs"/>
              </a:rPr>
            </a:br>
            <a:r>
              <a:rPr lang="he-IL" dirty="0" smtClean="0">
                <a:cs typeface="+mj-cs"/>
              </a:rPr>
              <a:t>כיום, מתבצע חיפוש כדי לאתר את השיטה הנכונה ביותר שתאפשר הגדרה מדויקת יותר בשפה האנגלית, אך גם תשמור על ההגדרה המקורית בשפתם של השבטים הילידים.</a:t>
            </a:r>
          </a:p>
        </p:txBody>
      </p:sp>
      <p:sp>
        <p:nvSpPr>
          <p:cNvPr id="6" name="Rectangle 5"/>
          <p:cNvSpPr/>
          <p:nvPr/>
        </p:nvSpPr>
        <p:spPr>
          <a:xfrm>
            <a:off x="2483768" y="548680"/>
            <a:ext cx="6156176" cy="707886"/>
          </a:xfrm>
          <a:prstGeom prst="rect">
            <a:avLst/>
          </a:prstGeom>
        </p:spPr>
        <p:txBody>
          <a:bodyPr wrap="square">
            <a:spAutoFit/>
          </a:bodyPr>
          <a:lstStyle/>
          <a:p>
            <a:r>
              <a:rPr lang="he-IL" sz="4000" b="1" u="sng" dirty="0">
                <a:solidFill>
                  <a:schemeClr val="accent1"/>
                </a:solidFill>
              </a:rPr>
              <a:t>הרצאות נבחרות: </a:t>
            </a:r>
            <a:endParaRPr lang="en-US" sz="4000" dirty="0">
              <a:solidFill>
                <a:schemeClr val="accent1"/>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376" y="1289730"/>
            <a:ext cx="683568" cy="120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כותרת 1"/>
          <p:cNvSpPr>
            <a:spLocks noGrp="1"/>
          </p:cNvSpPr>
          <p:nvPr>
            <p:ph type="title"/>
          </p:nvPr>
        </p:nvSpPr>
        <p:spPr>
          <a:xfrm>
            <a:off x="179512" y="1340768"/>
            <a:ext cx="8589640" cy="494630"/>
          </a:xfrm>
          <a:noFill/>
          <a:ln>
            <a:noFill/>
          </a:ln>
        </p:spPr>
        <p:txBody>
          <a:bodyPr vert="horz" wrap="square" lIns="0" tIns="45720" rIns="0" bIns="0" numCol="1" anchor="b" anchorCtr="0" compatLnSpc="1">
            <a:prstTxWarp prst="textNoShape">
              <a:avLst/>
            </a:prstTxWarp>
          </a:bodyPr>
          <a:lstStyle/>
          <a:p>
            <a:pPr rtl="0" eaLnBrk="1" hangingPunct="1"/>
            <a:r>
              <a:rPr lang="en-US" sz="3200" b="1" dirty="0" smtClean="0">
                <a:latin typeface="+mn-lt"/>
                <a:ea typeface="+mn-ea"/>
              </a:rPr>
              <a:t>Tanya </a:t>
            </a:r>
            <a:r>
              <a:rPr lang="en-US" sz="3200" b="1" dirty="0" err="1" smtClean="0">
                <a:latin typeface="+mn-lt"/>
                <a:ea typeface="+mn-ea"/>
              </a:rPr>
              <a:t>Szrajber</a:t>
            </a:r>
            <a:r>
              <a:rPr lang="he-IL" sz="3200" b="1" dirty="0" smtClean="0">
                <a:latin typeface="+mn-lt"/>
                <a:ea typeface="+mn-ea"/>
              </a:rPr>
              <a:t> </a:t>
            </a:r>
            <a:r>
              <a:rPr lang="en-US" sz="3200" b="1" dirty="0" smtClean="0">
                <a:latin typeface="+mn-lt"/>
                <a:ea typeface="+mn-ea"/>
              </a:rPr>
              <a:t> - </a:t>
            </a:r>
            <a:r>
              <a:rPr lang="en-US" sz="3200" b="1" dirty="0">
                <a:latin typeface="+mn-lt"/>
                <a:ea typeface="+mn-ea"/>
              </a:rPr>
              <a:t>British Museum, England</a:t>
            </a:r>
            <a:endParaRPr lang="he-IL" sz="3200" b="1" dirty="0">
              <a:latin typeface="+mn-lt"/>
              <a:ea typeface="+mn-ea"/>
            </a:endParaRPr>
          </a:p>
        </p:txBody>
      </p:sp>
      <p:sp>
        <p:nvSpPr>
          <p:cNvPr id="3" name="מציין מיקום תוכן 2"/>
          <p:cNvSpPr>
            <a:spLocks noGrp="1"/>
          </p:cNvSpPr>
          <p:nvPr>
            <p:ph idx="1"/>
          </p:nvPr>
        </p:nvSpPr>
        <p:spPr>
          <a:xfrm>
            <a:off x="179512" y="1916832"/>
            <a:ext cx="8661648" cy="4536405"/>
          </a:xfrm>
        </p:spPr>
        <p:txBody>
          <a:bodyPr/>
          <a:lstStyle/>
          <a:p>
            <a:pPr marL="0" indent="0">
              <a:buFont typeface="Wingdings 2" pitchFamily="18" charset="2"/>
              <a:buNone/>
              <a:defRPr/>
            </a:pPr>
            <a:r>
              <a:rPr lang="he-IL" sz="2000" dirty="0" smtClean="0">
                <a:cs typeface="+mj-cs"/>
              </a:rPr>
              <a:t>המרצה, אשר מכהנת כראש מחלקת הרישום במוזאון הבריטי, לונדון, מובילה גישה חדשנית בתחום הדיגיטציה, לפיה יש להציג לקהל הרחב את כל המידע האפשרי לגבי הפריט ולאפשר למשתמש להגיב. </a:t>
            </a:r>
            <a:r>
              <a:rPr lang="en-US" sz="2000" dirty="0" smtClean="0">
                <a:cs typeface="+mj-cs"/>
              </a:rPr>
              <a:t/>
            </a:r>
            <a:br>
              <a:rPr lang="en-US" sz="2000" dirty="0" smtClean="0">
                <a:cs typeface="+mj-cs"/>
              </a:rPr>
            </a:br>
            <a:r>
              <a:rPr lang="he-IL" sz="2000" dirty="0" smtClean="0">
                <a:cs typeface="+mj-cs"/>
              </a:rPr>
              <a:t>הצעותיה העיקריות לבניית בסיס נתונים אופטימלי לגישה הדיגיטלית הם:</a:t>
            </a:r>
          </a:p>
          <a:p>
            <a:pPr>
              <a:defRPr/>
            </a:pPr>
            <a:r>
              <a:rPr lang="he-IL" sz="2000" dirty="0" smtClean="0">
                <a:cs typeface="+mj-cs"/>
              </a:rPr>
              <a:t>יצירת איזון בין איכות לכמות הנתונים.</a:t>
            </a:r>
          </a:p>
          <a:p>
            <a:pPr>
              <a:defRPr/>
            </a:pPr>
            <a:r>
              <a:rPr lang="he-IL" sz="2000" dirty="0" smtClean="0">
                <a:cs typeface="+mj-cs"/>
              </a:rPr>
              <a:t>הגדרה ושמירה על קווים אחידים לסוגים שונים של הפריטים.</a:t>
            </a:r>
          </a:p>
          <a:p>
            <a:pPr>
              <a:defRPr/>
            </a:pPr>
            <a:r>
              <a:rPr lang="he-IL" sz="2000" dirty="0" smtClean="0">
                <a:cs typeface="+mj-cs"/>
              </a:rPr>
              <a:t>יצירת עקביות בין הפריטים השונים של האוסף.</a:t>
            </a:r>
          </a:p>
          <a:p>
            <a:pPr>
              <a:defRPr/>
            </a:pPr>
            <a:r>
              <a:rPr lang="he-IL" sz="2000" dirty="0" smtClean="0">
                <a:cs typeface="+mj-cs"/>
              </a:rPr>
              <a:t>שימוש בטרמינולוגיה רלוונטית, אם אינה קיימת, להשקיע ביצירתה.</a:t>
            </a:r>
          </a:p>
          <a:p>
            <a:pPr>
              <a:defRPr/>
            </a:pPr>
            <a:r>
              <a:rPr lang="he-IL" sz="2000" dirty="0" smtClean="0">
                <a:cs typeface="+mj-cs"/>
              </a:rPr>
              <a:t>שיתוף כל הגורמים הרלוונטיים בתהליך.</a:t>
            </a:r>
          </a:p>
          <a:p>
            <a:pPr>
              <a:defRPr/>
            </a:pPr>
            <a:r>
              <a:rPr lang="he-IL" sz="2000" dirty="0" smtClean="0">
                <a:cs typeface="+mj-cs"/>
              </a:rPr>
              <a:t>יצירת צורך </a:t>
            </a:r>
            <a:r>
              <a:rPr lang="he-IL" sz="2000" dirty="0" err="1" smtClean="0">
                <a:cs typeface="+mj-cs"/>
              </a:rPr>
              <a:t>מוזאלי</a:t>
            </a:r>
            <a:r>
              <a:rPr lang="he-IL" sz="2000" dirty="0" smtClean="0">
                <a:cs typeface="+mj-cs"/>
              </a:rPr>
              <a:t> בבסיס הנתונים.</a:t>
            </a:r>
          </a:p>
          <a:p>
            <a:pPr>
              <a:defRPr/>
            </a:pPr>
            <a:r>
              <a:rPr lang="he-IL" sz="2000" dirty="0" smtClean="0">
                <a:cs typeface="+mj-cs"/>
              </a:rPr>
              <a:t>לימוד והדרכה של הצוות.</a:t>
            </a:r>
          </a:p>
          <a:p>
            <a:pPr>
              <a:defRPr/>
            </a:pPr>
            <a:r>
              <a:rPr lang="he-IL" sz="2000" dirty="0" smtClean="0">
                <a:cs typeface="+mj-cs"/>
              </a:rPr>
              <a:t>יצירת מערכת ממוחשבת מתאימה – שמירת איזון בין שדות טבלה ובין </a:t>
            </a:r>
            <a:r>
              <a:rPr lang="en-US" sz="2000" dirty="0" smtClean="0">
                <a:cs typeface="+mj-cs"/>
              </a:rPr>
              <a:t/>
            </a:r>
            <a:br>
              <a:rPr lang="en-US" sz="2000" dirty="0" smtClean="0">
                <a:cs typeface="+mj-cs"/>
              </a:rPr>
            </a:br>
            <a:r>
              <a:rPr lang="he-IL" sz="2000" dirty="0" smtClean="0">
                <a:cs typeface="+mj-cs"/>
              </a:rPr>
              <a:t>שדות טקסט חופשי.</a:t>
            </a:r>
          </a:p>
          <a:p>
            <a:pPr>
              <a:defRPr/>
            </a:pPr>
            <a:endParaRPr lang="he-IL" sz="2000" dirty="0">
              <a:cs typeface="+mj-cs"/>
            </a:endParaRPr>
          </a:p>
        </p:txBody>
      </p:sp>
      <p:sp>
        <p:nvSpPr>
          <p:cNvPr id="5" name="Rectangle 4"/>
          <p:cNvSpPr/>
          <p:nvPr/>
        </p:nvSpPr>
        <p:spPr>
          <a:xfrm>
            <a:off x="2483768" y="548680"/>
            <a:ext cx="6156176" cy="707886"/>
          </a:xfrm>
          <a:prstGeom prst="rect">
            <a:avLst/>
          </a:prstGeom>
        </p:spPr>
        <p:txBody>
          <a:bodyPr wrap="square">
            <a:spAutoFit/>
          </a:bodyPr>
          <a:lstStyle/>
          <a:p>
            <a:r>
              <a:rPr lang="he-IL" sz="4000" b="1" u="sng" dirty="0">
                <a:solidFill>
                  <a:schemeClr val="accent1"/>
                </a:solidFill>
              </a:rPr>
              <a:t>הרצאות נבחרות: </a:t>
            </a:r>
            <a:endParaRPr lang="en-US" sz="4000" dirty="0">
              <a:solidFill>
                <a:schemeClr val="accent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869160"/>
            <a:ext cx="1190022" cy="89136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5272</TotalTime>
  <Words>579</Words>
  <Application>Microsoft Office PowerPoint</Application>
  <PresentationFormat>‫הצגה על המסך (4:3)</PresentationFormat>
  <Paragraphs>73</Paragraphs>
  <Slides>14</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14</vt:i4>
      </vt:variant>
    </vt:vector>
  </HeadingPairs>
  <TitlesOfParts>
    <vt:vector size="15" baseType="lpstr">
      <vt:lpstr>זרימה</vt:lpstr>
      <vt:lpstr>CIDOC : Access and Understanding – Networking in the Digital Era </vt:lpstr>
      <vt:lpstr>CIDOC היא ועדה של ICOM שעוסקת ברישום ותיעוד של האוספים בין כותלי המוזאונים</vt:lpstr>
      <vt:lpstr>הכינוס התקיים בכמה מוקדים בעיר דרזדן בעת ובעונה אחת</vt:lpstr>
      <vt:lpstr>מצגת של PowerPoint</vt:lpstr>
      <vt:lpstr>מצגת של PowerPoint</vt:lpstr>
      <vt:lpstr>מצגת של PowerPoint</vt:lpstr>
      <vt:lpstr>Suzanne Petersen McLean-  Bata Shoe Museum, Canada</vt:lpstr>
      <vt:lpstr>Keletso Gaone Setlhabi-  University of Botswana, Botswana</vt:lpstr>
      <vt:lpstr>Tanya Szrajber  - British Museum, England</vt:lpstr>
      <vt:lpstr>סיורים בדרזדן מטעם מארגני הכינוס:</vt:lpstr>
      <vt:lpstr>סיורים בדרזדן מטעם מארגני הכינוס:</vt:lpstr>
      <vt:lpstr>סיורים בדרזדן מטעם מארגני הכינוס:</vt:lpstr>
      <vt:lpstr>        לסיכום: </vt:lpstr>
      <vt:lpstr>תודות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כנס איקום ברזיל 2013 בריו דה ז'נרו</dc:title>
  <dc:creator>orit</dc:creator>
  <cp:lastModifiedBy>icom</cp:lastModifiedBy>
  <cp:revision>423</cp:revision>
  <dcterms:created xsi:type="dcterms:W3CDTF">2013-08-26T07:44:13Z</dcterms:created>
  <dcterms:modified xsi:type="dcterms:W3CDTF">2014-11-02T09:13:30Z</dcterms:modified>
</cp:coreProperties>
</file>