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83" r:id="rId5"/>
    <p:sldId id="285" r:id="rId6"/>
    <p:sldId id="284" r:id="rId7"/>
    <p:sldId id="262" r:id="rId8"/>
    <p:sldId id="286" r:id="rId9"/>
    <p:sldId id="264" r:id="rId10"/>
    <p:sldId id="263" r:id="rId11"/>
    <p:sldId id="266" r:id="rId12"/>
    <p:sldId id="272" r:id="rId13"/>
    <p:sldId id="268" r:id="rId14"/>
    <p:sldId id="267" r:id="rId15"/>
    <p:sldId id="269" r:id="rId16"/>
    <p:sldId id="270" r:id="rId17"/>
    <p:sldId id="274" r:id="rId18"/>
    <p:sldId id="277" r:id="rId19"/>
    <p:sldId id="275" r:id="rId20"/>
    <p:sldId id="276" r:id="rId21"/>
    <p:sldId id="280" r:id="rId22"/>
    <p:sldId id="278" r:id="rId23"/>
    <p:sldId id="287" r:id="rId2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AEE"/>
    <a:srgbClr val="8E7B53"/>
    <a:srgbClr val="C2B9A4"/>
    <a:srgbClr val="D6CDC1"/>
    <a:srgbClr val="D3DEDF"/>
    <a:srgbClr val="B8AEB6"/>
    <a:srgbClr val="D7DCDE"/>
    <a:srgbClr val="F2F2F2"/>
    <a:srgbClr val="E0E3E4"/>
    <a:srgbClr val="8A3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76340" autoAdjust="0"/>
  </p:normalViewPr>
  <p:slideViewPr>
    <p:cSldViewPr>
      <p:cViewPr>
        <p:scale>
          <a:sx n="73" d="100"/>
          <a:sy n="73" d="100"/>
        </p:scale>
        <p:origin x="-171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2212-00AD-4743-9C88-73AA40D107CB}" type="datetimeFigureOut">
              <a:rPr lang="he-IL" smtClean="0"/>
              <a:t>כ"ב/תמוז/תשע"ז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813-DF6E-4D32-B524-F0C8D37CF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66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2212-00AD-4743-9C88-73AA40D107CB}" type="datetimeFigureOut">
              <a:rPr lang="he-IL" smtClean="0"/>
              <a:t>כ"ב/תמוז/תשע"ז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813-DF6E-4D32-B524-F0C8D37CF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613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2212-00AD-4743-9C88-73AA40D107CB}" type="datetimeFigureOut">
              <a:rPr lang="he-IL" smtClean="0"/>
              <a:t>כ"ב/תמוז/תשע"ז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813-DF6E-4D32-B524-F0C8D37CF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308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2212-00AD-4743-9C88-73AA40D107CB}" type="datetimeFigureOut">
              <a:rPr lang="he-IL" smtClean="0"/>
              <a:t>כ"ב/תמוז/תשע"ז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813-DF6E-4D32-B524-F0C8D37CF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669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2212-00AD-4743-9C88-73AA40D107CB}" type="datetimeFigureOut">
              <a:rPr lang="he-IL" smtClean="0"/>
              <a:t>כ"ב/תמוז/תשע"ז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813-DF6E-4D32-B524-F0C8D37CF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04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2212-00AD-4743-9C88-73AA40D107CB}" type="datetimeFigureOut">
              <a:rPr lang="he-IL" smtClean="0"/>
              <a:t>כ"ב/תמוז/תשע"ז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813-DF6E-4D32-B524-F0C8D37CF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33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2212-00AD-4743-9C88-73AA40D107CB}" type="datetimeFigureOut">
              <a:rPr lang="he-IL" smtClean="0"/>
              <a:t>כ"ב/תמוז/תשע"ז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813-DF6E-4D32-B524-F0C8D37CF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13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2212-00AD-4743-9C88-73AA40D107CB}" type="datetimeFigureOut">
              <a:rPr lang="he-IL" smtClean="0"/>
              <a:t>כ"ב/תמוז/תשע"ז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813-DF6E-4D32-B524-F0C8D37CF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887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2212-00AD-4743-9C88-73AA40D107CB}" type="datetimeFigureOut">
              <a:rPr lang="he-IL" smtClean="0"/>
              <a:t>כ"ב/תמוז/תשע"ז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813-DF6E-4D32-B524-F0C8D37CF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642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2212-00AD-4743-9C88-73AA40D107CB}" type="datetimeFigureOut">
              <a:rPr lang="he-IL" smtClean="0"/>
              <a:t>כ"ב/תמוז/תשע"ז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813-DF6E-4D32-B524-F0C8D37CF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53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2212-00AD-4743-9C88-73AA40D107CB}" type="datetimeFigureOut">
              <a:rPr lang="he-IL" smtClean="0"/>
              <a:t>כ"ב/תמוז/תשע"ז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813-DF6E-4D32-B524-F0C8D37CF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35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42212-00AD-4743-9C88-73AA40D107CB}" type="datetimeFigureOut">
              <a:rPr lang="he-IL" smtClean="0"/>
              <a:t>כ"ב/תמוז/תשע"ז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D813-DF6E-4D32-B524-F0C8D37CF1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44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 descr="C:\Users\noambe\Desktop\dvora davidoff Folder\d79ed7a4d7aa-d790d799d796d795d7a8-d7a7d799d792d796d7a1d798d79f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913" y="252413"/>
            <a:ext cx="8510587" cy="635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5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60" y="188640"/>
            <a:ext cx="7920880" cy="6417390"/>
          </a:xfrm>
        </p:spPr>
      </p:pic>
    </p:spTree>
    <p:extLst>
      <p:ext uri="{BB962C8B-B14F-4D97-AF65-F5344CB8AC3E}">
        <p14:creationId xmlns:p14="http://schemas.microsoft.com/office/powerpoint/2010/main" val="30576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16" y="-891480"/>
            <a:ext cx="7056784" cy="8759092"/>
          </a:xfrm>
        </p:spPr>
      </p:pic>
    </p:spTree>
    <p:extLst>
      <p:ext uri="{BB962C8B-B14F-4D97-AF65-F5344CB8AC3E}">
        <p14:creationId xmlns:p14="http://schemas.microsoft.com/office/powerpoint/2010/main" val="133192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6672"/>
            <a:ext cx="9163184" cy="5805264"/>
          </a:xfrm>
        </p:spPr>
      </p:pic>
    </p:spTree>
    <p:extLst>
      <p:ext uri="{BB962C8B-B14F-4D97-AF65-F5344CB8AC3E}">
        <p14:creationId xmlns:p14="http://schemas.microsoft.com/office/powerpoint/2010/main" val="21254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1760" y="0"/>
            <a:ext cx="4406061" cy="6858000"/>
          </a:xfrm>
        </p:spPr>
      </p:pic>
    </p:spTree>
    <p:extLst>
      <p:ext uri="{BB962C8B-B14F-4D97-AF65-F5344CB8AC3E}">
        <p14:creationId xmlns:p14="http://schemas.microsoft.com/office/powerpoint/2010/main" val="27326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1760" y="-82381"/>
            <a:ext cx="4392488" cy="6940381"/>
          </a:xfrm>
        </p:spPr>
      </p:pic>
    </p:spTree>
    <p:extLst>
      <p:ext uri="{BB962C8B-B14F-4D97-AF65-F5344CB8AC3E}">
        <p14:creationId xmlns:p14="http://schemas.microsoft.com/office/powerpoint/2010/main" val="37884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6632"/>
            <a:ext cx="9179720" cy="6525344"/>
          </a:xfrm>
        </p:spPr>
      </p:pic>
    </p:spTree>
    <p:extLst>
      <p:ext uri="{BB962C8B-B14F-4D97-AF65-F5344CB8AC3E}">
        <p14:creationId xmlns:p14="http://schemas.microsoft.com/office/powerpoint/2010/main" val="26874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3768" y="-32896"/>
            <a:ext cx="4464496" cy="6905640"/>
          </a:xfrm>
        </p:spPr>
      </p:pic>
    </p:spTree>
    <p:extLst>
      <p:ext uri="{BB962C8B-B14F-4D97-AF65-F5344CB8AC3E}">
        <p14:creationId xmlns:p14="http://schemas.microsoft.com/office/powerpoint/2010/main" val="29919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9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1760" y="-103985"/>
            <a:ext cx="4608512" cy="6961985"/>
          </a:xfrm>
        </p:spPr>
      </p:pic>
    </p:spTree>
    <p:extLst>
      <p:ext uri="{BB962C8B-B14F-4D97-AF65-F5344CB8AC3E}">
        <p14:creationId xmlns:p14="http://schemas.microsoft.com/office/powerpoint/2010/main" val="3285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4338" name="Picture 2" descr="C:\Users\noambe\Desktop\dvora davidoff Folder\Bukhara0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68111" y="-171400"/>
            <a:ext cx="11167786" cy="715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2290" name="Picture 2" descr="C:\Users\noambe\Desktop\dvora davidoff Folder\Bukhar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44525" y="-836613"/>
            <a:ext cx="10433050" cy="853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3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oambe\Desktop\dvora davidoff Folder\316-7008829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696" y="-1011832"/>
            <a:ext cx="5472608" cy="786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A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-74745"/>
            <a:ext cx="8748464" cy="6932745"/>
          </a:xfrm>
        </p:spPr>
      </p:pic>
    </p:spTree>
    <p:extLst>
      <p:ext uri="{BB962C8B-B14F-4D97-AF65-F5344CB8AC3E}">
        <p14:creationId xmlns:p14="http://schemas.microsoft.com/office/powerpoint/2010/main" val="5413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B53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Z:\dvora davidoff Folder\תמונות למצגת\316-600273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8025" y="0"/>
            <a:ext cx="4352816" cy="691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49" y="0"/>
            <a:ext cx="4355976" cy="68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noambe\Desktop\dvora davidoff Folder\Bukhara0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12" y="0"/>
            <a:ext cx="5508050" cy="789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77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427984" cy="68921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5656" y="0"/>
            <a:ext cx="4728344" cy="71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oambe\Desktop\dvora davidoff Folder\-תמונה 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-243408"/>
            <a:ext cx="5221426" cy="793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03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764704"/>
            <a:ext cx="7371375" cy="4713388"/>
          </a:xfrm>
        </p:spPr>
      </p:pic>
    </p:spTree>
    <p:extLst>
      <p:ext uri="{BB962C8B-B14F-4D97-AF65-F5344CB8AC3E}">
        <p14:creationId xmlns:p14="http://schemas.microsoft.com/office/powerpoint/2010/main" val="38190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68560" y="1"/>
            <a:ext cx="9986852" cy="6865962"/>
          </a:xfrm>
        </p:spPr>
      </p:pic>
    </p:spTree>
    <p:extLst>
      <p:ext uri="{BB962C8B-B14F-4D97-AF65-F5344CB8AC3E}">
        <p14:creationId xmlns:p14="http://schemas.microsoft.com/office/powerpoint/2010/main" val="17280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8020" y="-171400"/>
            <a:ext cx="4646280" cy="7029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0328" y="0"/>
            <a:ext cx="4802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5736" y="0"/>
            <a:ext cx="4870213" cy="6863968"/>
          </a:xfrm>
        </p:spPr>
      </p:pic>
    </p:spTree>
    <p:extLst>
      <p:ext uri="{BB962C8B-B14F-4D97-AF65-F5344CB8AC3E}">
        <p14:creationId xmlns:p14="http://schemas.microsoft.com/office/powerpoint/2010/main" val="23797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2989" y="8240"/>
            <a:ext cx="9683133" cy="6805136"/>
          </a:xfrm>
        </p:spPr>
      </p:pic>
    </p:spTree>
    <p:extLst>
      <p:ext uri="{BB962C8B-B14F-4D97-AF65-F5344CB8AC3E}">
        <p14:creationId xmlns:p14="http://schemas.microsoft.com/office/powerpoint/2010/main" val="33753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-459432"/>
            <a:ext cx="8626770" cy="8221729"/>
          </a:xfrm>
        </p:spPr>
      </p:pic>
    </p:spTree>
    <p:extLst>
      <p:ext uri="{BB962C8B-B14F-4D97-AF65-F5344CB8AC3E}">
        <p14:creationId xmlns:p14="http://schemas.microsoft.com/office/powerpoint/2010/main" val="338882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8095</TotalTime>
  <Words>0</Words>
  <Application>Microsoft Office PowerPoint</Application>
  <PresentationFormat>‫הצגה על המסך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4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Noam Ben-Yosaef</dc:creator>
  <cp:lastModifiedBy>icom</cp:lastModifiedBy>
  <cp:revision>45</cp:revision>
  <dcterms:created xsi:type="dcterms:W3CDTF">2016-12-07T14:57:47Z</dcterms:created>
  <dcterms:modified xsi:type="dcterms:W3CDTF">2017-07-16T12:46:24Z</dcterms:modified>
</cp:coreProperties>
</file>