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0624-B602-45C3-81E3-BBE2F4D49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9CF51-0B30-49E4-B64D-AA58043A9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358B-147E-4D1C-8018-13B167AF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FF-2F34-4C4B-BF70-59E985955CF2}" type="datetimeFigureOut">
              <a:rPr lang="en-IL" smtClean="0"/>
              <a:t>15/01/2023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26EB-19E4-4870-8690-4C60D417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4F4-A251-4B0B-97D4-D3078106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00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A420-83D8-4B88-A49C-5A46F1A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1931E-33FB-437F-86B4-0589BAF0F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3E36C-C2C1-4F67-9270-7ACA4D03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FF-2F34-4C4B-BF70-59E985955CF2}" type="datetimeFigureOut">
              <a:rPr lang="en-IL" smtClean="0"/>
              <a:t>15/01/2023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C3634-B410-4B39-9EF8-C0AFDDED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BB06E-A597-4337-8535-8312EF92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533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0CD81-9854-4786-A958-990EF75A0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B22D9-60B7-418C-954B-0E93B0F1E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5D0AC-78D7-4EE6-B8C9-50492570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FF-2F34-4C4B-BF70-59E985955CF2}" type="datetimeFigureOut">
              <a:rPr lang="en-IL" smtClean="0"/>
              <a:t>15/01/2023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6346-AF65-4629-BDDF-D34A40E3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0721C-708A-4DEA-B2F0-81B8CB57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145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AF1D-B677-4D2B-9AEA-C901ADD0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9166-75D1-4C36-B6A3-5E4DC601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5F465-FBD3-40E5-A420-929142CC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FF-2F34-4C4B-BF70-59E985955CF2}" type="datetimeFigureOut">
              <a:rPr lang="en-IL" smtClean="0"/>
              <a:t>15/01/2023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B0F51-6DE8-4DB0-86A9-E7F6776E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1ABDE-BC48-4E3A-A790-22240E08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522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46B4-30B4-4CAE-9745-D499398C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88CE-BE82-48DC-9290-041318AE1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AFB0-3F1C-4BCC-8A7C-A0D5BC9D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FF-2F34-4C4B-BF70-59E985955CF2}" type="datetimeFigureOut">
              <a:rPr lang="en-IL" smtClean="0"/>
              <a:t>15/01/2023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CA2C1-C850-4D3A-BB21-1D9C38D8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DB041-8589-4294-B65F-957B008E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694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6647-D9E3-49C8-9A59-EB683D83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9970-7A4B-4042-9820-C432E4655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FB006-DA58-4DD3-A2BB-0F8093FDB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A51CC-14F0-4C23-B497-3DDA8857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FF-2F34-4C4B-BF70-59E985955CF2}" type="datetimeFigureOut">
              <a:rPr lang="en-IL" smtClean="0"/>
              <a:t>15/01/2023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FF63E-C425-43A3-A922-1821EC08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A41C7-F9DF-41E0-9E30-AB588BFA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489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18E-91C2-4693-BBA5-8980074D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0C075-AA4C-4F8B-B2E8-554363EDC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35B53-8CC3-4CE5-B6C5-ADC25092F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AE88B-9886-4D7E-9974-EDB50F062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10750-F04D-439D-B9CB-4FE42F27E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527B6-4D7B-4A1C-B252-CA42B9EF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FF-2F34-4C4B-BF70-59E985955CF2}" type="datetimeFigureOut">
              <a:rPr lang="en-IL" smtClean="0"/>
              <a:t>15/01/2023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E33D2-9A5F-482D-A9F7-31F71FEC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62113-C785-430D-B626-25ABCB70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886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F19D-A4A4-4622-BCCF-E2D912E6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4DF0B-76D2-483A-9F7A-AC7A27E8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FF-2F34-4C4B-BF70-59E985955CF2}" type="datetimeFigureOut">
              <a:rPr lang="en-IL" smtClean="0"/>
              <a:t>15/01/2023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EF264-871A-4A36-9F5D-B48CF9B7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7CC4B-89B6-43FA-BBA4-85812DD8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302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19CBF-B70A-4116-B326-D832BAFD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FF-2F34-4C4B-BF70-59E985955CF2}" type="datetimeFigureOut">
              <a:rPr lang="en-IL" smtClean="0"/>
              <a:t>15/01/2023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4E217-AB26-430B-9142-7C747FD0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427C6-6460-41BE-9026-B673475C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490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3569-E63E-46D4-89F8-73BE61428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0C6A-50EC-4A0D-AAB9-2984ECAC3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F6E90-7867-4C21-BDCF-B6710E17F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7EB2D-13F2-4052-A85C-57FB9631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FF-2F34-4C4B-BF70-59E985955CF2}" type="datetimeFigureOut">
              <a:rPr lang="en-IL" smtClean="0"/>
              <a:t>15/01/2023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B47D2-5281-491E-966D-756F036A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A8D7B-0F24-45AD-AC6B-82B66944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70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B11B-0B8A-474F-B131-EAF0A00B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FEC47-9218-4608-AD43-B29A6E3EB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B7DB0-E199-4AB1-BB3B-4EC3B2991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3F3E1-57A2-47C4-9E4E-5A8E59B5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FF-2F34-4C4B-BF70-59E985955CF2}" type="datetimeFigureOut">
              <a:rPr lang="en-IL" smtClean="0"/>
              <a:t>15/01/2023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CAA00-183D-4E70-80BB-05C00343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29715-E193-4ADE-ADD5-A08899D9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598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3FDB8-82B7-4D3D-8529-0C9CF6C5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74F34-7890-42EF-BDE4-D8F837F2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7C0B-06A1-4139-A7C8-8287B962E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A87FF-2F34-4C4B-BF70-59E985955CF2}" type="datetimeFigureOut">
              <a:rPr lang="en-IL" smtClean="0"/>
              <a:t>15/01/2023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053F2-27E8-45A6-A508-08D652854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84194-36D5-4D17-820D-C621834C8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7DBD5-86D4-4BDE-830D-9A1AD7CD47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705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kush-me/SynthTex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8EC7-24B1-4099-B359-7F9CA98DF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Introduction to Computer Vision – 22928</a:t>
            </a:r>
            <a:br>
              <a:rPr lang="en-GB" dirty="0"/>
            </a:br>
            <a:r>
              <a:rPr lang="en-GB" dirty="0"/>
              <a:t>Final Project 2023a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42D35-9DB0-4E00-A3F7-4CD3D18F8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Font Recognition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351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DF9A-F61D-4469-B8F4-105DEAF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- Report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5BBF-2BEA-4CC8-9EA1-9A1A2D4F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detailed document explaining you method:</a:t>
            </a:r>
          </a:p>
          <a:p>
            <a:pPr lvl="1"/>
            <a:r>
              <a:rPr lang="en-US" sz="2800" dirty="0"/>
              <a:t>No more than 10 pages.</a:t>
            </a:r>
          </a:p>
          <a:p>
            <a:pPr lvl="1"/>
            <a:r>
              <a:rPr lang="en-US" sz="2800" dirty="0"/>
              <a:t>PDF</a:t>
            </a:r>
          </a:p>
          <a:p>
            <a:r>
              <a:rPr lang="en-US" sz="3200" dirty="0"/>
              <a:t>Show results.</a:t>
            </a:r>
          </a:p>
          <a:p>
            <a:r>
              <a:rPr lang="en-US" sz="3200" dirty="0"/>
              <a:t>Code must be stand alone (and running).</a:t>
            </a:r>
          </a:p>
          <a:p>
            <a:r>
              <a:rPr lang="en-US" sz="3200" dirty="0"/>
              <a:t>Pickle file with the final model.</a:t>
            </a:r>
          </a:p>
          <a:p>
            <a:r>
              <a:rPr lang="en-US" sz="3200" dirty="0"/>
              <a:t>Document must cover all aspects of your work.</a:t>
            </a:r>
          </a:p>
        </p:txBody>
      </p:sp>
    </p:spTree>
    <p:extLst>
      <p:ext uri="{BB962C8B-B14F-4D97-AF65-F5344CB8AC3E}">
        <p14:creationId xmlns:p14="http://schemas.microsoft.com/office/powerpoint/2010/main" val="142202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DF9A-F61D-4469-B8F4-105DEAF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5BBF-2BEA-4CC8-9EA1-9A1A2D4F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(how well did you do)</a:t>
            </a:r>
          </a:p>
          <a:p>
            <a:r>
              <a:rPr lang="en-US" dirty="0"/>
              <a:t>Performance (how fast do you do it).</a:t>
            </a:r>
          </a:p>
          <a:p>
            <a:r>
              <a:rPr lang="en-US" dirty="0"/>
              <a:t>Novelty (how new is you idea).</a:t>
            </a:r>
          </a:p>
          <a:p>
            <a:pPr lvl="1"/>
            <a:r>
              <a:rPr lang="en-US" sz="2800" dirty="0"/>
              <a:t>May build on existing ideas and still be novel.</a:t>
            </a:r>
          </a:p>
          <a:p>
            <a:r>
              <a:rPr lang="en-US" sz="3200" dirty="0"/>
              <a:t>Documents and code organization.</a:t>
            </a:r>
          </a:p>
          <a:p>
            <a:r>
              <a:rPr lang="en-US" sz="3200" dirty="0"/>
              <a:t>Final grade is on a curve – if you are worst (your methods performs worst), you’ll get the worst grade and it will be low.</a:t>
            </a:r>
          </a:p>
        </p:txBody>
      </p:sp>
    </p:spTree>
    <p:extLst>
      <p:ext uri="{BB962C8B-B14F-4D97-AF65-F5344CB8AC3E}">
        <p14:creationId xmlns:p14="http://schemas.microsoft.com/office/powerpoint/2010/main" val="200863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FDE01-0413-4562-8E8B-4B525B2D8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6" y="795752"/>
            <a:ext cx="10515600" cy="4351338"/>
          </a:xfrm>
        </p:spPr>
        <p:txBody>
          <a:bodyPr/>
          <a:lstStyle/>
          <a:p>
            <a:r>
              <a:rPr lang="en-GB" dirty="0"/>
              <a:t>Identify 5 fonts in </a:t>
            </a:r>
            <a:r>
              <a:rPr lang="en-US" dirty="0"/>
              <a:t>“real” imaged:</a:t>
            </a:r>
          </a:p>
          <a:p>
            <a:endParaRPr lang="en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4E1261-91F4-47FD-85E4-F3E9CC7D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782" y="2140168"/>
            <a:ext cx="5458834" cy="7214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2990D1-0C36-431F-8152-8693CAD53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543" y="3936272"/>
            <a:ext cx="4115809" cy="7019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6160D87-31DB-812A-F3CE-499A9FA02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281" y="1241254"/>
            <a:ext cx="5470335" cy="742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6DF892-DC16-92EE-3753-75EE9D279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8211" y="2879566"/>
            <a:ext cx="4214812" cy="821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862DBA-09B0-466A-8B9A-779387F83E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9540" y="4863857"/>
            <a:ext cx="4214812" cy="115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3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196C59EC-6135-B08D-32BE-98BEC6923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830247"/>
            <a:ext cx="7515225" cy="5022675"/>
          </a:xfrm>
        </p:spPr>
      </p:pic>
    </p:spTree>
    <p:extLst>
      <p:ext uri="{BB962C8B-B14F-4D97-AF65-F5344CB8AC3E}">
        <p14:creationId xmlns:p14="http://schemas.microsoft.com/office/powerpoint/2010/main" val="288629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4A7AED58-8BE2-801E-A50C-63C4DBBCA9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8" t="17966" r="9716" b="17088"/>
          <a:stretch/>
        </p:blipFill>
        <p:spPr>
          <a:xfrm>
            <a:off x="2474594" y="1009650"/>
            <a:ext cx="6955155" cy="46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3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DF9A-F61D-4469-B8F4-105DEAF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5BBF-2BEA-4CC8-9EA1-9A1A2D4F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goal is to correctly recognize the font for each character in each image.</a:t>
            </a:r>
          </a:p>
          <a:p>
            <a:r>
              <a:rPr lang="en-US" dirty="0"/>
              <a:t>Train set – images and labels:</a:t>
            </a:r>
          </a:p>
          <a:p>
            <a:pPr lvl="1"/>
            <a:r>
              <a:rPr lang="en-US" dirty="0"/>
              <a:t>https://drive.google.com/drive/folders/1jzHYpTwywUYA53nMGHVROSuVO14hEueq?usp=sharing</a:t>
            </a:r>
          </a:p>
          <a:p>
            <a:r>
              <a:rPr lang="en-US" dirty="0"/>
              <a:t>Test set – will be hidden until the last days of the challenge.</a:t>
            </a:r>
          </a:p>
          <a:p>
            <a:r>
              <a:rPr lang="en-US" dirty="0"/>
              <a:t>Develop a model.</a:t>
            </a:r>
          </a:p>
          <a:p>
            <a:r>
              <a:rPr lang="en-US" dirty="0"/>
              <a:t>Document it and report performance.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3460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DF9A-F61D-4469-B8F4-105DEAF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5BBF-2BEA-4CC8-9EA1-9A1A2D4F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Download the training set from:</a:t>
            </a:r>
          </a:p>
          <a:p>
            <a:pPr lvl="1"/>
            <a:r>
              <a:rPr lang="en-US" dirty="0"/>
              <a:t>https://drive.google.com/drive/folders/1jzHYpTwywUYA53nMGHVROSuVO14hEueq?usp=sharing</a:t>
            </a:r>
          </a:p>
          <a:p>
            <a:r>
              <a:rPr lang="en-US" dirty="0"/>
              <a:t>Zip file contain h5 file with all the data + image folder (just for visualization and debug).</a:t>
            </a:r>
          </a:p>
          <a:p>
            <a:r>
              <a:rPr lang="en-US" dirty="0"/>
              <a:t>Dataset has 998 Images, 30520 Characters from 5 fonts.</a:t>
            </a:r>
          </a:p>
          <a:p>
            <a:r>
              <a:rPr lang="en-US" dirty="0"/>
              <a:t>In addition to the images, each image has:</a:t>
            </a:r>
          </a:p>
          <a:p>
            <a:pPr lvl="1"/>
            <a:r>
              <a:rPr lang="en-US" dirty="0"/>
              <a:t>Word bounding boxes.</a:t>
            </a:r>
          </a:p>
          <a:p>
            <a:pPr lvl="1"/>
            <a:r>
              <a:rPr lang="en-US" dirty="0"/>
              <a:t>Character bounding boxes.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Font label for each character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7974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DF9A-F61D-4469-B8F4-105DEAF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the dataset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5BBF-2BEA-4CC8-9EA1-9A1A2D4F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h5py (pip install h5py – or with anaconda)</a:t>
            </a:r>
          </a:p>
          <a:p>
            <a:endParaRPr lang="en-US" dirty="0"/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BD527-616E-46A8-A608-805B23D03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392362"/>
            <a:ext cx="6562725" cy="36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4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DF9A-F61D-4469-B8F4-105DEAF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5BBF-2BEA-4CC8-9EA1-9A1A2D4F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using the code at – </a:t>
            </a:r>
            <a:endParaRPr lang="en-IL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https://github.com/ankush-me/SynthText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You may create additional training images.</a:t>
            </a:r>
          </a:p>
        </p:txBody>
      </p:sp>
    </p:spTree>
    <p:extLst>
      <p:ext uri="{BB962C8B-B14F-4D97-AF65-F5344CB8AC3E}">
        <p14:creationId xmlns:p14="http://schemas.microsoft.com/office/powerpoint/2010/main" val="75176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DF9A-F61D-4469-B8F4-105DEAF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5BBF-2BEA-4CC8-9EA1-9A1A2D4F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any of the methods learned in class.</a:t>
            </a:r>
          </a:p>
          <a:p>
            <a:r>
              <a:rPr lang="en-US" dirty="0"/>
              <a:t>Use any method you can find a description for in any paper.</a:t>
            </a:r>
          </a:p>
          <a:p>
            <a:r>
              <a:rPr lang="en-US" dirty="0"/>
              <a:t>Implement it yourself in Python.</a:t>
            </a:r>
          </a:p>
          <a:p>
            <a:pPr lvl="1"/>
            <a:r>
              <a:rPr lang="en-US" sz="2800" dirty="0"/>
              <a:t>Including OpenCV and scikit-learn</a:t>
            </a:r>
          </a:p>
          <a:p>
            <a:pPr lvl="1"/>
            <a:r>
              <a:rPr lang="en-US" sz="2800" dirty="0"/>
              <a:t>Any other package need to be approved.</a:t>
            </a:r>
          </a:p>
          <a:p>
            <a:pPr lvl="1"/>
            <a:r>
              <a:rPr lang="en-US" sz="2800" dirty="0"/>
              <a:t>DO NOT USE UNAUTHORIZED CODE</a:t>
            </a:r>
          </a:p>
        </p:txBody>
      </p:sp>
    </p:spTree>
    <p:extLst>
      <p:ext uri="{BB962C8B-B14F-4D97-AF65-F5344CB8AC3E}">
        <p14:creationId xmlns:p14="http://schemas.microsoft.com/office/powerpoint/2010/main" val="406728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Computer Vision – 22928 Final Project 2023a</vt:lpstr>
      <vt:lpstr>PowerPoint Presentation</vt:lpstr>
      <vt:lpstr>PowerPoint Presentation</vt:lpstr>
      <vt:lpstr>PowerPoint Presentation</vt:lpstr>
      <vt:lpstr>The Challenge</vt:lpstr>
      <vt:lpstr>Where to start</vt:lpstr>
      <vt:lpstr>How to read the dataset</vt:lpstr>
      <vt:lpstr>About the dataset</vt:lpstr>
      <vt:lpstr>Develop</vt:lpstr>
      <vt:lpstr>Document - Report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Vision – 22928 Final Project 2022a</dc:title>
  <dc:creator>KAHILA38</dc:creator>
  <cp:lastModifiedBy>KAHILA38</cp:lastModifiedBy>
  <cp:revision>15</cp:revision>
  <dcterms:created xsi:type="dcterms:W3CDTF">2021-12-01T21:10:22Z</dcterms:created>
  <dcterms:modified xsi:type="dcterms:W3CDTF">2023-01-15T00:21:10Z</dcterms:modified>
</cp:coreProperties>
</file>