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5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2A4F7-C539-41E9-A540-F3C183681A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CAABBB-84CD-4873-934D-4E63A766781A}">
      <dgm:prSet/>
      <dgm:spPr/>
      <dgm:t>
        <a:bodyPr/>
        <a:lstStyle/>
        <a:p>
          <a:r>
            <a:rPr lang="en-US"/>
            <a:t>Max</a:t>
          </a:r>
        </a:p>
      </dgm:t>
    </dgm:pt>
    <dgm:pt modelId="{413B6CB3-F317-495B-A916-D3BD51D5FD2B}" type="parTrans" cxnId="{59EAC110-1411-46A6-9181-A16F912A4007}">
      <dgm:prSet/>
      <dgm:spPr/>
      <dgm:t>
        <a:bodyPr/>
        <a:lstStyle/>
        <a:p>
          <a:endParaRPr lang="en-US"/>
        </a:p>
      </dgm:t>
    </dgm:pt>
    <dgm:pt modelId="{D0090524-B9E3-4FE4-9958-27E3BFD0D03C}" type="sibTrans" cxnId="{59EAC110-1411-46A6-9181-A16F912A4007}">
      <dgm:prSet/>
      <dgm:spPr/>
      <dgm:t>
        <a:bodyPr/>
        <a:lstStyle/>
        <a:p>
          <a:endParaRPr lang="en-US"/>
        </a:p>
      </dgm:t>
    </dgm:pt>
    <dgm:pt modelId="{5BE62F03-8E74-47EA-8E11-A950317B3A19}">
      <dgm:prSet/>
      <dgm:spPr/>
      <dgm:t>
        <a:bodyPr/>
        <a:lstStyle/>
        <a:p>
          <a:r>
            <a:rPr lang="en-US"/>
            <a:t>Kelsey</a:t>
          </a:r>
        </a:p>
      </dgm:t>
    </dgm:pt>
    <dgm:pt modelId="{8A9A613D-1A2C-482B-A587-F704CA4C5929}" type="parTrans" cxnId="{DC6D1853-8388-46BC-9080-7C220B432B63}">
      <dgm:prSet/>
      <dgm:spPr/>
      <dgm:t>
        <a:bodyPr/>
        <a:lstStyle/>
        <a:p>
          <a:endParaRPr lang="en-US"/>
        </a:p>
      </dgm:t>
    </dgm:pt>
    <dgm:pt modelId="{6B647FF3-A1E9-48F0-A30E-B65A53E72882}" type="sibTrans" cxnId="{DC6D1853-8388-46BC-9080-7C220B432B63}">
      <dgm:prSet/>
      <dgm:spPr/>
      <dgm:t>
        <a:bodyPr/>
        <a:lstStyle/>
        <a:p>
          <a:endParaRPr lang="en-US"/>
        </a:p>
      </dgm:t>
    </dgm:pt>
    <dgm:pt modelId="{0123050D-9B85-4900-9A3D-2AE1813F6A3F}">
      <dgm:prSet/>
      <dgm:spPr/>
      <dgm:t>
        <a:bodyPr/>
        <a:lstStyle/>
        <a:p>
          <a:r>
            <a:rPr lang="en-US"/>
            <a:t>Xianghan</a:t>
          </a:r>
        </a:p>
      </dgm:t>
    </dgm:pt>
    <dgm:pt modelId="{02D16D63-E90C-446C-9036-89E18929D5ED}" type="parTrans" cxnId="{D38BF5D3-9C20-4236-9F0F-43236F2A39A0}">
      <dgm:prSet/>
      <dgm:spPr/>
      <dgm:t>
        <a:bodyPr/>
        <a:lstStyle/>
        <a:p>
          <a:endParaRPr lang="en-US"/>
        </a:p>
      </dgm:t>
    </dgm:pt>
    <dgm:pt modelId="{8561CA35-09D6-4E5E-AB37-59595CC92005}" type="sibTrans" cxnId="{D38BF5D3-9C20-4236-9F0F-43236F2A39A0}">
      <dgm:prSet/>
      <dgm:spPr/>
      <dgm:t>
        <a:bodyPr/>
        <a:lstStyle/>
        <a:p>
          <a:endParaRPr lang="en-US"/>
        </a:p>
      </dgm:t>
    </dgm:pt>
    <dgm:pt modelId="{F981017D-13E1-413F-B94B-53BFC085C71E}">
      <dgm:prSet/>
      <dgm:spPr/>
      <dgm:t>
        <a:bodyPr/>
        <a:lstStyle/>
        <a:p>
          <a:r>
            <a:rPr lang="en-US"/>
            <a:t>Daniel</a:t>
          </a:r>
        </a:p>
      </dgm:t>
    </dgm:pt>
    <dgm:pt modelId="{2635EC83-0D5C-4615-B08C-1FE3B1029342}" type="parTrans" cxnId="{4827DF4A-1E68-411F-8ECF-6BE6BF8048CC}">
      <dgm:prSet/>
      <dgm:spPr/>
      <dgm:t>
        <a:bodyPr/>
        <a:lstStyle/>
        <a:p>
          <a:endParaRPr lang="en-US"/>
        </a:p>
      </dgm:t>
    </dgm:pt>
    <dgm:pt modelId="{BC81A8B4-E182-409A-B01A-A817091BEE52}" type="sibTrans" cxnId="{4827DF4A-1E68-411F-8ECF-6BE6BF8048CC}">
      <dgm:prSet/>
      <dgm:spPr/>
      <dgm:t>
        <a:bodyPr/>
        <a:lstStyle/>
        <a:p>
          <a:endParaRPr lang="en-US"/>
        </a:p>
      </dgm:t>
    </dgm:pt>
    <dgm:pt modelId="{841E1CE3-0E20-4415-A6D2-B6F722A81C8C}">
      <dgm:prSet/>
      <dgm:spPr/>
      <dgm:t>
        <a:bodyPr/>
        <a:lstStyle/>
        <a:p>
          <a:r>
            <a:rPr lang="en-US"/>
            <a:t>ADD PICS AND GITHUBS</a:t>
          </a:r>
        </a:p>
      </dgm:t>
    </dgm:pt>
    <dgm:pt modelId="{37F6D55C-34F9-4530-9755-8DF52F21ADFA}" type="parTrans" cxnId="{0EE7D1E3-473C-4841-B54C-7687C361B942}">
      <dgm:prSet/>
      <dgm:spPr/>
      <dgm:t>
        <a:bodyPr/>
        <a:lstStyle/>
        <a:p>
          <a:endParaRPr lang="en-US"/>
        </a:p>
      </dgm:t>
    </dgm:pt>
    <dgm:pt modelId="{60468C07-57B9-4D1C-85FC-04FCF6BF3452}" type="sibTrans" cxnId="{0EE7D1E3-473C-4841-B54C-7687C361B942}">
      <dgm:prSet/>
      <dgm:spPr/>
      <dgm:t>
        <a:bodyPr/>
        <a:lstStyle/>
        <a:p>
          <a:endParaRPr lang="en-US"/>
        </a:p>
      </dgm:t>
    </dgm:pt>
    <dgm:pt modelId="{488A3657-F888-49FE-BCC9-B827E23DBBCC}" type="pres">
      <dgm:prSet presAssocID="{4812A4F7-C539-41E9-A540-F3C183681A7D}" presName="root" presStyleCnt="0">
        <dgm:presLayoutVars>
          <dgm:dir/>
          <dgm:resizeHandles val="exact"/>
        </dgm:presLayoutVars>
      </dgm:prSet>
      <dgm:spPr/>
    </dgm:pt>
    <dgm:pt modelId="{0CC4C0CF-BCCF-4D88-A443-940545752CCB}" type="pres">
      <dgm:prSet presAssocID="{88CAABBB-84CD-4873-934D-4E63A766781A}" presName="compNode" presStyleCnt="0"/>
      <dgm:spPr/>
    </dgm:pt>
    <dgm:pt modelId="{D9926DEF-28AA-48B9-BBEB-1883A1586B42}" type="pres">
      <dgm:prSet presAssocID="{88CAABBB-84CD-4873-934D-4E63A76678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58A8F83-637E-448E-8811-269FAF05C520}" type="pres">
      <dgm:prSet presAssocID="{88CAABBB-84CD-4873-934D-4E63A766781A}" presName="spaceRect" presStyleCnt="0"/>
      <dgm:spPr/>
    </dgm:pt>
    <dgm:pt modelId="{02B4B308-C64B-4E7A-8D7D-FE481E76FC54}" type="pres">
      <dgm:prSet presAssocID="{88CAABBB-84CD-4873-934D-4E63A766781A}" presName="textRect" presStyleLbl="revTx" presStyleIdx="0" presStyleCnt="5">
        <dgm:presLayoutVars>
          <dgm:chMax val="1"/>
          <dgm:chPref val="1"/>
        </dgm:presLayoutVars>
      </dgm:prSet>
      <dgm:spPr/>
    </dgm:pt>
    <dgm:pt modelId="{51D92C32-F15A-4118-8393-FFA382A8D1EB}" type="pres">
      <dgm:prSet presAssocID="{D0090524-B9E3-4FE4-9958-27E3BFD0D03C}" presName="sibTrans" presStyleCnt="0"/>
      <dgm:spPr/>
    </dgm:pt>
    <dgm:pt modelId="{ACD23573-F313-4E35-8BED-7BBFDE514DF6}" type="pres">
      <dgm:prSet presAssocID="{5BE62F03-8E74-47EA-8E11-A950317B3A19}" presName="compNode" presStyleCnt="0"/>
      <dgm:spPr/>
    </dgm:pt>
    <dgm:pt modelId="{6E26FDA7-886E-4695-B09E-55547AF247F7}" type="pres">
      <dgm:prSet presAssocID="{5BE62F03-8E74-47EA-8E11-A950317B3A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4D9E2A6-370E-46C1-A263-3EB442FDD2F8}" type="pres">
      <dgm:prSet presAssocID="{5BE62F03-8E74-47EA-8E11-A950317B3A19}" presName="spaceRect" presStyleCnt="0"/>
      <dgm:spPr/>
    </dgm:pt>
    <dgm:pt modelId="{5FC96AFF-D674-41CB-BFE3-DF64A8B50E81}" type="pres">
      <dgm:prSet presAssocID="{5BE62F03-8E74-47EA-8E11-A950317B3A19}" presName="textRect" presStyleLbl="revTx" presStyleIdx="1" presStyleCnt="5">
        <dgm:presLayoutVars>
          <dgm:chMax val="1"/>
          <dgm:chPref val="1"/>
        </dgm:presLayoutVars>
      </dgm:prSet>
      <dgm:spPr/>
    </dgm:pt>
    <dgm:pt modelId="{F7BB9A34-1BE6-4D7E-A161-5FA34D5B198B}" type="pres">
      <dgm:prSet presAssocID="{6B647FF3-A1E9-48F0-A30E-B65A53E72882}" presName="sibTrans" presStyleCnt="0"/>
      <dgm:spPr/>
    </dgm:pt>
    <dgm:pt modelId="{F35BABF4-F380-4125-A8F1-FCC57AD36561}" type="pres">
      <dgm:prSet presAssocID="{0123050D-9B85-4900-9A3D-2AE1813F6A3F}" presName="compNode" presStyleCnt="0"/>
      <dgm:spPr/>
    </dgm:pt>
    <dgm:pt modelId="{CEFAFCB2-597D-4F56-8C6C-A97B2FFC8346}" type="pres">
      <dgm:prSet presAssocID="{0123050D-9B85-4900-9A3D-2AE1813F6A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5380B48-328B-41BF-BDBC-A2C5BB4C317D}" type="pres">
      <dgm:prSet presAssocID="{0123050D-9B85-4900-9A3D-2AE1813F6A3F}" presName="spaceRect" presStyleCnt="0"/>
      <dgm:spPr/>
    </dgm:pt>
    <dgm:pt modelId="{486D11A8-4A84-4EC4-8195-E0F12525E844}" type="pres">
      <dgm:prSet presAssocID="{0123050D-9B85-4900-9A3D-2AE1813F6A3F}" presName="textRect" presStyleLbl="revTx" presStyleIdx="2" presStyleCnt="5">
        <dgm:presLayoutVars>
          <dgm:chMax val="1"/>
          <dgm:chPref val="1"/>
        </dgm:presLayoutVars>
      </dgm:prSet>
      <dgm:spPr/>
    </dgm:pt>
    <dgm:pt modelId="{3656AB8D-364F-43FA-A9C2-1CC641B910A3}" type="pres">
      <dgm:prSet presAssocID="{8561CA35-09D6-4E5E-AB37-59595CC92005}" presName="sibTrans" presStyleCnt="0"/>
      <dgm:spPr/>
    </dgm:pt>
    <dgm:pt modelId="{196D7EDE-DBE7-4F2F-BE37-FB7135C232CB}" type="pres">
      <dgm:prSet presAssocID="{F981017D-13E1-413F-B94B-53BFC085C71E}" presName="compNode" presStyleCnt="0"/>
      <dgm:spPr/>
    </dgm:pt>
    <dgm:pt modelId="{87C00908-8595-486F-ABBC-77941E2467A5}" type="pres">
      <dgm:prSet presAssocID="{F981017D-13E1-413F-B94B-53BFC085C7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B8FE775-1979-4F24-A628-694B113EEB53}" type="pres">
      <dgm:prSet presAssocID="{F981017D-13E1-413F-B94B-53BFC085C71E}" presName="spaceRect" presStyleCnt="0"/>
      <dgm:spPr/>
    </dgm:pt>
    <dgm:pt modelId="{0D6433C6-2FD1-4210-B571-276248DADEBF}" type="pres">
      <dgm:prSet presAssocID="{F981017D-13E1-413F-B94B-53BFC085C71E}" presName="textRect" presStyleLbl="revTx" presStyleIdx="3" presStyleCnt="5">
        <dgm:presLayoutVars>
          <dgm:chMax val="1"/>
          <dgm:chPref val="1"/>
        </dgm:presLayoutVars>
      </dgm:prSet>
      <dgm:spPr/>
    </dgm:pt>
    <dgm:pt modelId="{0232623F-12D6-4F78-B690-05183644212E}" type="pres">
      <dgm:prSet presAssocID="{BC81A8B4-E182-409A-B01A-A817091BEE52}" presName="sibTrans" presStyleCnt="0"/>
      <dgm:spPr/>
    </dgm:pt>
    <dgm:pt modelId="{F9547FF6-41F6-49EC-8837-06126B40F87C}" type="pres">
      <dgm:prSet presAssocID="{841E1CE3-0E20-4415-A6D2-B6F722A81C8C}" presName="compNode" presStyleCnt="0"/>
      <dgm:spPr/>
    </dgm:pt>
    <dgm:pt modelId="{BC97D2B3-8550-42C0-AEA8-154129CC4754}" type="pres">
      <dgm:prSet presAssocID="{841E1CE3-0E20-4415-A6D2-B6F722A81C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AF2925D9-1ADD-4697-9843-7543A5E08FCE}" type="pres">
      <dgm:prSet presAssocID="{841E1CE3-0E20-4415-A6D2-B6F722A81C8C}" presName="spaceRect" presStyleCnt="0"/>
      <dgm:spPr/>
    </dgm:pt>
    <dgm:pt modelId="{BD0E114E-50CF-4CDE-977F-41C9EBD2ED9A}" type="pres">
      <dgm:prSet presAssocID="{841E1CE3-0E20-4415-A6D2-B6F722A81C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EAC110-1411-46A6-9181-A16F912A4007}" srcId="{4812A4F7-C539-41E9-A540-F3C183681A7D}" destId="{88CAABBB-84CD-4873-934D-4E63A766781A}" srcOrd="0" destOrd="0" parTransId="{413B6CB3-F317-495B-A916-D3BD51D5FD2B}" sibTransId="{D0090524-B9E3-4FE4-9958-27E3BFD0D03C}"/>
    <dgm:cxn modelId="{4827DF4A-1E68-411F-8ECF-6BE6BF8048CC}" srcId="{4812A4F7-C539-41E9-A540-F3C183681A7D}" destId="{F981017D-13E1-413F-B94B-53BFC085C71E}" srcOrd="3" destOrd="0" parTransId="{2635EC83-0D5C-4615-B08C-1FE3B1029342}" sibTransId="{BC81A8B4-E182-409A-B01A-A817091BEE52}"/>
    <dgm:cxn modelId="{DC6D1853-8388-46BC-9080-7C220B432B63}" srcId="{4812A4F7-C539-41E9-A540-F3C183681A7D}" destId="{5BE62F03-8E74-47EA-8E11-A950317B3A19}" srcOrd="1" destOrd="0" parTransId="{8A9A613D-1A2C-482B-A587-F704CA4C5929}" sibTransId="{6B647FF3-A1E9-48F0-A30E-B65A53E72882}"/>
    <dgm:cxn modelId="{2B20C880-5EF4-4FFA-91E8-12EC9BD92B94}" type="presOf" srcId="{0123050D-9B85-4900-9A3D-2AE1813F6A3F}" destId="{486D11A8-4A84-4EC4-8195-E0F12525E844}" srcOrd="0" destOrd="0" presId="urn:microsoft.com/office/officeart/2018/2/layout/IconLabelList"/>
    <dgm:cxn modelId="{328D6AA7-697C-4CCB-9FA1-FA38D3E75BE7}" type="presOf" srcId="{4812A4F7-C539-41E9-A540-F3C183681A7D}" destId="{488A3657-F888-49FE-BCC9-B827E23DBBCC}" srcOrd="0" destOrd="0" presId="urn:microsoft.com/office/officeart/2018/2/layout/IconLabelList"/>
    <dgm:cxn modelId="{977EE6AE-4F05-4813-9A6F-5ED6C8AAEE42}" type="presOf" srcId="{F981017D-13E1-413F-B94B-53BFC085C71E}" destId="{0D6433C6-2FD1-4210-B571-276248DADEBF}" srcOrd="0" destOrd="0" presId="urn:microsoft.com/office/officeart/2018/2/layout/IconLabelList"/>
    <dgm:cxn modelId="{952F12B0-B374-4D67-927F-BB0256365811}" type="presOf" srcId="{88CAABBB-84CD-4873-934D-4E63A766781A}" destId="{02B4B308-C64B-4E7A-8D7D-FE481E76FC54}" srcOrd="0" destOrd="0" presId="urn:microsoft.com/office/officeart/2018/2/layout/IconLabelList"/>
    <dgm:cxn modelId="{81E5E2CF-8831-4423-AC2C-D7F72500AEA9}" type="presOf" srcId="{5BE62F03-8E74-47EA-8E11-A950317B3A19}" destId="{5FC96AFF-D674-41CB-BFE3-DF64A8B50E81}" srcOrd="0" destOrd="0" presId="urn:microsoft.com/office/officeart/2018/2/layout/IconLabelList"/>
    <dgm:cxn modelId="{D38BF5D3-9C20-4236-9F0F-43236F2A39A0}" srcId="{4812A4F7-C539-41E9-A540-F3C183681A7D}" destId="{0123050D-9B85-4900-9A3D-2AE1813F6A3F}" srcOrd="2" destOrd="0" parTransId="{02D16D63-E90C-446C-9036-89E18929D5ED}" sibTransId="{8561CA35-09D6-4E5E-AB37-59595CC92005}"/>
    <dgm:cxn modelId="{0EE7D1E3-473C-4841-B54C-7687C361B942}" srcId="{4812A4F7-C539-41E9-A540-F3C183681A7D}" destId="{841E1CE3-0E20-4415-A6D2-B6F722A81C8C}" srcOrd="4" destOrd="0" parTransId="{37F6D55C-34F9-4530-9755-8DF52F21ADFA}" sibTransId="{60468C07-57B9-4D1C-85FC-04FCF6BF3452}"/>
    <dgm:cxn modelId="{4F1B24F5-C3D3-498B-8561-9DB49F77ECD3}" type="presOf" srcId="{841E1CE3-0E20-4415-A6D2-B6F722A81C8C}" destId="{BD0E114E-50CF-4CDE-977F-41C9EBD2ED9A}" srcOrd="0" destOrd="0" presId="urn:microsoft.com/office/officeart/2018/2/layout/IconLabelList"/>
    <dgm:cxn modelId="{F7CF7C3E-0C49-4CCF-8DCE-E464CCD5775B}" type="presParOf" srcId="{488A3657-F888-49FE-BCC9-B827E23DBBCC}" destId="{0CC4C0CF-BCCF-4D88-A443-940545752CCB}" srcOrd="0" destOrd="0" presId="urn:microsoft.com/office/officeart/2018/2/layout/IconLabelList"/>
    <dgm:cxn modelId="{1478AB76-B593-4BA3-85CA-C451F8D4EF61}" type="presParOf" srcId="{0CC4C0CF-BCCF-4D88-A443-940545752CCB}" destId="{D9926DEF-28AA-48B9-BBEB-1883A1586B42}" srcOrd="0" destOrd="0" presId="urn:microsoft.com/office/officeart/2018/2/layout/IconLabelList"/>
    <dgm:cxn modelId="{08F3DE18-2F78-4877-8886-9C9AC6E3942A}" type="presParOf" srcId="{0CC4C0CF-BCCF-4D88-A443-940545752CCB}" destId="{E58A8F83-637E-448E-8811-269FAF05C520}" srcOrd="1" destOrd="0" presId="urn:microsoft.com/office/officeart/2018/2/layout/IconLabelList"/>
    <dgm:cxn modelId="{8EF7F724-0B4F-400E-B711-DE9A00F5D9D0}" type="presParOf" srcId="{0CC4C0CF-BCCF-4D88-A443-940545752CCB}" destId="{02B4B308-C64B-4E7A-8D7D-FE481E76FC54}" srcOrd="2" destOrd="0" presId="urn:microsoft.com/office/officeart/2018/2/layout/IconLabelList"/>
    <dgm:cxn modelId="{ACEB363C-038D-4C5D-89ED-437FA44EB1DE}" type="presParOf" srcId="{488A3657-F888-49FE-BCC9-B827E23DBBCC}" destId="{51D92C32-F15A-4118-8393-FFA382A8D1EB}" srcOrd="1" destOrd="0" presId="urn:microsoft.com/office/officeart/2018/2/layout/IconLabelList"/>
    <dgm:cxn modelId="{3DCA6FA6-A750-49C4-8F91-3B3FD4E0A8C8}" type="presParOf" srcId="{488A3657-F888-49FE-BCC9-B827E23DBBCC}" destId="{ACD23573-F313-4E35-8BED-7BBFDE514DF6}" srcOrd="2" destOrd="0" presId="urn:microsoft.com/office/officeart/2018/2/layout/IconLabelList"/>
    <dgm:cxn modelId="{6CFAECF3-37CA-4F3A-B9ED-E10D3D3DAB51}" type="presParOf" srcId="{ACD23573-F313-4E35-8BED-7BBFDE514DF6}" destId="{6E26FDA7-886E-4695-B09E-55547AF247F7}" srcOrd="0" destOrd="0" presId="urn:microsoft.com/office/officeart/2018/2/layout/IconLabelList"/>
    <dgm:cxn modelId="{C353ACE0-3EB6-4369-AF23-FADD7C5EB4BA}" type="presParOf" srcId="{ACD23573-F313-4E35-8BED-7BBFDE514DF6}" destId="{34D9E2A6-370E-46C1-A263-3EB442FDD2F8}" srcOrd="1" destOrd="0" presId="urn:microsoft.com/office/officeart/2018/2/layout/IconLabelList"/>
    <dgm:cxn modelId="{04B031EC-15CF-4B53-A794-FCB7D6C070AE}" type="presParOf" srcId="{ACD23573-F313-4E35-8BED-7BBFDE514DF6}" destId="{5FC96AFF-D674-41CB-BFE3-DF64A8B50E81}" srcOrd="2" destOrd="0" presId="urn:microsoft.com/office/officeart/2018/2/layout/IconLabelList"/>
    <dgm:cxn modelId="{38D2854C-5ABD-4263-8626-61A8FD966357}" type="presParOf" srcId="{488A3657-F888-49FE-BCC9-B827E23DBBCC}" destId="{F7BB9A34-1BE6-4D7E-A161-5FA34D5B198B}" srcOrd="3" destOrd="0" presId="urn:microsoft.com/office/officeart/2018/2/layout/IconLabelList"/>
    <dgm:cxn modelId="{620E59C5-142E-4A2B-B7A3-AF5A925F0F63}" type="presParOf" srcId="{488A3657-F888-49FE-BCC9-B827E23DBBCC}" destId="{F35BABF4-F380-4125-A8F1-FCC57AD36561}" srcOrd="4" destOrd="0" presId="urn:microsoft.com/office/officeart/2018/2/layout/IconLabelList"/>
    <dgm:cxn modelId="{D8F04B18-319C-473A-B434-9AF25E1D9B81}" type="presParOf" srcId="{F35BABF4-F380-4125-A8F1-FCC57AD36561}" destId="{CEFAFCB2-597D-4F56-8C6C-A97B2FFC8346}" srcOrd="0" destOrd="0" presId="urn:microsoft.com/office/officeart/2018/2/layout/IconLabelList"/>
    <dgm:cxn modelId="{4E2D08F1-29FF-42C6-A7EE-9DFAE686EB92}" type="presParOf" srcId="{F35BABF4-F380-4125-A8F1-FCC57AD36561}" destId="{15380B48-328B-41BF-BDBC-A2C5BB4C317D}" srcOrd="1" destOrd="0" presId="urn:microsoft.com/office/officeart/2018/2/layout/IconLabelList"/>
    <dgm:cxn modelId="{19ECDB10-D1D5-4391-B7C2-7E33BC06DF2F}" type="presParOf" srcId="{F35BABF4-F380-4125-A8F1-FCC57AD36561}" destId="{486D11A8-4A84-4EC4-8195-E0F12525E844}" srcOrd="2" destOrd="0" presId="urn:microsoft.com/office/officeart/2018/2/layout/IconLabelList"/>
    <dgm:cxn modelId="{9844EF95-B46F-4C1C-ADEC-92E8493FC07D}" type="presParOf" srcId="{488A3657-F888-49FE-BCC9-B827E23DBBCC}" destId="{3656AB8D-364F-43FA-A9C2-1CC641B910A3}" srcOrd="5" destOrd="0" presId="urn:microsoft.com/office/officeart/2018/2/layout/IconLabelList"/>
    <dgm:cxn modelId="{42FF503B-6233-44CA-A537-4E3EC9CF168C}" type="presParOf" srcId="{488A3657-F888-49FE-BCC9-B827E23DBBCC}" destId="{196D7EDE-DBE7-4F2F-BE37-FB7135C232CB}" srcOrd="6" destOrd="0" presId="urn:microsoft.com/office/officeart/2018/2/layout/IconLabelList"/>
    <dgm:cxn modelId="{E86FB860-5E70-4A5A-8B36-BB08E8FD2CF6}" type="presParOf" srcId="{196D7EDE-DBE7-4F2F-BE37-FB7135C232CB}" destId="{87C00908-8595-486F-ABBC-77941E2467A5}" srcOrd="0" destOrd="0" presId="urn:microsoft.com/office/officeart/2018/2/layout/IconLabelList"/>
    <dgm:cxn modelId="{EB57968C-E712-444C-975D-7141D92EC266}" type="presParOf" srcId="{196D7EDE-DBE7-4F2F-BE37-FB7135C232CB}" destId="{CB8FE775-1979-4F24-A628-694B113EEB53}" srcOrd="1" destOrd="0" presId="urn:microsoft.com/office/officeart/2018/2/layout/IconLabelList"/>
    <dgm:cxn modelId="{5F4319EA-80A4-4244-B5EB-FB2A05F0C729}" type="presParOf" srcId="{196D7EDE-DBE7-4F2F-BE37-FB7135C232CB}" destId="{0D6433C6-2FD1-4210-B571-276248DADEBF}" srcOrd="2" destOrd="0" presId="urn:microsoft.com/office/officeart/2018/2/layout/IconLabelList"/>
    <dgm:cxn modelId="{64A5CBBD-DE79-4273-A1F3-8D5A9AD6B1B9}" type="presParOf" srcId="{488A3657-F888-49FE-BCC9-B827E23DBBCC}" destId="{0232623F-12D6-4F78-B690-05183644212E}" srcOrd="7" destOrd="0" presId="urn:microsoft.com/office/officeart/2018/2/layout/IconLabelList"/>
    <dgm:cxn modelId="{F2DF0B47-5A7F-4856-B1DB-0978BAC57837}" type="presParOf" srcId="{488A3657-F888-49FE-BCC9-B827E23DBBCC}" destId="{F9547FF6-41F6-49EC-8837-06126B40F87C}" srcOrd="8" destOrd="0" presId="urn:microsoft.com/office/officeart/2018/2/layout/IconLabelList"/>
    <dgm:cxn modelId="{FF595742-2502-45B0-98AF-B69DB07146CB}" type="presParOf" srcId="{F9547FF6-41F6-49EC-8837-06126B40F87C}" destId="{BC97D2B3-8550-42C0-AEA8-154129CC4754}" srcOrd="0" destOrd="0" presId="urn:microsoft.com/office/officeart/2018/2/layout/IconLabelList"/>
    <dgm:cxn modelId="{1DB4FDE6-922C-4D02-B3C5-E22D14A82A8A}" type="presParOf" srcId="{F9547FF6-41F6-49EC-8837-06126B40F87C}" destId="{AF2925D9-1ADD-4697-9843-7543A5E08FCE}" srcOrd="1" destOrd="0" presId="urn:microsoft.com/office/officeart/2018/2/layout/IconLabelList"/>
    <dgm:cxn modelId="{E2CF0D7D-A997-4F8D-89DA-10273B28C098}" type="presParOf" srcId="{F9547FF6-41F6-49EC-8837-06126B40F87C}" destId="{BD0E114E-50CF-4CDE-977F-41C9EBD2ED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26DEF-28AA-48B9-BBEB-1883A1586B42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4B308-C64B-4E7A-8D7D-FE481E76FC5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Max</a:t>
          </a:r>
        </a:p>
      </dsp:txBody>
      <dsp:txXfrm>
        <a:off x="280199" y="1945097"/>
        <a:ext cx="1800000" cy="720000"/>
      </dsp:txXfrm>
    </dsp:sp>
    <dsp:sp modelId="{6E26FDA7-886E-4695-B09E-55547AF247F7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96AFF-D674-41CB-BFE3-DF64A8B50E81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Kelsey</a:t>
          </a:r>
        </a:p>
      </dsp:txBody>
      <dsp:txXfrm>
        <a:off x="2395200" y="1945097"/>
        <a:ext cx="1800000" cy="720000"/>
      </dsp:txXfrm>
    </dsp:sp>
    <dsp:sp modelId="{CEFAFCB2-597D-4F56-8C6C-A97B2FFC8346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D11A8-4A84-4EC4-8195-E0F12525E844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Xianghan</a:t>
          </a:r>
        </a:p>
      </dsp:txBody>
      <dsp:txXfrm>
        <a:off x="4510200" y="1945097"/>
        <a:ext cx="1800000" cy="720000"/>
      </dsp:txXfrm>
    </dsp:sp>
    <dsp:sp modelId="{87C00908-8595-486F-ABBC-77941E2467A5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433C6-2FD1-4210-B571-276248DADEBF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Daniel</a:t>
          </a:r>
        </a:p>
      </dsp:txBody>
      <dsp:txXfrm>
        <a:off x="6625200" y="1945097"/>
        <a:ext cx="1800000" cy="720000"/>
      </dsp:txXfrm>
    </dsp:sp>
    <dsp:sp modelId="{BC97D2B3-8550-42C0-AEA8-154129CC4754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E114E-50CF-4CDE-977F-41C9EBD2ED9A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PICS AND GITHUBS</a:t>
          </a:r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8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0639-2256-426F-B1CF-84A117142A28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A2CF-DA50-4C96-8F38-9594486F4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0293D-1B4E-478A-AF15-23F07507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D.O.G.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27A2A-BBC0-4057-8F5F-8FBE3564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654" y="965200"/>
            <a:ext cx="4072908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Delusions of Grandeur Trading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4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028E-0AB1-4A4D-A3D8-7810F259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E4FD-B0A3-4196-B7DE-1449A11E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Apache Tomcat </a:t>
            </a:r>
          </a:p>
          <a:p>
            <a:r>
              <a:rPr lang="en-US" dirty="0"/>
              <a:t>Java Servlets</a:t>
            </a:r>
          </a:p>
          <a:p>
            <a:r>
              <a:rPr lang="en-US" dirty="0"/>
              <a:t>Team Rating: 5/5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93BF4-12BE-4B6F-BB2C-853C6F58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3466"/>
            <a:ext cx="4521200" cy="30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99E6-55F8-4C47-97CA-6CDDDBA8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06A9-9730-40BB-A97A-A5F6A42F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Communication</a:t>
            </a:r>
          </a:p>
          <a:p>
            <a:r>
              <a:rPr lang="en-US" dirty="0"/>
              <a:t>Accessing Backend From front end</a:t>
            </a:r>
          </a:p>
          <a:p>
            <a:r>
              <a:rPr lang="en-US" dirty="0"/>
              <a:t>Server Space</a:t>
            </a:r>
          </a:p>
          <a:p>
            <a:r>
              <a:rPr lang="en-US" dirty="0"/>
              <a:t>Number of API requests limited functionality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5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78F4-B092-493E-9E0C-AC2FFBE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13FF24-E759-4F12-9317-796FC72A2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820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9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229D-46DD-44BD-9A9D-AA9D7849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7C3C-F741-4768-9B84-C08CD1C9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Kanbachi</a:t>
            </a:r>
            <a:r>
              <a:rPr lang="en-US" dirty="0"/>
              <a:t> </a:t>
            </a:r>
          </a:p>
          <a:p>
            <a:r>
              <a:rPr lang="en-US" dirty="0"/>
              <a:t>Team Rating: 4/5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B603F-EA0C-49CC-869E-502C6A980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7" r="4" b="5623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F12-BB8F-4E99-8835-AEC73461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VCS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DA6D-1741-4A58-B7BB-2B07882C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/>
              <a:t>GitHub</a:t>
            </a:r>
          </a:p>
          <a:p>
            <a:r>
              <a:rPr lang="en-US"/>
              <a:t>Team Rating: 5/5</a:t>
            </a:r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5AC16-54FA-4A86-8C8F-71CD6672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F4E5-883E-45E1-8773-DC7FA66F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DA2-21D5-4D37-9D9C-E9203635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 PostgreSQL</a:t>
            </a:r>
          </a:p>
          <a:p>
            <a:r>
              <a:rPr lang="en-US" dirty="0"/>
              <a:t>Team Rating: 3/5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0FF90-FD3D-408D-B3E1-4AA4DBED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22" y="2272748"/>
            <a:ext cx="3530156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1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6D39-6C98-44D2-8D39-B7AD63D5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Testing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4BFD-4B34-4118-8D3C-23A143B7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User Testing</a:t>
            </a:r>
          </a:p>
          <a:p>
            <a:r>
              <a:rPr lang="en-US" dirty="0"/>
              <a:t>Test Case Approach</a:t>
            </a:r>
          </a:p>
          <a:p>
            <a:r>
              <a:rPr lang="en-US" dirty="0"/>
              <a:t>Team Rating: 4/5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2E3FB-691D-4976-BC22-EE84A74A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05602"/>
            <a:ext cx="4521200" cy="23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0CE6-4D11-4F8C-980C-83BB7A90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Auto-documenter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01C6-99A1-437A-B32D-B5CF1DF5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pt-BR" dirty="0"/>
              <a:t>JavaDoc </a:t>
            </a:r>
          </a:p>
          <a:p>
            <a:r>
              <a:rPr lang="pt-BR" dirty="0"/>
              <a:t>Team Rating 4/5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EBDA-8478-4828-8C0A-ABA2CB1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3466"/>
            <a:ext cx="4521200" cy="30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153A-5A8F-447B-95C5-E424D8A3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Deployment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4684-22A9-4868-BBF7-4E5E2BAB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AWS</a:t>
            </a:r>
          </a:p>
          <a:p>
            <a:r>
              <a:rPr lang="en-US" dirty="0"/>
              <a:t>Team Rating: 5/5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77983-61EA-44EC-AA55-51DA3310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736056"/>
            <a:ext cx="452120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A9FD-BAF0-46BB-A418-C284EDD0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D98F-890B-4406-884B-AEAA9DEE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Team Rating: 5/5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7C28-4172-49A8-8DE6-5E9CF6E3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0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D.O.G.</vt:lpstr>
      <vt:lpstr>Meet the Team</vt:lpstr>
      <vt:lpstr>PROJECT tRACKER</vt:lpstr>
      <vt:lpstr>VCS repository</vt:lpstr>
      <vt:lpstr>Database</vt:lpstr>
      <vt:lpstr>Testing tool</vt:lpstr>
      <vt:lpstr>Auto-documenter</vt:lpstr>
      <vt:lpstr>Deployment Environment</vt:lpstr>
      <vt:lpstr>IDE</vt:lpstr>
      <vt:lpstr>Framework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D.O.G.</dc:title>
  <dc:creator>lucy conner</dc:creator>
  <cp:lastModifiedBy>lucy conner</cp:lastModifiedBy>
  <cp:revision>1</cp:revision>
  <dcterms:created xsi:type="dcterms:W3CDTF">2019-12-06T19:27:14Z</dcterms:created>
  <dcterms:modified xsi:type="dcterms:W3CDTF">2019-12-06T19:31:16Z</dcterms:modified>
</cp:coreProperties>
</file>