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9E8-3E6E-400D-9B3B-5B09BF293E17}" type="datetimeFigureOut">
              <a:rPr lang="es-ES" smtClean="0"/>
              <a:t>13/03/2017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571E-BD4F-4862-B45B-DA129EC2A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1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9E8-3E6E-400D-9B3B-5B09BF293E17}" type="datetimeFigureOut">
              <a:rPr lang="es-ES" smtClean="0"/>
              <a:t>13/03/2017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571E-BD4F-4862-B45B-DA129EC2A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575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9E8-3E6E-400D-9B3B-5B09BF293E17}" type="datetimeFigureOut">
              <a:rPr lang="es-ES" smtClean="0"/>
              <a:t>13/03/2017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571E-BD4F-4862-B45B-DA129EC2A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678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9E8-3E6E-400D-9B3B-5B09BF293E17}" type="datetimeFigureOut">
              <a:rPr lang="es-ES" smtClean="0"/>
              <a:t>13/03/2017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571E-BD4F-4862-B45B-DA129EC2A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38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9E8-3E6E-400D-9B3B-5B09BF293E17}" type="datetimeFigureOut">
              <a:rPr lang="es-ES" smtClean="0"/>
              <a:t>13/03/2017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571E-BD4F-4862-B45B-DA129EC2A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744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9E8-3E6E-400D-9B3B-5B09BF293E17}" type="datetimeFigureOut">
              <a:rPr lang="es-ES" smtClean="0"/>
              <a:t>13/03/2017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571E-BD4F-4862-B45B-DA129EC2A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781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9E8-3E6E-400D-9B3B-5B09BF293E17}" type="datetimeFigureOut">
              <a:rPr lang="es-ES" smtClean="0"/>
              <a:t>13/03/2017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571E-BD4F-4862-B45B-DA129EC2A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729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9E8-3E6E-400D-9B3B-5B09BF293E17}" type="datetimeFigureOut">
              <a:rPr lang="es-ES" smtClean="0"/>
              <a:t>13/03/2017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571E-BD4F-4862-B45B-DA129EC2A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407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9E8-3E6E-400D-9B3B-5B09BF293E17}" type="datetimeFigureOut">
              <a:rPr lang="es-ES" smtClean="0"/>
              <a:t>13/03/2017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571E-BD4F-4862-B45B-DA129EC2A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774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9E8-3E6E-400D-9B3B-5B09BF293E17}" type="datetimeFigureOut">
              <a:rPr lang="es-ES" smtClean="0"/>
              <a:t>13/03/2017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571E-BD4F-4862-B45B-DA129EC2A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541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9E8-3E6E-400D-9B3B-5B09BF293E17}" type="datetimeFigureOut">
              <a:rPr lang="es-ES" smtClean="0"/>
              <a:t>13/03/2017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571E-BD4F-4862-B45B-DA129EC2A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96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5F9E8-3E6E-400D-9B3B-5B09BF293E17}" type="datetimeFigureOut">
              <a:rPr lang="es-ES" smtClean="0"/>
              <a:t>13/03/2017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A571E-BD4F-4862-B45B-DA129EC2A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028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capside.com" TargetMode="External"/><Relationship Id="rId7" Type="http://schemas.openxmlformats.org/officeDocument/2006/relationships/image" Target="../media/image3.jpg"/><Relationship Id="rId2" Type="http://schemas.openxmlformats.org/officeDocument/2006/relationships/hyperlink" Target="http://www.entredevyops.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acacioa" TargetMode="External"/><Relationship Id="rId5" Type="http://schemas.openxmlformats.org/officeDocument/2006/relationships/hyperlink" Target="mailto:david@acacio.cat" TargetMode="External"/><Relationship Id="rId4" Type="http://schemas.openxmlformats.org/officeDocument/2006/relationships/hyperlink" Target="https://twitter.com/david_acaci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ntredevyops.e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194743" y="1159727"/>
            <a:ext cx="498085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600" dirty="0" smtClean="0"/>
              <a:t>APPU</a:t>
            </a:r>
          </a:p>
          <a:p>
            <a:pPr algn="ctr"/>
            <a:r>
              <a:rPr lang="en-US" dirty="0" smtClean="0"/>
              <a:t>(Automatic Podcast Publisher)</a:t>
            </a:r>
          </a:p>
          <a:p>
            <a:pPr algn="ctr"/>
            <a:endParaRPr lang="en-US" dirty="0"/>
          </a:p>
          <a:p>
            <a:pPr algn="ctr"/>
            <a:r>
              <a:rPr lang="en-US" sz="1400" dirty="0"/>
              <a:t>b</a:t>
            </a:r>
            <a:r>
              <a:rPr lang="en-US" sz="1400" dirty="0" smtClean="0"/>
              <a:t>y David Acacio</a:t>
            </a:r>
            <a:endParaRPr lang="en-US" sz="1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096" y="2254804"/>
            <a:ext cx="2000250" cy="20002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1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2280069" y="3527272"/>
            <a:ext cx="7986532" cy="2882096"/>
          </a:xfrm>
          <a:prstGeom prst="roundRect">
            <a:avLst/>
          </a:prstGeom>
          <a:ln w="349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David Acacio </a:t>
            </a:r>
            <a:r>
              <a:rPr lang="en-US" sz="3200" b="1" dirty="0" err="1" smtClean="0"/>
              <a:t>Albareda</a:t>
            </a:r>
            <a:endParaRPr lang="en-US" sz="3200" b="1" dirty="0" smtClean="0"/>
          </a:p>
          <a:p>
            <a:pPr algn="ctr"/>
            <a:endParaRPr lang="en-US" sz="1400" b="1" dirty="0" smtClean="0"/>
          </a:p>
          <a:p>
            <a:pPr algn="ctr"/>
            <a:r>
              <a:rPr lang="en-US" sz="2000" dirty="0" smtClean="0"/>
              <a:t>Father, IT manager with a </a:t>
            </a:r>
            <a:r>
              <a:rPr lang="en-US" sz="2000" dirty="0" err="1" smtClean="0"/>
              <a:t>sysadmin</a:t>
            </a:r>
            <a:r>
              <a:rPr lang="en-US" sz="2000" dirty="0" smtClean="0"/>
              <a:t> heart, geek, lover of Agile methodology and DevOps philosophy. I also write and do podcast in </a:t>
            </a:r>
            <a:r>
              <a:rPr lang="en-US" sz="2000" dirty="0" smtClean="0">
                <a:hlinkClick r:id="rId2" tooltip="Entre Dev y Ops"/>
              </a:rPr>
              <a:t>Entre Dev y Ops</a:t>
            </a:r>
            <a:r>
              <a:rPr lang="en-US" sz="2000" dirty="0" smtClean="0"/>
              <a:t>. 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Currently working as a Service Delivery Manager at </a:t>
            </a:r>
            <a:r>
              <a:rPr lang="en-US" sz="2000" dirty="0" err="1" smtClean="0">
                <a:hlinkClick r:id="rId3" action="ppaction://hlinkfile"/>
              </a:rPr>
              <a:t>CAPSiDE</a:t>
            </a:r>
            <a:r>
              <a:rPr lang="en-US" sz="2000" dirty="0" smtClean="0"/>
              <a:t>.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>
                <a:hlinkClick r:id="rId4"/>
              </a:rPr>
              <a:t>@</a:t>
            </a:r>
            <a:r>
              <a:rPr lang="en-US" sz="2000" dirty="0" err="1" smtClean="0">
                <a:hlinkClick r:id="rId4"/>
              </a:rPr>
              <a:t>david_acacio</a:t>
            </a:r>
            <a:r>
              <a:rPr lang="en-US" sz="2000" dirty="0" smtClean="0">
                <a:hlinkClick r:id="rId4"/>
              </a:rPr>
              <a:t> </a:t>
            </a:r>
            <a:r>
              <a:rPr lang="en-US" sz="2000" dirty="0" smtClean="0"/>
              <a:t>– </a:t>
            </a:r>
            <a:r>
              <a:rPr lang="en-US" sz="2000" dirty="0" smtClean="0">
                <a:hlinkClick r:id="rId5"/>
              </a:rPr>
              <a:t>david@acacio.cat</a:t>
            </a:r>
            <a:r>
              <a:rPr lang="en-US" sz="2000" dirty="0" smtClean="0"/>
              <a:t> – </a:t>
            </a:r>
            <a:r>
              <a:rPr lang="en-US" sz="2000" dirty="0" smtClean="0">
                <a:hlinkClick r:id="rId6"/>
              </a:rPr>
              <a:t>github.com/</a:t>
            </a:r>
            <a:r>
              <a:rPr lang="en-US" sz="2000" dirty="0" err="1" smtClean="0">
                <a:hlinkClick r:id="rId6"/>
              </a:rPr>
              <a:t>dacacioa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592" y="616000"/>
            <a:ext cx="2511487" cy="25114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6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663" y="679947"/>
            <a:ext cx="7122493" cy="524135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5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172" y="278362"/>
            <a:ext cx="8636503" cy="590708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745587" y="6252218"/>
            <a:ext cx="2267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hlinkClick r:id="rId4"/>
              </a:rPr>
              <a:t>www.entredevyops.es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387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609384" y="847494"/>
            <a:ext cx="6926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Never </a:t>
            </a:r>
            <a:r>
              <a:rPr lang="en-US" sz="3200" dirty="0"/>
              <a:t>accept challenges drinking </a:t>
            </a:r>
            <a:r>
              <a:rPr lang="en-US" sz="3200" dirty="0" smtClean="0"/>
              <a:t>beer!!!</a:t>
            </a:r>
            <a:endParaRPr lang="es-ES" sz="3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467" y="1580692"/>
            <a:ext cx="3758730" cy="50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9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118732" y="557560"/>
            <a:ext cx="715908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400" b="1" cap="all" dirty="0"/>
              <a:t>PROCESS TO EDIT </a:t>
            </a:r>
            <a:r>
              <a:rPr lang="en-US" sz="4400" b="1" cap="all" dirty="0" smtClean="0"/>
              <a:t>PODCAST</a:t>
            </a:r>
          </a:p>
          <a:p>
            <a:pPr algn="ctr" fontAlgn="base"/>
            <a:endParaRPr lang="en-US" sz="4400" b="1" cap="all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3200" dirty="0"/>
              <a:t>Transform to mono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3200" dirty="0"/>
              <a:t>Insert intro music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3200" dirty="0"/>
              <a:t>Insert ending music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3200" dirty="0" smtClean="0"/>
              <a:t>Normalize </a:t>
            </a:r>
            <a:r>
              <a:rPr lang="en-US" sz="3200" dirty="0"/>
              <a:t>audio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3200" dirty="0"/>
              <a:t>Insert Id3 tags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3200" dirty="0"/>
              <a:t>Insert cover picture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3200" dirty="0"/>
              <a:t>Transform to </a:t>
            </a:r>
            <a:r>
              <a:rPr lang="en-US" sz="3200" dirty="0" smtClean="0"/>
              <a:t>mp3</a:t>
            </a:r>
            <a:endParaRPr lang="en-US" sz="3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2557477" y="5676279"/>
            <a:ext cx="6281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Spended</a:t>
            </a:r>
            <a:r>
              <a:rPr lang="en-US" sz="3600" dirty="0">
                <a:solidFill>
                  <a:srgbClr val="FF0000"/>
                </a:solidFill>
              </a:rPr>
              <a:t> time: Around 2-3 hours</a:t>
            </a:r>
            <a:endParaRPr lang="es-E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46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397511" y="1148575"/>
            <a:ext cx="7694341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400" b="1" cap="all" dirty="0" smtClean="0"/>
              <a:t>REQUIRENMENTS</a:t>
            </a:r>
          </a:p>
          <a:p>
            <a:pPr fontAlgn="base"/>
            <a:endParaRPr lang="en-US" sz="4400" b="1" cap="all" dirty="0"/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Automatic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Free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Minimum software </a:t>
            </a:r>
            <a:r>
              <a:rPr lang="en-US" sz="3200" dirty="0" smtClean="0"/>
              <a:t>requirements</a:t>
            </a:r>
            <a:endParaRPr lang="en-US" sz="3200" dirty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81</Words>
  <Application>Microsoft Office PowerPoint</Application>
  <PresentationFormat>Panorámica</PresentationFormat>
  <Paragraphs>26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Acacio</dc:creator>
  <cp:lastModifiedBy>David Acacio</cp:lastModifiedBy>
  <cp:revision>5</cp:revision>
  <dcterms:created xsi:type="dcterms:W3CDTF">2017-03-13T12:33:46Z</dcterms:created>
  <dcterms:modified xsi:type="dcterms:W3CDTF">2017-03-13T13:04:06Z</dcterms:modified>
</cp:coreProperties>
</file>