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7042-0A2A-4143-98CB-F316AA182502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C5AD6-6847-41C9-A9CF-CBAB50014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79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9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acacioa/ap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ocs.travis-ci.com/user/ci-environme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capside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entredevyops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cacioa" TargetMode="External"/><Relationship Id="rId5" Type="http://schemas.openxmlformats.org/officeDocument/2006/relationships/hyperlink" Target="mailto:david@acacio.cat" TargetMode="External"/><Relationship Id="rId4" Type="http://schemas.openxmlformats.org/officeDocument/2006/relationships/hyperlink" Target="https://twitter.com/david_acac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redevyops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iaaro/pydu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ydub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94743" y="1159727"/>
            <a:ext cx="498085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600" dirty="0"/>
              <a:t>APPU</a:t>
            </a:r>
          </a:p>
          <a:p>
            <a:pPr algn="ctr"/>
            <a:r>
              <a:rPr lang="en-US" dirty="0"/>
              <a:t>(Automatic Podcast Publisher)</a:t>
            </a:r>
          </a:p>
          <a:p>
            <a:pPr algn="ctr"/>
            <a:endParaRPr lang="en-US" sz="1400" dirty="0"/>
          </a:p>
          <a:p>
            <a:pPr algn="ctr"/>
            <a:r>
              <a:rPr lang="en-US" sz="2000" dirty="0">
                <a:hlinkClick r:id="rId2"/>
              </a:rPr>
              <a:t>https://github.com/dacacioa/appu</a:t>
            </a:r>
            <a:endParaRPr lang="en-US" sz="20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by David Acacio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28" y="1898539"/>
            <a:ext cx="2000250" cy="2000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travis 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0" y="331588"/>
            <a:ext cx="1015893" cy="10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26" y="1528207"/>
            <a:ext cx="8153400" cy="46005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03971" y="6317618"/>
            <a:ext cx="467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https://docs.travis-ci.com/user/ci-environment/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8" y="4221748"/>
            <a:ext cx="8220075" cy="2143125"/>
          </a:xfrm>
          <a:prstGeom prst="rect">
            <a:avLst/>
          </a:prstGeom>
        </p:spPr>
      </p:pic>
      <p:pic>
        <p:nvPicPr>
          <p:cNvPr id="4098" name="Picture 2" descr="Resultado de imagen de meme code 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47" y="328473"/>
            <a:ext cx="5508976" cy="34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demo tim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3" y="769396"/>
            <a:ext cx="5409462" cy="54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de questions futu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5" y="1316116"/>
            <a:ext cx="6098034" cy="45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de futurama bender appla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0" y="811250"/>
            <a:ext cx="5148678" cy="53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280069" y="3527272"/>
            <a:ext cx="7986532" cy="2882096"/>
          </a:xfrm>
          <a:prstGeom prst="roundRect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David Acacio </a:t>
            </a:r>
            <a:r>
              <a:rPr lang="en-US" sz="3200" b="1" dirty="0" err="1"/>
              <a:t>Albareda</a:t>
            </a:r>
            <a:endParaRPr lang="en-US" sz="3200" b="1" dirty="0"/>
          </a:p>
          <a:p>
            <a:pPr algn="ctr"/>
            <a:endParaRPr lang="en-US" sz="1400" b="1" dirty="0"/>
          </a:p>
          <a:p>
            <a:pPr algn="ctr"/>
            <a:r>
              <a:rPr lang="en-US" sz="2000" dirty="0"/>
              <a:t>Father, IT manager with a </a:t>
            </a:r>
            <a:r>
              <a:rPr lang="en-US" sz="2000" dirty="0" err="1"/>
              <a:t>sysadmin</a:t>
            </a:r>
            <a:r>
              <a:rPr lang="en-US" sz="2000" dirty="0"/>
              <a:t> heart, geek, lover of Agile methodology and DevOps philosophy. I also write and do podcast in </a:t>
            </a:r>
            <a:r>
              <a:rPr lang="en-US" sz="2000" dirty="0">
                <a:hlinkClick r:id="rId2" tooltip="Entre Dev y Ops"/>
              </a:rPr>
              <a:t>Entre Dev y Ops</a:t>
            </a:r>
            <a:r>
              <a:rPr lang="en-US" sz="2000" dirty="0"/>
              <a:t>. 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Currently working as a Service Delivery Manager at </a:t>
            </a:r>
            <a:r>
              <a:rPr lang="en-US" sz="2000" dirty="0" err="1">
                <a:hlinkClick r:id="rId3" action="ppaction://hlinkfile"/>
              </a:rPr>
              <a:t>CAPSiDE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@</a:t>
            </a:r>
            <a:r>
              <a:rPr lang="en-US" sz="2000" dirty="0" err="1">
                <a:hlinkClick r:id="rId4"/>
              </a:rPr>
              <a:t>david_acacio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/>
              <a:t>– </a:t>
            </a:r>
            <a:r>
              <a:rPr lang="en-US" sz="2000" dirty="0">
                <a:hlinkClick r:id="rId5"/>
              </a:rPr>
              <a:t>david@acacio.cat</a:t>
            </a:r>
            <a:r>
              <a:rPr lang="en-US" sz="2000" dirty="0"/>
              <a:t> – </a:t>
            </a:r>
            <a:r>
              <a:rPr lang="en-US" sz="2000" dirty="0">
                <a:hlinkClick r:id="rId6"/>
              </a:rPr>
              <a:t>github.com/</a:t>
            </a:r>
            <a:r>
              <a:rPr lang="en-US" sz="2000" dirty="0" err="1">
                <a:hlinkClick r:id="rId6"/>
              </a:rPr>
              <a:t>dacacioa</a:t>
            </a:r>
            <a:r>
              <a:rPr lang="en-US" sz="2000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92" y="616000"/>
            <a:ext cx="2511487" cy="2511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3" y="679947"/>
            <a:ext cx="7122493" cy="524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2" y="278362"/>
            <a:ext cx="8636503" cy="5907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5587" y="6252218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www.entredevyops.es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40982" y="858645"/>
            <a:ext cx="906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Never accept challenges </a:t>
            </a:r>
            <a:r>
              <a:rPr lang="en-US" sz="3200" dirty="0" smtClean="0"/>
              <a:t>while you’re drinking </a:t>
            </a:r>
            <a:r>
              <a:rPr lang="en-US" sz="3200" dirty="0"/>
              <a:t>beer!!!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67" y="1580692"/>
            <a:ext cx="37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8732" y="557560"/>
            <a:ext cx="71590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PROCESS TO EDIT PODCAST</a:t>
            </a:r>
          </a:p>
          <a:p>
            <a:pPr algn="ctr" fontAlgn="base"/>
            <a:endParaRPr lang="en-US" sz="4400" b="1" cap="all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mono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intro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ending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Normalize audio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Id3 tags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cover picture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mp3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57477" y="5676279"/>
            <a:ext cx="628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Spended</a:t>
            </a:r>
            <a:r>
              <a:rPr lang="en-US" sz="3600" dirty="0">
                <a:solidFill>
                  <a:srgbClr val="FF0000"/>
                </a:solidFill>
              </a:rPr>
              <a:t> time: Around 2-3 hours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7511" y="1148575"/>
            <a:ext cx="769434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REQUIRENMENTS</a:t>
            </a:r>
          </a:p>
          <a:p>
            <a:pPr fontAlgn="base"/>
            <a:endParaRPr lang="en-US" sz="4400" b="1" cap="all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Automatic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Minimum software requirements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1026" name="Picture 2" descr="Resultado de imagen de pyth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05" y="239696"/>
            <a:ext cx="1850994" cy="18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gno más 2"/>
          <p:cNvSpPr/>
          <p:nvPr/>
        </p:nvSpPr>
        <p:spPr>
          <a:xfrm>
            <a:off x="5474562" y="2396970"/>
            <a:ext cx="763480" cy="727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09" y="3431219"/>
            <a:ext cx="2413786" cy="28719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730" y="6471829"/>
            <a:ext cx="529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http://pydub.com/</a:t>
            </a:r>
            <a:r>
              <a:rPr lang="es-ES" dirty="0"/>
              <a:t> - </a:t>
            </a:r>
            <a:r>
              <a:rPr lang="es-ES" dirty="0">
                <a:hlinkClick r:id="rId7"/>
              </a:rPr>
              <a:t>https://github.com/jiaaro/pydub/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travis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97" y="2383115"/>
            <a:ext cx="1175690" cy="1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33" y="2189982"/>
            <a:ext cx="2952750" cy="1552575"/>
          </a:xfrm>
          <a:prstGeom prst="rect">
            <a:avLst/>
          </a:prstGeom>
        </p:spPr>
      </p:pic>
      <p:pic>
        <p:nvPicPr>
          <p:cNvPr id="2054" name="Picture 6" descr="Resultado de imagen de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18" y="1968524"/>
            <a:ext cx="1995487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71" y="2476870"/>
            <a:ext cx="537977" cy="5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>
            <a:off x="3577702" y="2966267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cxnSpLocks/>
            <a:stCxn id="2050" idx="1"/>
          </p:cNvCxnSpPr>
          <p:nvPr/>
        </p:nvCxnSpPr>
        <p:spPr>
          <a:xfrm flipH="1">
            <a:off x="7084105" y="2966267"/>
            <a:ext cx="17406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sultado de imagen de gea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976" y="4325703"/>
            <a:ext cx="2081332" cy="14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stCxn id="2050" idx="2"/>
            <a:endCxn id="2058" idx="0"/>
          </p:cNvCxnSpPr>
          <p:nvPr/>
        </p:nvCxnSpPr>
        <p:spPr>
          <a:xfrm>
            <a:off x="9412642" y="3549418"/>
            <a:ext cx="0" cy="77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/>
          <p:cNvCxnSpPr>
            <a:stCxn id="2058" idx="1"/>
            <a:endCxn id="3" idx="2"/>
          </p:cNvCxnSpPr>
          <p:nvPr/>
        </p:nvCxnSpPr>
        <p:spPr>
          <a:xfrm rot="10800000">
            <a:off x="6291308" y="3742558"/>
            <a:ext cx="2080668" cy="13026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542190" y="3107184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101</Words>
  <Application>Microsoft Office PowerPoint</Application>
  <PresentationFormat>Panorámica</PresentationFormat>
  <Paragraphs>32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Acacio</dc:creator>
  <cp:lastModifiedBy>David Acacio</cp:lastModifiedBy>
  <cp:revision>14</cp:revision>
  <dcterms:created xsi:type="dcterms:W3CDTF">2017-03-13T12:33:46Z</dcterms:created>
  <dcterms:modified xsi:type="dcterms:W3CDTF">2017-03-16T11:20:03Z</dcterms:modified>
</cp:coreProperties>
</file>