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71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Transformación, Anotar, Trabajar en colaboración, Información" id="{B9B51309-D148-4332-87C2-07BE32FBCA3B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16/05/2023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16/05/2023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16/05/2023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cadena1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cadena1/dacadena1.github.io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es-ES" sz="4800" dirty="0">
                <a:solidFill>
                  <a:schemeClr val="bg1"/>
                </a:solidFill>
              </a:rPr>
              <a:t>UNIVERSIDADE DE LAS FUERZAS ARMADAS ESPE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81696" y="2969360"/>
            <a:ext cx="9582736" cy="2635182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endParaRPr lang="es-ES" sz="2400" dirty="0">
              <a:solidFill>
                <a:schemeClr val="bg1"/>
              </a:solidFill>
              <a:latin typeface="+mj-lt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Aplicación de tecnologías web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Nombre: Diego Cadena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NRC: 10038</a:t>
            </a:r>
          </a:p>
        </p:txBody>
      </p:sp>
      <p:pic>
        <p:nvPicPr>
          <p:cNvPr id="4" name="Imagen 3" descr="Icono de programa de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pic>
        <p:nvPicPr>
          <p:cNvPr id="1026" name="Picture 2" descr="ESPE | Universidad de las Fuerzas Armadas | Sangolquí">
            <a:extLst>
              <a:ext uri="{FF2B5EF4-FFF2-40B4-BE49-F238E27FC236}">
                <a16:creationId xmlns:a16="http://schemas.microsoft.com/office/drawing/2014/main" id="{0C508023-D050-B5C8-8DD7-D07A1806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32" y="3470520"/>
            <a:ext cx="6999311" cy="180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59007" cy="640080"/>
          </a:xfrm>
        </p:spPr>
        <p:txBody>
          <a:bodyPr rtlCol="0">
            <a:no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ENLACES</a:t>
            </a:r>
          </a:p>
        </p:txBody>
      </p:sp>
      <p:sp>
        <p:nvSpPr>
          <p:cNvPr id="38" name="Marcador de contenido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9AD6DE-2E3C-A308-F0C8-18F802AF684C}"/>
              </a:ext>
            </a:extLst>
          </p:cNvPr>
          <p:cNvSpPr txBox="1"/>
          <p:nvPr/>
        </p:nvSpPr>
        <p:spPr>
          <a:xfrm>
            <a:off x="2947916" y="1916972"/>
            <a:ext cx="7001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Pagina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https://dacadena1.github.io/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Repositorio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https://github.com/dacadena1/dacadena1.github.io.git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B310B32-D3B7-486C-9816-AAE218BD635F}" vid="{428C6BD6-4D22-4AFC-9394-EC2AA94203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{B35BB413-BED2-4C8E-A6BB-FF1ED358AA9F}tf10001108_win32</Template>
  <TotalTime>21</TotalTime>
  <Words>47</Words>
  <Application>Microsoft Office PowerPoint</Application>
  <PresentationFormat>Panorámica</PresentationFormat>
  <Paragraphs>18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WelcomeDoc</vt:lpstr>
      <vt:lpstr>UNIVERSIDADE DE LAS FUERZAS ARMADAS ESPE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DE LAS FUERZAS ARMADAS ESPE</dc:title>
  <dc:creator>Paul Cadena</dc:creator>
  <cp:keywords/>
  <cp:lastModifiedBy>Paul Cadena</cp:lastModifiedBy>
  <cp:revision>2</cp:revision>
  <dcterms:created xsi:type="dcterms:W3CDTF">2023-05-09T16:58:01Z</dcterms:created>
  <dcterms:modified xsi:type="dcterms:W3CDTF">2023-05-17T03:42:51Z</dcterms:modified>
  <cp:version/>
</cp:coreProperties>
</file>