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A51A0-8995-8A0F-F232-D29275C5F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FIFA 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527F88-C955-6483-87F9-AA0B502B0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THE BRIDGE DSFEBRERO22</a:t>
            </a:r>
          </a:p>
        </p:txBody>
      </p:sp>
    </p:spTree>
    <p:extLst>
      <p:ext uri="{BB962C8B-B14F-4D97-AF65-F5344CB8AC3E}">
        <p14:creationId xmlns:p14="http://schemas.microsoft.com/office/powerpoint/2010/main" val="153594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7B94EB-8F88-0A0B-94EB-1D4CFA9F0E22}"/>
              </a:ext>
            </a:extLst>
          </p:cNvPr>
          <p:cNvSpPr txBox="1"/>
          <p:nvPr/>
        </p:nvSpPr>
        <p:spPr>
          <a:xfrm>
            <a:off x="2552700" y="495299"/>
            <a:ext cx="6029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EDA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Tipos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Existencia de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Correlación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Distribución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644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7B94EB-8F88-0A0B-94EB-1D4CFA9F0E22}"/>
              </a:ext>
            </a:extLst>
          </p:cNvPr>
          <p:cNvSpPr txBox="1"/>
          <p:nvPr/>
        </p:nvSpPr>
        <p:spPr>
          <a:xfrm>
            <a:off x="2552700" y="495299"/>
            <a:ext cx="6029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PREPARACION DE DATOS PARA EL MODELO ML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Revisión del formato de las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Eliminación de categóricas que no aportan nada al modelo y conversión a numéricas de las que 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Normalización de variables numéricas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3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7B94EB-8F88-0A0B-94EB-1D4CFA9F0E22}"/>
              </a:ext>
            </a:extLst>
          </p:cNvPr>
          <p:cNvSpPr txBox="1"/>
          <p:nvPr/>
        </p:nvSpPr>
        <p:spPr>
          <a:xfrm>
            <a:off x="2552700" y="495299"/>
            <a:ext cx="6029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Entrenamiento del modelo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480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7B94EB-8F88-0A0B-94EB-1D4CFA9F0E22}"/>
              </a:ext>
            </a:extLst>
          </p:cNvPr>
          <p:cNvSpPr txBox="1"/>
          <p:nvPr/>
        </p:nvSpPr>
        <p:spPr>
          <a:xfrm>
            <a:off x="2667000" y="733424"/>
            <a:ext cx="6029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Elección de modelo y métricas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Mae </a:t>
            </a:r>
            <a:r>
              <a:rPr lang="es-ES" dirty="0" err="1"/>
              <a:t>mse</a:t>
            </a:r>
            <a:r>
              <a:rPr lang="es-ES" dirty="0"/>
              <a:t> y </a:t>
            </a:r>
            <a:r>
              <a:rPr lang="es-ES" dirty="0" err="1"/>
              <a:t>rmse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Modelos sin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Modelos con medias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Modelos con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Modelos con </a:t>
            </a:r>
            <a:r>
              <a:rPr lang="es-ES" dirty="0" err="1"/>
              <a:t>hyperparametros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166596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1404</TotalTime>
  <Words>74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PROYECTO FIFA ML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FIFA ML</dc:title>
  <dc:creator>David</dc:creator>
  <cp:lastModifiedBy>David</cp:lastModifiedBy>
  <cp:revision>2</cp:revision>
  <dcterms:created xsi:type="dcterms:W3CDTF">2022-09-24T08:35:08Z</dcterms:created>
  <dcterms:modified xsi:type="dcterms:W3CDTF">2022-09-25T07:59:49Z</dcterms:modified>
</cp:coreProperties>
</file>