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722c8bf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722c8bf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722c8bf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722c8bf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722c8bf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722c8bf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722c8bf42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722c8bf42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ac0b432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ac0b432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ac0b432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ac0b432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722c8bf42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722c8bf42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722c8bf42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722c8bf42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Proyecto ATP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476575" y="3695325"/>
            <a:ext cx="2461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779"/>
              <a:t>Daniel Campos</a:t>
            </a:r>
            <a:endParaRPr sz="17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779"/>
              <a:t>Ignacio Aguirre</a:t>
            </a:r>
            <a:endParaRPr sz="17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r>
              <a:rPr lang="es"/>
              <a:t>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84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300">
                <a:solidFill>
                  <a:srgbClr val="000000"/>
                </a:solidFill>
              </a:rPr>
              <a:t>La Farmacia San Sebastián, una pequeña farmacia ubicada en la comuna de Cartagena, V Región, actualmente gestiona la </a:t>
            </a:r>
            <a:r>
              <a:rPr lang="es" sz="6300">
                <a:solidFill>
                  <a:srgbClr val="000000"/>
                </a:solidFill>
              </a:rPr>
              <a:t>mayoría</a:t>
            </a:r>
            <a:r>
              <a:rPr lang="es" sz="6300">
                <a:solidFill>
                  <a:srgbClr val="000000"/>
                </a:solidFill>
              </a:rPr>
              <a:t> de sus procesos en papel y excels básicos. Esta práctica limita su eficiencia, especialmente en el registro y control de los distintos productos en bodega.</a:t>
            </a:r>
            <a:endParaRPr sz="6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75" y="2782250"/>
            <a:ext cx="3715650" cy="18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688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200"/>
              <a:t>Implementar un sistema informático que permita optimizar la gestión de inventarios y mejorar la precisión en el registro de ventas.</a:t>
            </a:r>
            <a:endParaRPr sz="6200"/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200"/>
              <a:t>Este avance incrementará la eficiencia operativa mejorando la </a:t>
            </a:r>
            <a:r>
              <a:rPr lang="es" sz="6200"/>
              <a:t>experiencia tanto para empleados como para clientes.</a:t>
            </a:r>
            <a:r>
              <a:rPr lang="es" sz="6200"/>
              <a:t> </a:t>
            </a:r>
            <a:r>
              <a:rPr lang="es" sz="6200"/>
              <a:t>F</a:t>
            </a:r>
            <a:r>
              <a:rPr lang="es" sz="6200"/>
              <a:t>acilitando el trabajo diario y elevando el nivel de servicio ofrecido, la transición a un sistema informático contribuirá significativamente a la modernización y al crecimiento de la farmacia.</a:t>
            </a:r>
            <a:endParaRPr sz="6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200"/>
              <a:t>Esta inversión no solo impulsará la eficiencia, sino también el crecimiento sostenible y la competitividad de la farmacia en el mercado.</a:t>
            </a:r>
            <a:endParaRPr sz="6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Generales y </a:t>
            </a:r>
            <a:r>
              <a:rPr lang="es"/>
              <a:t>Específicos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688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000000"/>
                </a:solidFill>
              </a:rPr>
              <a:t>Desarrollar un sistema informático de escritorio para la Farmacia San Sebastián que optimice la gestión de inventarios y ventas mejorando la eficiencia operativa y la experiencia del usuario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>
                <a:solidFill>
                  <a:srgbClr val="000000"/>
                </a:solidFill>
              </a:rPr>
              <a:t>Optimizar el control y seguimiento del inventario farmacéutico.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>
                <a:solidFill>
                  <a:srgbClr val="000000"/>
                </a:solidFill>
              </a:rPr>
              <a:t>Agilizar el proceso de registro y gestión de ventas.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>
                <a:solidFill>
                  <a:srgbClr val="000000"/>
                </a:solidFill>
              </a:rPr>
              <a:t>Mejorar la precisión en el manejo de datos de productos y transacciones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>
                <a:solidFill>
                  <a:srgbClr val="000000"/>
                </a:solidFill>
              </a:rPr>
              <a:t>Facilitar el acceso y análisis de información para la toma de decisiones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>
                <a:solidFill>
                  <a:srgbClr val="000000"/>
                </a:solidFill>
              </a:rPr>
              <a:t>Incrementar la eficiencia operativa del personal de la farmacia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>
                <a:solidFill>
                  <a:srgbClr val="000000"/>
                </a:solidFill>
              </a:rPr>
              <a:t>Asegurar la transición efectiva del sistema basado en papel al digital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>
                <a:solidFill>
                  <a:srgbClr val="000000"/>
                </a:solidFill>
              </a:rPr>
              <a:t>Proporcionar una interfaz intuitiva y fácil de usar para los empleados</a:t>
            </a:r>
            <a:endParaRPr sz="6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636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Para el desarrollo del sistema informático de la Farmacia San Sebastián, se utilizará la metodología ágil Scrum. Esta metodología permitirá abordar el proyecto de manera iterativa e incremental, asegurando una alta adaptabilidad a los cambios y una entrega continua de valor al cliente.</a:t>
            </a:r>
            <a:endParaRPr sz="17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025" y="2723000"/>
            <a:ext cx="4698501" cy="20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/>
          <p:nvPr/>
        </p:nvSpPr>
        <p:spPr>
          <a:xfrm>
            <a:off x="4056975" y="4595775"/>
            <a:ext cx="1378200" cy="1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Seleccionado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63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el desarrollo de la aplicación se </a:t>
            </a:r>
            <a:r>
              <a:rPr lang="es"/>
              <a:t>usará</a:t>
            </a:r>
            <a:r>
              <a:rPr lang="es"/>
              <a:t> Java. Algunas de las principales razones: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Amplia  biblioteca de APIs y frameworks: </a:t>
            </a:r>
            <a:r>
              <a:rPr lang="es"/>
              <a:t>Facilita la creación de aplicaciones complejas y seguras, cruciales en el manejo de datos sensibles como los registros de ventas y medicamentos.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Escalabilidad de Java:</a:t>
            </a:r>
            <a:r>
              <a:rPr lang="es"/>
              <a:t> Permite que el sistema crezca junto con las necesidades de la farmacia, mientras que su compatibilidad multiplataforma garantiza que la aplicación pueda ejecutarse en diferentes entornos sin requerir modificaciones significativas.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Seguridad Integrada: </a:t>
            </a:r>
            <a:r>
              <a:rPr lang="es"/>
              <a:t>Java tiene características de seguridad integradas, como la gestión de memoria automática y un modelo de seguridad robusto, que protegen la aplicación contra vulnerabilidades y ataque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5975" y="810925"/>
            <a:ext cx="550650" cy="10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de los Sprints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388488" y="2197250"/>
            <a:ext cx="1378200" cy="189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Sprint 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Planificación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2135700" y="2197250"/>
            <a:ext cx="1378200" cy="189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    </a:t>
            </a:r>
            <a:r>
              <a:rPr lang="es" sz="1200"/>
              <a:t>Sprint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Modulo de Login</a:t>
            </a:r>
            <a:endParaRPr sz="1200"/>
          </a:p>
        </p:txBody>
      </p:sp>
      <p:sp>
        <p:nvSpPr>
          <p:cNvPr id="171" name="Google Shape;171;p19"/>
          <p:cNvSpPr/>
          <p:nvPr/>
        </p:nvSpPr>
        <p:spPr>
          <a:xfrm>
            <a:off x="3882900" y="2197250"/>
            <a:ext cx="1378200" cy="189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Sprint 2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Administración de Productos</a:t>
            </a:r>
            <a:endParaRPr sz="1000"/>
          </a:p>
        </p:txBody>
      </p:sp>
      <p:sp>
        <p:nvSpPr>
          <p:cNvPr id="172" name="Google Shape;172;p19"/>
          <p:cNvSpPr/>
          <p:nvPr/>
        </p:nvSpPr>
        <p:spPr>
          <a:xfrm>
            <a:off x="5630088" y="2197250"/>
            <a:ext cx="1378200" cy="189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Sprint 3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Modulo de Ventas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3" name="Google Shape;173;p19"/>
          <p:cNvSpPr/>
          <p:nvPr/>
        </p:nvSpPr>
        <p:spPr>
          <a:xfrm>
            <a:off x="7377288" y="2197250"/>
            <a:ext cx="1378200" cy="189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Sprint 4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Informe de Ventas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4" name="Google Shape;174;p19"/>
          <p:cNvSpPr/>
          <p:nvPr/>
        </p:nvSpPr>
        <p:spPr>
          <a:xfrm>
            <a:off x="1766700" y="2869600"/>
            <a:ext cx="369000" cy="33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3513900" y="2869600"/>
            <a:ext cx="369000" cy="33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5261100" y="2869600"/>
            <a:ext cx="369000" cy="33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7008300" y="2869600"/>
            <a:ext cx="369000" cy="33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7200"/>
              <a:t>FIN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