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67" r:id="rId13"/>
    <p:sldId id="275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200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illo" userId="a70fb1ebc3fe568b" providerId="LiveId" clId="{801A9CD9-E6A2-45B6-AEA3-BE57B621E24F}"/>
    <pc:docChg chg="undo custSel addSld modSld">
      <pc:chgData name="David Carrillo" userId="a70fb1ebc3fe568b" providerId="LiveId" clId="{801A9CD9-E6A2-45B6-AEA3-BE57B621E24F}" dt="2022-07-15T11:28:54.382" v="897" actId="27636"/>
      <pc:docMkLst>
        <pc:docMk/>
      </pc:docMkLst>
      <pc:sldChg chg="modSp mod">
        <pc:chgData name="David Carrillo" userId="a70fb1ebc3fe568b" providerId="LiveId" clId="{801A9CD9-E6A2-45B6-AEA3-BE57B621E24F}" dt="2022-07-15T11:08:00.829" v="278" actId="113"/>
        <pc:sldMkLst>
          <pc:docMk/>
          <pc:sldMk cId="950616302" sldId="270"/>
        </pc:sldMkLst>
        <pc:spChg chg="mod">
          <ac:chgData name="David Carrillo" userId="a70fb1ebc3fe568b" providerId="LiveId" clId="{801A9CD9-E6A2-45B6-AEA3-BE57B621E24F}" dt="2022-07-15T06:15:05.662" v="62" actId="20577"/>
          <ac:spMkLst>
            <pc:docMk/>
            <pc:sldMk cId="950616302" sldId="270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1:08:00.829" v="278" actId="113"/>
          <ac:spMkLst>
            <pc:docMk/>
            <pc:sldMk cId="950616302" sldId="270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0:43:20.327" v="188" actId="20577"/>
        <pc:sldMkLst>
          <pc:docMk/>
          <pc:sldMk cId="1339158806" sldId="271"/>
        </pc:sldMkLst>
        <pc:spChg chg="mod">
          <ac:chgData name="David Carrillo" userId="a70fb1ebc3fe568b" providerId="LiveId" clId="{801A9CD9-E6A2-45B6-AEA3-BE57B621E24F}" dt="2022-07-15T06:17:03.908" v="148" actId="20577"/>
          <ac:spMkLst>
            <pc:docMk/>
            <pc:sldMk cId="1339158806" sldId="271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0:43:20.327" v="188" actId="20577"/>
          <ac:spMkLst>
            <pc:docMk/>
            <pc:sldMk cId="1339158806" sldId="271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1:28:54.382" v="897" actId="27636"/>
        <pc:sldMkLst>
          <pc:docMk/>
          <pc:sldMk cId="209537514" sldId="272"/>
        </pc:sldMkLst>
        <pc:spChg chg="mod">
          <ac:chgData name="David Carrillo" userId="a70fb1ebc3fe568b" providerId="LiveId" clId="{801A9CD9-E6A2-45B6-AEA3-BE57B621E24F}" dt="2022-07-15T11:28:54.382" v="897" actId="27636"/>
          <ac:spMkLst>
            <pc:docMk/>
            <pc:sldMk cId="209537514" sldId="272"/>
            <ac:spMk id="3" creationId="{51C96787-3C54-0E42-4F41-C2125EE9B2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15/07/2022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Multitask, </a:t>
            </a:r>
            <a:r>
              <a:rPr lang="es-ES" dirty="0" err="1"/>
              <a:t>Async</a:t>
            </a:r>
            <a:r>
              <a:rPr lang="es-ES" dirty="0"/>
              <a:t> and </a:t>
            </a:r>
            <a:r>
              <a:rPr lang="es-ES" dirty="0" err="1"/>
              <a:t>Parallel</a:t>
            </a:r>
            <a:r>
              <a:rPr lang="es-ES" dirty="0"/>
              <a:t> in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meetup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David carrillo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C46F-1726-872F-0A81-A010DB66C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Questions</a:t>
            </a:r>
            <a:r>
              <a:rPr lang="es-MX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2D9DC-7BDC-2AA1-C359-F61BDC156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11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About</a:t>
            </a:r>
            <a:r>
              <a:rPr lang="es-MX" dirty="0"/>
              <a:t> 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Mexican</a:t>
            </a:r>
            <a:endParaRPr lang="es-MX" dirty="0"/>
          </a:p>
          <a:p>
            <a:r>
              <a:rPr lang="es-MX" dirty="0" err="1"/>
              <a:t>Married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daughter</a:t>
            </a:r>
            <a:r>
              <a:rPr lang="es-MX" dirty="0"/>
              <a:t> </a:t>
            </a:r>
          </a:p>
          <a:p>
            <a:r>
              <a:rPr lang="es-MX" dirty="0"/>
              <a:t>.NET </a:t>
            </a:r>
            <a:r>
              <a:rPr lang="es-MX" dirty="0" err="1"/>
              <a:t>Developer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so </a:t>
            </a:r>
            <a:r>
              <a:rPr lang="es-MX" dirty="0" err="1"/>
              <a:t>long</a:t>
            </a:r>
            <a:r>
              <a:rPr lang="es-MX" dirty="0"/>
              <a:t> time</a:t>
            </a:r>
          </a:p>
          <a:p>
            <a:r>
              <a:rPr lang="es-MX" dirty="0"/>
              <a:t>Full </a:t>
            </a:r>
            <a:r>
              <a:rPr lang="es-MX" dirty="0" err="1"/>
              <a:t>stack</a:t>
            </a:r>
            <a:r>
              <a:rPr lang="es-MX" dirty="0"/>
              <a:t> Web </a:t>
            </a:r>
            <a:r>
              <a:rPr lang="es-MX" dirty="0" err="1"/>
              <a:t>Developer</a:t>
            </a:r>
            <a:r>
              <a:rPr lang="es-MX" dirty="0"/>
              <a:t> (Angular, </a:t>
            </a:r>
            <a:r>
              <a:rPr lang="es-MX" dirty="0" err="1"/>
              <a:t>React</a:t>
            </a:r>
            <a:r>
              <a:rPr lang="es-MX" dirty="0"/>
              <a:t>)</a:t>
            </a:r>
          </a:p>
          <a:p>
            <a:r>
              <a:rPr lang="es-MX" dirty="0" err="1"/>
              <a:t>Currently</a:t>
            </a:r>
            <a:r>
              <a:rPr lang="es-MX" dirty="0"/>
              <a:t> Senior Middleware </a:t>
            </a:r>
            <a:r>
              <a:rPr lang="es-MX" dirty="0" err="1"/>
              <a:t>Developer</a:t>
            </a:r>
            <a:r>
              <a:rPr lang="es-MX" dirty="0"/>
              <a:t> in Chamberlain </a:t>
            </a:r>
            <a:r>
              <a:rPr lang="es-MX" dirty="0" err="1"/>
              <a:t>project</a:t>
            </a:r>
            <a:endParaRPr lang="es-MX" dirty="0"/>
          </a:p>
          <a:p>
            <a:r>
              <a:rPr lang="es-MX" dirty="0"/>
              <a:t>Regular </a:t>
            </a:r>
            <a:r>
              <a:rPr lang="es-MX" dirty="0" err="1"/>
              <a:t>posting</a:t>
            </a:r>
            <a:r>
              <a:rPr lang="es-MX" dirty="0"/>
              <a:t> in .NET </a:t>
            </a:r>
            <a:r>
              <a:rPr lang="es-MX" dirty="0" err="1"/>
              <a:t>Chapter</a:t>
            </a:r>
            <a:r>
              <a:rPr lang="es-MX" dirty="0"/>
              <a:t> </a:t>
            </a:r>
            <a:r>
              <a:rPr lang="es-MX" dirty="0" err="1"/>
              <a:t>Community</a:t>
            </a:r>
            <a:r>
              <a:rPr lang="es-MX" dirty="0"/>
              <a:t> in </a:t>
            </a:r>
            <a:r>
              <a:rPr lang="es-MX" dirty="0" err="1"/>
              <a:t>Workplace</a:t>
            </a:r>
            <a:endParaRPr lang="es-MX" dirty="0"/>
          </a:p>
          <a:p>
            <a:r>
              <a:rPr lang="es-MX" dirty="0"/>
              <a:t>Data </a:t>
            </a:r>
            <a:r>
              <a:rPr lang="es-MX" dirty="0" err="1"/>
              <a:t>scientist</a:t>
            </a:r>
            <a:r>
              <a:rPr lang="es-MX" dirty="0"/>
              <a:t> </a:t>
            </a:r>
            <a:r>
              <a:rPr lang="es-MX" dirty="0" err="1"/>
              <a:t>newbie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Twitter  LinkedIn GitHub @dacanetdev </a:t>
            </a:r>
          </a:p>
        </p:txBody>
      </p:sp>
    </p:spTree>
    <p:extLst>
      <p:ext uri="{BB962C8B-B14F-4D97-AF65-F5344CB8AC3E}">
        <p14:creationId xmlns:p14="http://schemas.microsoft.com/office/powerpoint/2010/main" val="15511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  <a:p>
            <a:r>
              <a:rPr lang="es-MX" dirty="0" err="1"/>
              <a:t>Why</a:t>
            </a:r>
            <a:r>
              <a:rPr lang="es-MX" dirty="0"/>
              <a:t> multitasking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  <a:p>
            <a:r>
              <a:rPr lang="es-MX" dirty="0"/>
              <a:t>C# </a:t>
            </a:r>
            <a:r>
              <a:rPr lang="es-MX" dirty="0" err="1"/>
              <a:t>Implementation</a:t>
            </a:r>
            <a:r>
              <a:rPr lang="es-MX" dirty="0"/>
              <a:t> </a:t>
            </a:r>
            <a:r>
              <a:rPr lang="es-MX" dirty="0" err="1"/>
              <a:t>options</a:t>
            </a:r>
            <a:endParaRPr lang="es-MX" dirty="0"/>
          </a:p>
          <a:p>
            <a:r>
              <a:rPr lang="es-MX" dirty="0" err="1"/>
              <a:t>Measuring</a:t>
            </a:r>
            <a:r>
              <a:rPr lang="es-MX" dirty="0"/>
              <a:t> Performance</a:t>
            </a:r>
          </a:p>
          <a:p>
            <a:r>
              <a:rPr lang="es-MX" dirty="0"/>
              <a:t>C# </a:t>
            </a:r>
            <a:r>
              <a:rPr lang="es-MX" dirty="0" err="1"/>
              <a:t>solutions</a:t>
            </a:r>
            <a:r>
              <a:rPr lang="es-MX" dirty="0"/>
              <a:t> (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)</a:t>
            </a:r>
          </a:p>
          <a:p>
            <a:r>
              <a:rPr lang="es-MX" dirty="0"/>
              <a:t>Q &amp;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8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 err="1"/>
              <a:t>Process</a:t>
            </a:r>
            <a:r>
              <a:rPr lang="es-MX" dirty="0"/>
              <a:t>: </a:t>
            </a:r>
            <a:r>
              <a:rPr lang="en-US" dirty="0"/>
              <a:t>The concept of a “process” existed within Windows-based operating systems well before the release of the .NET/.NET Core platforms. In simple terms, a process is a running program.</a:t>
            </a:r>
          </a:p>
          <a:p>
            <a:endParaRPr lang="es-MX" dirty="0"/>
          </a:p>
          <a:p>
            <a:r>
              <a:rPr lang="es-MX" b="1" dirty="0" err="1"/>
              <a:t>Thread</a:t>
            </a:r>
            <a:r>
              <a:rPr lang="es-MX" b="1" dirty="0"/>
              <a:t>: </a:t>
            </a:r>
            <a:r>
              <a:rPr lang="en-US" dirty="0"/>
              <a:t>A thread is the smallest unit in an operating system, and it executes instructions in the processor. A process is a bigger executing container, and the thread inside the process is the smallest unit to use processor time and execute instructions.</a:t>
            </a:r>
            <a:r>
              <a:rPr lang="en-US" b="1" dirty="0"/>
              <a:t> </a:t>
            </a:r>
            <a:r>
              <a:rPr lang="en-US" dirty="0"/>
              <a:t>A thread is an execution path that can proceed independently of others. Each thread runs within an operating system process, which provides an isolated environment in which a program runs. </a:t>
            </a:r>
          </a:p>
          <a:p>
            <a:endParaRPr lang="en-US" dirty="0"/>
          </a:p>
          <a:p>
            <a:r>
              <a:rPr lang="en-US" b="1" dirty="0"/>
              <a:t>Multithreading</a:t>
            </a:r>
            <a:r>
              <a:rPr lang="en-US" dirty="0"/>
              <a:t>: With a multithreaded program, multiple threads run in a single process, sharing the same execution environment (memory). Multithreaded processes provide the illusion that numerous activities are happening at the same time.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06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 err="1"/>
              <a:t>Asynchronous</a:t>
            </a:r>
            <a:r>
              <a:rPr lang="es-MX" dirty="0"/>
              <a:t>:  </a:t>
            </a:r>
            <a:r>
              <a:rPr lang="en-US" dirty="0"/>
              <a:t>The idea behind asynchronous programming is that none of the threads should be waiting on an operation – that is, the framework should have the capability to wrap an operation into some abstraction and then resume once the operation is completed without blocking any threads. </a:t>
            </a:r>
          </a:p>
          <a:p>
            <a:endParaRPr lang="en-US" dirty="0"/>
          </a:p>
          <a:p>
            <a:r>
              <a:rPr lang="es-MX" b="1" dirty="0" err="1"/>
              <a:t>Task</a:t>
            </a:r>
            <a:r>
              <a:rPr lang="es-MX" dirty="0"/>
              <a:t>: </a:t>
            </a:r>
            <a:r>
              <a:rPr lang="es-MX" dirty="0" err="1"/>
              <a:t>Is</a:t>
            </a:r>
            <a:r>
              <a:rPr lang="es-MX" dirty="0"/>
              <a:t> the </a:t>
            </a:r>
            <a:r>
              <a:rPr lang="es-MX" dirty="0" err="1"/>
              <a:t>abstraction</a:t>
            </a:r>
            <a:r>
              <a:rPr lang="es-MX" dirty="0"/>
              <a:t> </a:t>
            </a:r>
            <a:r>
              <a:rPr lang="es-MX" dirty="0" err="1"/>
              <a:t>mentioned</a:t>
            </a:r>
            <a:r>
              <a:rPr lang="es-MX" dirty="0"/>
              <a:t> </a:t>
            </a:r>
            <a:r>
              <a:rPr lang="es-MX" dirty="0" err="1"/>
              <a:t>before</a:t>
            </a:r>
            <a:r>
              <a:rPr lang="es-MX" dirty="0"/>
              <a:t>. </a:t>
            </a:r>
            <a:r>
              <a:rPr lang="en-US" dirty="0"/>
              <a:t>The Task class simplifies wrapping any wait operation, whether it is data retrieved from a database, a file being loaded into memory from disk, or any highly CPU-intensive operation, and simplifies running it on a separate thread if it is needed.</a:t>
            </a:r>
          </a:p>
          <a:p>
            <a:endParaRPr lang="es-MX" dirty="0"/>
          </a:p>
          <a:p>
            <a:r>
              <a:rPr lang="es-MX" b="1" dirty="0" err="1"/>
              <a:t>Parallel</a:t>
            </a:r>
            <a:r>
              <a:rPr lang="es-MX" dirty="0"/>
              <a:t>: </a:t>
            </a:r>
            <a:r>
              <a:rPr lang="en-US" dirty="0"/>
              <a:t>Programming to leverage multicores or multiple processors is called parallel programming. is a subset of the broader concept of multithreading.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5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multithread</a:t>
            </a:r>
            <a:r>
              <a:rPr lang="es-MX" dirty="0"/>
              <a:t>, multitask, </a:t>
            </a:r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improve responsiveness: </a:t>
            </a:r>
            <a:r>
              <a:rPr lang="en-US" dirty="0"/>
              <a:t>A long-running operation might involve tasks that don’t require processor time. it doesn’t make sense to have a program burn CPU cycles waiting for the operation to complete when the program could be doing something more useful instead, such as responding to user input.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improve scalability: </a:t>
            </a:r>
            <a:r>
              <a:rPr lang="en-US" dirty="0"/>
              <a:t>If an operation is CPU bound, you can improve scalability by making efficient use of available processing resources and using these resources to reduce the time required to execute the operation. A developer can determine which operations include tasks that can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91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C# </a:t>
            </a:r>
            <a:r>
              <a:rPr lang="es-MX" dirty="0" err="1"/>
              <a:t>Implementation</a:t>
            </a:r>
            <a:r>
              <a:rPr lang="es-MX" dirty="0"/>
              <a:t> </a:t>
            </a:r>
            <a:r>
              <a:rPr lang="es-MX" dirty="0" err="1"/>
              <a:t>Options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Thread</a:t>
            </a:r>
            <a:r>
              <a:rPr lang="es-MX" dirty="0"/>
              <a:t>, </a:t>
            </a:r>
            <a:r>
              <a:rPr lang="es-MX" dirty="0" err="1"/>
              <a:t>ThreadPool</a:t>
            </a:r>
            <a:endParaRPr lang="es-MX" dirty="0"/>
          </a:p>
          <a:p>
            <a:r>
              <a:rPr lang="es-MX" dirty="0" err="1"/>
              <a:t>Dispatcher</a:t>
            </a:r>
            <a:r>
              <a:rPr lang="es-MX" dirty="0"/>
              <a:t>, </a:t>
            </a:r>
            <a:r>
              <a:rPr lang="es-MX" dirty="0" err="1"/>
              <a:t>Backgroundworker</a:t>
            </a:r>
            <a:endParaRPr lang="es-MX" dirty="0"/>
          </a:p>
          <a:p>
            <a:r>
              <a:rPr lang="es-MX" dirty="0" err="1"/>
              <a:t>Task</a:t>
            </a:r>
            <a:r>
              <a:rPr lang="es-MX" dirty="0"/>
              <a:t> (TPL)</a:t>
            </a:r>
          </a:p>
          <a:p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await</a:t>
            </a:r>
            <a:endParaRPr lang="es-MX" dirty="0"/>
          </a:p>
          <a:p>
            <a:r>
              <a:rPr lang="es-MX" dirty="0"/>
              <a:t>PFX, PLINQ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81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584E-DFA6-504A-DF09-FB6C1BED9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Code</a:t>
            </a:r>
            <a:r>
              <a:rPr lang="es-MX" dirty="0"/>
              <a:t> Time 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5A0C9-730A-34D7-9FB5-BFF412D91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26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Thanks</a:t>
            </a:r>
            <a:endParaRPr lang="es-E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d.carrilloatondo@dxc.com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17860</TotalTime>
  <Words>519</Words>
  <Application>Microsoft Office PowerPoint</Application>
  <PresentationFormat>Panorámica</PresentationFormat>
  <Paragraphs>52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Multitask, Async and Parallel in C#</vt:lpstr>
      <vt:lpstr>About me</vt:lpstr>
      <vt:lpstr>Agenda</vt:lpstr>
      <vt:lpstr>General Concepts</vt:lpstr>
      <vt:lpstr>General Concepts</vt:lpstr>
      <vt:lpstr>Why multithread, multitask, async or parallel?</vt:lpstr>
      <vt:lpstr>C# Implementation Options</vt:lpstr>
      <vt:lpstr>Code Time   </vt:lpstr>
      <vt:lpstr>Thanks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Multitask, Async and Parallel in C#</dc:title>
  <dc:creator>David Carrillo</dc:creator>
  <cp:lastModifiedBy>David Carrillo</cp:lastModifiedBy>
  <cp:revision>2</cp:revision>
  <dcterms:created xsi:type="dcterms:W3CDTF">2022-07-15T05:13:58Z</dcterms:created>
  <dcterms:modified xsi:type="dcterms:W3CDTF">2022-07-27T15:04:17Z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