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134804451" r:id="rId2"/>
    <p:sldId id="2134804432" r:id="rId3"/>
    <p:sldId id="2134804377" r:id="rId4"/>
    <p:sldId id="2147308074" r:id="rId5"/>
    <p:sldId id="2147308087" r:id="rId6"/>
    <p:sldId id="2147308083" r:id="rId7"/>
    <p:sldId id="2147308089" r:id="rId8"/>
    <p:sldId id="2147308088" r:id="rId9"/>
    <p:sldId id="2147308084" r:id="rId10"/>
    <p:sldId id="2147308090" r:id="rId11"/>
    <p:sldId id="2147308092" r:id="rId12"/>
    <p:sldId id="2147308085" r:id="rId13"/>
    <p:sldId id="2147308086" r:id="rId14"/>
    <p:sldId id="2147308091" r:id="rId15"/>
    <p:sldId id="513" r:id="rId16"/>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2592" userDrawn="1">
          <p15:clr>
            <a:srgbClr val="A4A3A4"/>
          </p15:clr>
        </p15:guide>
        <p15:guide id="3" orient="horz" pos="451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63666A"/>
    <a:srgbClr val="F9F048"/>
    <a:srgbClr val="FFCD00"/>
    <a:srgbClr val="D9DF23"/>
    <a:srgbClr val="666666"/>
    <a:srgbClr val="330072"/>
    <a:srgbClr val="60249E"/>
    <a:srgbClr val="1870B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7440" autoAdjust="0"/>
  </p:normalViewPr>
  <p:slideViewPr>
    <p:cSldViewPr snapToGrid="0" snapToObjects="1" showGuides="1">
      <p:cViewPr varScale="1">
        <p:scale>
          <a:sx n="95" d="100"/>
          <a:sy n="95" d="100"/>
        </p:scale>
        <p:origin x="462" y="54"/>
      </p:cViewPr>
      <p:guideLst>
        <p:guide orient="horz" pos="408"/>
        <p:guide orient="horz" pos="2592"/>
        <p:guide orient="horz" pos="451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125" d="100"/>
        <a:sy n="125" d="100"/>
      </p:scale>
      <p:origin x="0" y="0"/>
    </p:cViewPr>
  </p:sorterViewPr>
  <p:notesViewPr>
    <p:cSldViewPr snapToGrid="0" snapToObjects="1" showGuides="1">
      <p:cViewPr varScale="1">
        <p:scale>
          <a:sx n="79" d="100"/>
          <a:sy n="79" d="100"/>
        </p:scale>
        <p:origin x="6664" y="296"/>
      </p:cViewPr>
      <p:guideLst>
        <p:guide orient="horz" pos="4464"/>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7/31/2023</a:t>
            </a:fld>
            <a:endParaRPr lang="en-US" dirty="0"/>
          </a:p>
        </p:txBody>
      </p:sp>
      <p:sp>
        <p:nvSpPr>
          <p:cNvPr id="4" name="Slide Image Placeholder 3"/>
          <p:cNvSpPr>
            <a:spLocks noGrp="1" noRot="1" noChangeAspect="1"/>
          </p:cNvSpPr>
          <p:nvPr>
            <p:ph type="sldImg" idx="2"/>
          </p:nvPr>
        </p:nvSpPr>
        <p:spPr>
          <a:xfrm>
            <a:off x="-838200" y="1062038"/>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21" Type="http://schemas.openxmlformats.org/officeDocument/2006/relationships/tags" Target="../tags/tag21.xml"/><Relationship Id="rId34" Type="http://schemas.openxmlformats.org/officeDocument/2006/relationships/slideMaster" Target="../slideMasters/slideMaster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image" Target="../media/image2.sv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image" Target="../media/image1.png"/><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image" Target="../media/image3.jpeg"/><Relationship Id="rId8" Type="http://schemas.openxmlformats.org/officeDocument/2006/relationships/tags" Target="../tags/tag8.xml"/><Relationship Id="rId3"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urple Tab Shape Title Slide 1">
    <p:spTree>
      <p:nvGrpSpPr>
        <p:cNvPr id="1" name=""/>
        <p:cNvGrpSpPr/>
        <p:nvPr/>
      </p:nvGrpSpPr>
      <p:grpSpPr>
        <a:xfrm>
          <a:off x="0" y="0"/>
          <a:ext cx="0" cy="0"/>
          <a:chOff x="0" y="0"/>
          <a:chExt cx="0" cy="0"/>
        </a:xfrm>
      </p:grpSpPr>
      <p:pic>
        <p:nvPicPr>
          <p:cNvPr id="48" name="Grafika 47">
            <a:extLst>
              <a:ext uri="{FF2B5EF4-FFF2-40B4-BE49-F238E27FC236}">
                <a16:creationId xmlns:a16="http://schemas.microsoft.com/office/drawing/2014/main" id="{426382BD-D0B5-4E34-AEDB-0744408429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8869678" cy="4996181"/>
          </a:xfrm>
          <a:prstGeom prst="round1Rect">
            <a:avLst>
              <a:gd name="adj" fmla="val 2252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7353431" cy="225636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735343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grpSp>
        <p:nvGrpSpPr>
          <p:cNvPr id="51" name="Group 50">
            <a:extLst>
              <a:ext uri="{FF2B5EF4-FFF2-40B4-BE49-F238E27FC236}">
                <a16:creationId xmlns:a16="http://schemas.microsoft.com/office/drawing/2014/main" id="{87F04F5A-D7FF-B24A-BC25-E2B2701B29ED}"/>
              </a:ext>
            </a:extLst>
          </p:cNvPr>
          <p:cNvGrpSpPr/>
          <p:nvPr userDrawn="1"/>
        </p:nvGrpSpPr>
        <p:grpSpPr>
          <a:xfrm>
            <a:off x="574692" y="7700178"/>
            <a:ext cx="4266251" cy="275663"/>
            <a:chOff x="574692" y="7700178"/>
            <a:chExt cx="4266251" cy="275663"/>
          </a:xfrm>
        </p:grpSpPr>
        <p:sp>
          <p:nvSpPr>
            <p:cNvPr id="52" name="Footer Placeholder 4">
              <a:extLst>
                <a:ext uri="{FF2B5EF4-FFF2-40B4-BE49-F238E27FC236}">
                  <a16:creationId xmlns:a16="http://schemas.microsoft.com/office/drawing/2014/main" id="{A855797C-D0C3-7E44-BDCD-0719D1FC2D74}"/>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3" name="Footer Placeholder 4">
              <a:extLst>
                <a:ext uri="{FF2B5EF4-FFF2-40B4-BE49-F238E27FC236}">
                  <a16:creationId xmlns:a16="http://schemas.microsoft.com/office/drawing/2014/main" id="{7426D0C8-860A-8C45-8DE3-525A13DBAAC9}"/>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4" name="Footer Placeholder 4">
              <a:extLst>
                <a:ext uri="{FF2B5EF4-FFF2-40B4-BE49-F238E27FC236}">
                  <a16:creationId xmlns:a16="http://schemas.microsoft.com/office/drawing/2014/main" id="{16914312-5555-4747-BBA3-9AC5ADB08149}"/>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740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5"/>
          </a:xfrm>
        </p:spPr>
        <p:txBody>
          <a:bodyPr/>
          <a:lstStyle/>
          <a:p>
            <a:r>
              <a:rPr lang="en-US"/>
              <a:t>Click to edit Master title style</a:t>
            </a:r>
            <a:endParaRPr lang="en-US" dirty="0"/>
          </a:p>
        </p:txBody>
      </p:sp>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July 31, 2023</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2" name="Grafika 41">
            <a:extLst>
              <a:ext uri="{FF2B5EF4-FFF2-40B4-BE49-F238E27FC236}">
                <a16:creationId xmlns:a16="http://schemas.microsoft.com/office/drawing/2014/main" id="{2D9B1AFA-4ECA-499E-9388-DDD8AEBAE9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4" name="Group 43">
            <a:extLst>
              <a:ext uri="{FF2B5EF4-FFF2-40B4-BE49-F238E27FC236}">
                <a16:creationId xmlns:a16="http://schemas.microsoft.com/office/drawing/2014/main" id="{F04DD4A2-218D-FB44-86B1-C4C89F587AE7}"/>
              </a:ext>
            </a:extLst>
          </p:cNvPr>
          <p:cNvGrpSpPr/>
          <p:nvPr userDrawn="1"/>
        </p:nvGrpSpPr>
        <p:grpSpPr>
          <a:xfrm>
            <a:off x="2979965" y="7580833"/>
            <a:ext cx="4266251" cy="275663"/>
            <a:chOff x="574692" y="7700178"/>
            <a:chExt cx="4266251" cy="275663"/>
          </a:xfrm>
        </p:grpSpPr>
        <p:sp>
          <p:nvSpPr>
            <p:cNvPr id="45" name="Footer Placeholder 4">
              <a:extLst>
                <a:ext uri="{FF2B5EF4-FFF2-40B4-BE49-F238E27FC236}">
                  <a16:creationId xmlns:a16="http://schemas.microsoft.com/office/drawing/2014/main" id="{C313637D-0509-5849-BD7A-CB4E809BB4A7}"/>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6" name="Footer Placeholder 4">
              <a:extLst>
                <a:ext uri="{FF2B5EF4-FFF2-40B4-BE49-F238E27FC236}">
                  <a16:creationId xmlns:a16="http://schemas.microsoft.com/office/drawing/2014/main" id="{E9B3178B-78B5-0347-BB9D-24AF05F70579}"/>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47" name="Footer Placeholder 4">
              <a:extLst>
                <a:ext uri="{FF2B5EF4-FFF2-40B4-BE49-F238E27FC236}">
                  <a16:creationId xmlns:a16="http://schemas.microsoft.com/office/drawing/2014/main" id="{23872086-A2B8-E645-B7AC-12BBF8EE2469}"/>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July 31, 2023</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July 31, 2023</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6" name="Rectangle: Single Corner Rounded 55">
            <a:extLst>
              <a:ext uri="{FF2B5EF4-FFF2-40B4-BE49-F238E27FC236}">
                <a16:creationId xmlns:a16="http://schemas.microsoft.com/office/drawing/2014/main" id="{106C60A4-E521-4756-B4C4-7D4CE00E4F0A}"/>
              </a:ext>
            </a:extLst>
          </p:cNvPr>
          <p:cNvSpPr/>
          <p:nvPr userDrawn="1"/>
        </p:nvSpPr>
        <p:spPr>
          <a:xfrm>
            <a:off x="695325" y="2057398"/>
            <a:ext cx="11201400" cy="3200400"/>
          </a:xfrm>
          <a:prstGeom prst="round1Rect">
            <a:avLst>
              <a:gd name="adj" fmla="val 24915"/>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1168400" y="2057400"/>
            <a:ext cx="9931400" cy="320040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1168400" y="5686106"/>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8" name="Grafika 47">
            <a:extLst>
              <a:ext uri="{FF2B5EF4-FFF2-40B4-BE49-F238E27FC236}">
                <a16:creationId xmlns:a16="http://schemas.microsoft.com/office/drawing/2014/main" id="{24FF0877-16C7-4070-A249-FEEFF5129F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9" name="Group 48">
            <a:extLst>
              <a:ext uri="{FF2B5EF4-FFF2-40B4-BE49-F238E27FC236}">
                <a16:creationId xmlns:a16="http://schemas.microsoft.com/office/drawing/2014/main" id="{0FEF9C94-2E6B-AF4F-B81C-60169FB7DC42}"/>
              </a:ext>
            </a:extLst>
          </p:cNvPr>
          <p:cNvGrpSpPr/>
          <p:nvPr userDrawn="1"/>
        </p:nvGrpSpPr>
        <p:grpSpPr>
          <a:xfrm>
            <a:off x="5180309" y="7580771"/>
            <a:ext cx="4266251" cy="275663"/>
            <a:chOff x="5180309" y="7580771"/>
            <a:chExt cx="4266251" cy="275663"/>
          </a:xfrm>
        </p:grpSpPr>
        <p:sp>
          <p:nvSpPr>
            <p:cNvPr id="50" name="Footer Placeholder 4">
              <a:extLst>
                <a:ext uri="{FF2B5EF4-FFF2-40B4-BE49-F238E27FC236}">
                  <a16:creationId xmlns:a16="http://schemas.microsoft.com/office/drawing/2014/main" id="{C64525B7-550F-F745-A712-A4BCD3DA139A}"/>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1" name="Footer Placeholder 4">
              <a:extLst>
                <a:ext uri="{FF2B5EF4-FFF2-40B4-BE49-F238E27FC236}">
                  <a16:creationId xmlns:a16="http://schemas.microsoft.com/office/drawing/2014/main" id="{F1C8EB43-E0E4-F845-AEAF-66C04C9F4DEC}"/>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2" name="Footer Placeholder 4">
              <a:extLst>
                <a:ext uri="{FF2B5EF4-FFF2-40B4-BE49-F238E27FC236}">
                  <a16:creationId xmlns:a16="http://schemas.microsoft.com/office/drawing/2014/main" id="{997A607E-B67D-A947-8D23-B26360B92AB1}"/>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108724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2" name="Rectangle: Single Corner Rounded 51">
            <a:extLst>
              <a:ext uri="{FF2B5EF4-FFF2-40B4-BE49-F238E27FC236}">
                <a16:creationId xmlns:a16="http://schemas.microsoft.com/office/drawing/2014/main" id="{16D803CF-5C46-4998-BEA0-760D4BDFAA5E}"/>
              </a:ext>
            </a:extLst>
          </p:cNvPr>
          <p:cNvSpPr/>
          <p:nvPr userDrawn="1"/>
        </p:nvSpPr>
        <p:spPr>
          <a:xfrm>
            <a:off x="685800" y="639764"/>
            <a:ext cx="8314499" cy="6538910"/>
          </a:xfrm>
          <a:prstGeom prst="round1Rect">
            <a:avLst>
              <a:gd name="adj" fmla="val 17070"/>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a:extLst>
              <a:ext uri="{FF2B5EF4-FFF2-40B4-BE49-F238E27FC236}">
                <a16:creationId xmlns:a16="http://schemas.microsoft.com/office/drawing/2014/main" id="{B8034992-7FB5-4D10-85B6-A1E0AA858F19}"/>
              </a:ext>
            </a:extLst>
          </p:cNvPr>
          <p:cNvSpPr>
            <a:spLocks noGrp="1"/>
          </p:cNvSpPr>
          <p:nvPr>
            <p:ph type="ctrTitle"/>
          </p:nvPr>
        </p:nvSpPr>
        <p:spPr>
          <a:xfrm>
            <a:off x="1214985" y="2117489"/>
            <a:ext cx="7217229" cy="254508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9" name="Subtitle 2">
            <a:extLst>
              <a:ext uri="{FF2B5EF4-FFF2-40B4-BE49-F238E27FC236}">
                <a16:creationId xmlns:a16="http://schemas.microsoft.com/office/drawing/2014/main" id="{95862D04-C327-4882-82FB-72E8CCD130B4}"/>
              </a:ext>
            </a:extLst>
          </p:cNvPr>
          <p:cNvSpPr>
            <a:spLocks noGrp="1"/>
          </p:cNvSpPr>
          <p:nvPr>
            <p:ph type="subTitle" idx="1"/>
          </p:nvPr>
        </p:nvSpPr>
        <p:spPr>
          <a:xfrm>
            <a:off x="1214985" y="4830209"/>
            <a:ext cx="7217229"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6" name="Text Box 115">
            <a:extLst>
              <a:ext uri="{FF2B5EF4-FFF2-40B4-BE49-F238E27FC236}">
                <a16:creationId xmlns:a16="http://schemas.microsoft.com/office/drawing/2014/main" id="{B7410DDF-33B2-4E49-9D88-0AEC09F35B0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July 31, 2023</a:t>
            </a:fld>
            <a:endParaRPr lang="en-US" sz="1100" b="0" dirty="0">
              <a:solidFill>
                <a:schemeClr val="bg1"/>
              </a:solidFill>
            </a:endParaRPr>
          </a:p>
        </p:txBody>
      </p:sp>
      <p:sp>
        <p:nvSpPr>
          <p:cNvPr id="50" name="Text Box 115">
            <a:extLst>
              <a:ext uri="{FF2B5EF4-FFF2-40B4-BE49-F238E27FC236}">
                <a16:creationId xmlns:a16="http://schemas.microsoft.com/office/drawing/2014/main" id="{56CCFE87-E52F-4030-93DB-4F8A10CB8AFE}"/>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pic>
        <p:nvPicPr>
          <p:cNvPr id="53" name="Graphic 52">
            <a:extLst>
              <a:ext uri="{FF2B5EF4-FFF2-40B4-BE49-F238E27FC236}">
                <a16:creationId xmlns:a16="http://schemas.microsoft.com/office/drawing/2014/main" id="{082CA323-F067-4A36-86B4-C9C89385A4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54" name="Text Box 115">
            <a:extLst>
              <a:ext uri="{FF2B5EF4-FFF2-40B4-BE49-F238E27FC236}">
                <a16:creationId xmlns:a16="http://schemas.microsoft.com/office/drawing/2014/main" id="{7AE31F7D-644F-46E4-8808-DC117CACC5F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July 31, 2023</a:t>
            </a:fld>
            <a:endParaRPr lang="en-US" sz="1100" b="0" dirty="0">
              <a:solidFill>
                <a:schemeClr val="tx1"/>
              </a:solidFill>
            </a:endParaRPr>
          </a:p>
        </p:txBody>
      </p:sp>
      <p:sp>
        <p:nvSpPr>
          <p:cNvPr id="55" name="Text Box 115">
            <a:extLst>
              <a:ext uri="{FF2B5EF4-FFF2-40B4-BE49-F238E27FC236}">
                <a16:creationId xmlns:a16="http://schemas.microsoft.com/office/drawing/2014/main" id="{95D42EA8-C373-4F2E-A7AA-89495E86AEA6}"/>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45" name="Grafika 44">
            <a:extLst>
              <a:ext uri="{FF2B5EF4-FFF2-40B4-BE49-F238E27FC236}">
                <a16:creationId xmlns:a16="http://schemas.microsoft.com/office/drawing/2014/main" id="{66672ADE-1A7C-4849-9479-C2600913639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75618" y="7413169"/>
            <a:ext cx="1107462" cy="456361"/>
          </a:xfrm>
          <a:prstGeom prst="rect">
            <a:avLst/>
          </a:prstGeom>
        </p:spPr>
      </p:pic>
      <p:grpSp>
        <p:nvGrpSpPr>
          <p:cNvPr id="47" name="Group 46">
            <a:extLst>
              <a:ext uri="{FF2B5EF4-FFF2-40B4-BE49-F238E27FC236}">
                <a16:creationId xmlns:a16="http://schemas.microsoft.com/office/drawing/2014/main" id="{A6D45E1F-2B0B-1A45-BE63-86F320E7782F}"/>
              </a:ext>
            </a:extLst>
          </p:cNvPr>
          <p:cNvGrpSpPr/>
          <p:nvPr userDrawn="1"/>
        </p:nvGrpSpPr>
        <p:grpSpPr>
          <a:xfrm>
            <a:off x="5180309" y="7580771"/>
            <a:ext cx="4266251" cy="275663"/>
            <a:chOff x="5180309" y="7580771"/>
            <a:chExt cx="4266251" cy="275663"/>
          </a:xfrm>
        </p:grpSpPr>
        <p:sp>
          <p:nvSpPr>
            <p:cNvPr id="51" name="Footer Placeholder 4">
              <a:extLst>
                <a:ext uri="{FF2B5EF4-FFF2-40B4-BE49-F238E27FC236}">
                  <a16:creationId xmlns:a16="http://schemas.microsoft.com/office/drawing/2014/main" id="{4B7C47A0-C9BF-4347-857E-EF7B284BE120}"/>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7" name="Footer Placeholder 4">
              <a:extLst>
                <a:ext uri="{FF2B5EF4-FFF2-40B4-BE49-F238E27FC236}">
                  <a16:creationId xmlns:a16="http://schemas.microsoft.com/office/drawing/2014/main" id="{0E5044AE-6D31-434D-A5F3-FFD6FE61B485}"/>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8" name="Footer Placeholder 4">
              <a:extLst>
                <a:ext uri="{FF2B5EF4-FFF2-40B4-BE49-F238E27FC236}">
                  <a16:creationId xmlns:a16="http://schemas.microsoft.com/office/drawing/2014/main" id="{C6552DE6-37D3-964B-B4B2-B6BE6E5F2426}"/>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272216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3">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July 31, 2023</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July 31, 2023</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685800" y="2242164"/>
            <a:ext cx="10414000" cy="2229067"/>
          </a:xfrm>
        </p:spPr>
        <p:txBody>
          <a:bodyPr anchor="ctr" anchorCtr="0">
            <a:noAutofit/>
          </a:bodyPr>
          <a:lstStyle>
            <a:lvl1pPr>
              <a:defRPr sz="6000">
                <a:solidFill>
                  <a:schemeClr val="accent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685800" y="4620877"/>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8" name="Grafika 47">
            <a:extLst>
              <a:ext uri="{FF2B5EF4-FFF2-40B4-BE49-F238E27FC236}">
                <a16:creationId xmlns:a16="http://schemas.microsoft.com/office/drawing/2014/main" id="{35B389AD-5B81-4AE7-9A3F-9B395C82B03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5" name="Group 44">
            <a:extLst>
              <a:ext uri="{FF2B5EF4-FFF2-40B4-BE49-F238E27FC236}">
                <a16:creationId xmlns:a16="http://schemas.microsoft.com/office/drawing/2014/main" id="{9F246894-239C-DA42-8A40-E5711B990381}"/>
              </a:ext>
            </a:extLst>
          </p:cNvPr>
          <p:cNvGrpSpPr/>
          <p:nvPr userDrawn="1"/>
        </p:nvGrpSpPr>
        <p:grpSpPr>
          <a:xfrm>
            <a:off x="5180309" y="7580771"/>
            <a:ext cx="4266251" cy="275663"/>
            <a:chOff x="5180309" y="7580771"/>
            <a:chExt cx="4266251" cy="275663"/>
          </a:xfrm>
        </p:grpSpPr>
        <p:sp>
          <p:nvSpPr>
            <p:cNvPr id="49" name="Footer Placeholder 4">
              <a:extLst>
                <a:ext uri="{FF2B5EF4-FFF2-40B4-BE49-F238E27FC236}">
                  <a16:creationId xmlns:a16="http://schemas.microsoft.com/office/drawing/2014/main" id="{34CCAA4B-1622-664E-A9BD-B7FB0EFD2414}"/>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1" name="Footer Placeholder 4">
              <a:extLst>
                <a:ext uri="{FF2B5EF4-FFF2-40B4-BE49-F238E27FC236}">
                  <a16:creationId xmlns:a16="http://schemas.microsoft.com/office/drawing/2014/main" id="{F447D276-236D-B745-B548-5E1C9BA4C5DD}"/>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2" name="Footer Placeholder 4">
              <a:extLst>
                <a:ext uri="{FF2B5EF4-FFF2-40B4-BE49-F238E27FC236}">
                  <a16:creationId xmlns:a16="http://schemas.microsoft.com/office/drawing/2014/main" id="{51EE907F-7AC4-6D4A-AD21-8C061B271B22}"/>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98529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July 31, 2023</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pic>
        <p:nvPicPr>
          <p:cNvPr id="43" name="Grafika 42">
            <a:extLst>
              <a:ext uri="{FF2B5EF4-FFF2-40B4-BE49-F238E27FC236}">
                <a16:creationId xmlns:a16="http://schemas.microsoft.com/office/drawing/2014/main" id="{39619C86-5B4E-4E87-86DA-F11E3D1899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5" name="Group 44">
            <a:extLst>
              <a:ext uri="{FF2B5EF4-FFF2-40B4-BE49-F238E27FC236}">
                <a16:creationId xmlns:a16="http://schemas.microsoft.com/office/drawing/2014/main" id="{91DB53F0-F0CF-D942-8002-6A1C6067D557}"/>
              </a:ext>
            </a:extLst>
          </p:cNvPr>
          <p:cNvGrpSpPr/>
          <p:nvPr userDrawn="1"/>
        </p:nvGrpSpPr>
        <p:grpSpPr>
          <a:xfrm>
            <a:off x="5182074" y="7580437"/>
            <a:ext cx="4266251" cy="275663"/>
            <a:chOff x="574692" y="7700178"/>
            <a:chExt cx="4266251" cy="275663"/>
          </a:xfrm>
        </p:grpSpPr>
        <p:sp>
          <p:nvSpPr>
            <p:cNvPr id="46" name="Footer Placeholder 4">
              <a:extLst>
                <a:ext uri="{FF2B5EF4-FFF2-40B4-BE49-F238E27FC236}">
                  <a16:creationId xmlns:a16="http://schemas.microsoft.com/office/drawing/2014/main" id="{375DF1EE-75CB-AE40-A1C6-F9D281F58EAF}"/>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solidFill>
                    <a:schemeClr val="bg1"/>
                  </a:solidFill>
                </a:rPr>
                <a:t>Luxoft</a:t>
              </a:r>
              <a:r>
                <a:rPr lang="en-GB" sz="1100" dirty="0">
                  <a:solidFill>
                    <a:schemeClr val="bg1"/>
                  </a:solidFill>
                </a:rPr>
                <a:t>, A DXC Technology Company. All rights reserved. </a:t>
              </a:r>
              <a:endParaRPr lang="en-US" sz="1100" dirty="0">
                <a:solidFill>
                  <a:schemeClr val="bg1"/>
                </a:solidFill>
              </a:endParaRPr>
            </a:p>
          </p:txBody>
        </p:sp>
        <p:sp>
          <p:nvSpPr>
            <p:cNvPr id="47" name="Footer Placeholder 4">
              <a:extLst>
                <a:ext uri="{FF2B5EF4-FFF2-40B4-BE49-F238E27FC236}">
                  <a16:creationId xmlns:a16="http://schemas.microsoft.com/office/drawing/2014/main" id="{BB5C99EF-B9A1-AA4F-9490-B701941767B4}"/>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bg1"/>
                  </a:solidFill>
                </a:rPr>
                <a:t>©</a:t>
              </a:r>
              <a:endParaRPr lang="en-US" sz="1100" dirty="0">
                <a:solidFill>
                  <a:schemeClr val="bg1"/>
                </a:solidFill>
              </a:endParaRPr>
            </a:p>
          </p:txBody>
        </p:sp>
        <p:sp>
          <p:nvSpPr>
            <p:cNvPr id="48" name="Footer Placeholder 4">
              <a:extLst>
                <a:ext uri="{FF2B5EF4-FFF2-40B4-BE49-F238E27FC236}">
                  <a16:creationId xmlns:a16="http://schemas.microsoft.com/office/drawing/2014/main" id="{CB431BD3-B8A4-5546-A588-7751A816BDF1}"/>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solidFill>
                    <a:schemeClr val="bg1"/>
                  </a:solidFill>
                </a:rPr>
                <a:t>2023</a:t>
              </a:fld>
              <a:endParaRPr lang="en-US" sz="1100" dirty="0">
                <a:solidFill>
                  <a:schemeClr val="bg1"/>
                </a:solidFill>
              </a:endParaRPr>
            </a:p>
          </p:txBody>
        </p:sp>
      </p:gr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uxoft Logo Slide">
    <p:bg>
      <p:bgPr>
        <a:solidFill>
          <a:schemeClr val="bg1"/>
        </a:solidFill>
        <a:effectLst/>
      </p:bgPr>
    </p:bg>
    <p:spTree>
      <p:nvGrpSpPr>
        <p:cNvPr id="1" name=""/>
        <p:cNvGrpSpPr/>
        <p:nvPr/>
      </p:nvGrpSpPr>
      <p:grpSpPr>
        <a:xfrm>
          <a:off x="0" y="0"/>
          <a:ext cx="0" cy="0"/>
          <a:chOff x="0" y="0"/>
          <a:chExt cx="0" cy="0"/>
        </a:xfrm>
      </p:grpSpPr>
      <p:pic>
        <p:nvPicPr>
          <p:cNvPr id="39" name="Grafika 38">
            <a:extLst>
              <a:ext uri="{FF2B5EF4-FFF2-40B4-BE49-F238E27FC236}">
                <a16:creationId xmlns:a16="http://schemas.microsoft.com/office/drawing/2014/main" id="{1E5FE449-EA83-4C78-9697-D63423739D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62604" y="2856892"/>
            <a:ext cx="6105192" cy="2515817"/>
          </a:xfrm>
          <a:prstGeom prst="rect">
            <a:avLst/>
          </a:prstGeom>
        </p:spPr>
      </p:pic>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38" name="Group 3">
            <a:extLst>
              <a:ext uri="{FF2B5EF4-FFF2-40B4-BE49-F238E27FC236}">
                <a16:creationId xmlns:a16="http://schemas.microsoft.com/office/drawing/2014/main" id="{DC67E057-A9AA-433A-9F89-291C09690982}"/>
              </a:ext>
            </a:extLst>
          </p:cNvPr>
          <p:cNvGrpSpPr/>
          <p:nvPr userDrawn="1"/>
        </p:nvGrpSpPr>
        <p:grpSpPr>
          <a:xfrm>
            <a:off x="10018061" y="7718602"/>
            <a:ext cx="4266251" cy="275663"/>
            <a:chOff x="5180309" y="7580771"/>
            <a:chExt cx="4266251" cy="275663"/>
          </a:xfrm>
        </p:grpSpPr>
        <p:sp>
          <p:nvSpPr>
            <p:cNvPr id="44" name="Footer Placeholder 4">
              <a:extLst>
                <a:ext uri="{FF2B5EF4-FFF2-40B4-BE49-F238E27FC236}">
                  <a16:creationId xmlns:a16="http://schemas.microsoft.com/office/drawing/2014/main" id="{0E634178-0260-44F8-A8D6-944C58A475E5}"/>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5" name="Footer Placeholder 4">
              <a:extLst>
                <a:ext uri="{FF2B5EF4-FFF2-40B4-BE49-F238E27FC236}">
                  <a16:creationId xmlns:a16="http://schemas.microsoft.com/office/drawing/2014/main" id="{5F189AA7-1041-4E8C-86F6-09C5418BFA17}"/>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46" name="Footer Placeholder 4">
              <a:extLst>
                <a:ext uri="{FF2B5EF4-FFF2-40B4-BE49-F238E27FC236}">
                  <a16:creationId xmlns:a16="http://schemas.microsoft.com/office/drawing/2014/main" id="{E733443D-E495-43C9-90C1-4E9B1A4B3758}"/>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1992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urple Tab Shape Title Slide 2">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6629396" cy="4996181"/>
          </a:xfrm>
          <a:prstGeom prst="round1Rect">
            <a:avLst>
              <a:gd name="adj" fmla="val 1818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5609471" cy="2256367"/>
          </a:xfrm>
        </p:spPr>
        <p:txBody>
          <a:bodyPr anchor="ctr" anchorCtr="0">
            <a:noAutofit/>
          </a:bodyPr>
          <a:lstStyle>
            <a:lvl1pPr>
              <a:defRPr sz="48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560947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8" name="Grafika 47">
            <a:extLst>
              <a:ext uri="{FF2B5EF4-FFF2-40B4-BE49-F238E27FC236}">
                <a16:creationId xmlns:a16="http://schemas.microsoft.com/office/drawing/2014/main" id="{21A44959-9D40-4A9F-897E-47F53D41B44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grpSp>
        <p:nvGrpSpPr>
          <p:cNvPr id="51" name="Group 50">
            <a:extLst>
              <a:ext uri="{FF2B5EF4-FFF2-40B4-BE49-F238E27FC236}">
                <a16:creationId xmlns:a16="http://schemas.microsoft.com/office/drawing/2014/main" id="{B46A9704-3E3A-A64B-8466-4FE4F4F67001}"/>
              </a:ext>
            </a:extLst>
          </p:cNvPr>
          <p:cNvGrpSpPr/>
          <p:nvPr userDrawn="1"/>
        </p:nvGrpSpPr>
        <p:grpSpPr>
          <a:xfrm>
            <a:off x="574692" y="7700178"/>
            <a:ext cx="4266251" cy="275663"/>
            <a:chOff x="574692" y="7700178"/>
            <a:chExt cx="4266251" cy="275663"/>
          </a:xfrm>
        </p:grpSpPr>
        <p:sp>
          <p:nvSpPr>
            <p:cNvPr id="52" name="Footer Placeholder 4">
              <a:extLst>
                <a:ext uri="{FF2B5EF4-FFF2-40B4-BE49-F238E27FC236}">
                  <a16:creationId xmlns:a16="http://schemas.microsoft.com/office/drawing/2014/main" id="{AA845480-8D48-4545-B072-491983FAE7F0}"/>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3" name="Footer Placeholder 4">
              <a:extLst>
                <a:ext uri="{FF2B5EF4-FFF2-40B4-BE49-F238E27FC236}">
                  <a16:creationId xmlns:a16="http://schemas.microsoft.com/office/drawing/2014/main" id="{9A9A7006-4D54-4B46-994C-41DC15E67504}"/>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4" name="Footer Placeholder 4">
              <a:extLst>
                <a:ext uri="{FF2B5EF4-FFF2-40B4-BE49-F238E27FC236}">
                  <a16:creationId xmlns:a16="http://schemas.microsoft.com/office/drawing/2014/main" id="{95618CC7-BDDC-7F47-9C83-14C99197F502}"/>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396878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urple Tab Shape Title Slide 3">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0" y="2057400"/>
            <a:ext cx="11201400" cy="3200400"/>
          </a:xfrm>
          <a:prstGeom prst="round1Rect">
            <a:avLst>
              <a:gd name="adj" fmla="val 2834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399" y="2057401"/>
            <a:ext cx="9931400" cy="318108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399" y="5678701"/>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8" name="Grafika 47">
            <a:extLst>
              <a:ext uri="{FF2B5EF4-FFF2-40B4-BE49-F238E27FC236}">
                <a16:creationId xmlns:a16="http://schemas.microsoft.com/office/drawing/2014/main" id="{1FBF69FD-9986-43EE-8CBF-D44AE84246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grpSp>
        <p:nvGrpSpPr>
          <p:cNvPr id="2" name="Group 1">
            <a:extLst>
              <a:ext uri="{FF2B5EF4-FFF2-40B4-BE49-F238E27FC236}">
                <a16:creationId xmlns:a16="http://schemas.microsoft.com/office/drawing/2014/main" id="{CA2FD84A-EF3E-AF45-8DB1-2A52BAB85B43}"/>
              </a:ext>
            </a:extLst>
          </p:cNvPr>
          <p:cNvGrpSpPr/>
          <p:nvPr userDrawn="1"/>
        </p:nvGrpSpPr>
        <p:grpSpPr>
          <a:xfrm>
            <a:off x="574692" y="7700178"/>
            <a:ext cx="4266251" cy="275663"/>
            <a:chOff x="574692" y="7700178"/>
            <a:chExt cx="4266251" cy="275663"/>
          </a:xfrm>
        </p:grpSpPr>
        <p:sp>
          <p:nvSpPr>
            <p:cNvPr id="47" name="Footer Placeholder 4">
              <a:extLst>
                <a:ext uri="{FF2B5EF4-FFF2-40B4-BE49-F238E27FC236}">
                  <a16:creationId xmlns:a16="http://schemas.microsoft.com/office/drawing/2014/main" id="{4012ADEB-70F0-BE46-BA58-9FBE88C6DFD2}"/>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9" name="Footer Placeholder 4">
              <a:extLst>
                <a:ext uri="{FF2B5EF4-FFF2-40B4-BE49-F238E27FC236}">
                  <a16:creationId xmlns:a16="http://schemas.microsoft.com/office/drawing/2014/main" id="{AA54FA16-177E-0D4D-8946-0629D1327A7D}"/>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0" name="Footer Placeholder 4">
              <a:extLst>
                <a:ext uri="{FF2B5EF4-FFF2-40B4-BE49-F238E27FC236}">
                  <a16:creationId xmlns:a16="http://schemas.microsoft.com/office/drawing/2014/main" id="{A6443D81-9175-2046-83F5-3C851F578F3B}"/>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295116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urple Tab Shape Title Slide 4">
    <p:spTree>
      <p:nvGrpSpPr>
        <p:cNvPr id="1" name=""/>
        <p:cNvGrpSpPr/>
        <p:nvPr/>
      </p:nvGrpSpPr>
      <p:grpSpPr>
        <a:xfrm>
          <a:off x="0" y="0"/>
          <a:ext cx="0" cy="0"/>
          <a:chOff x="0" y="0"/>
          <a:chExt cx="0" cy="0"/>
        </a:xfrm>
      </p:grpSpPr>
      <p:pic>
        <p:nvPicPr>
          <p:cNvPr id="3" name="Picture 2" descr="A person standing in front of a city at night&#10;&#10;Description automatically generated with low confidence">
            <a:extLst>
              <a:ext uri="{FF2B5EF4-FFF2-40B4-BE49-F238E27FC236}">
                <a16:creationId xmlns:a16="http://schemas.microsoft.com/office/drawing/2014/main" id="{99627FBC-82C2-4623-838E-4E03FBF4F54C}"/>
              </a:ext>
            </a:extLst>
          </p:cNvPr>
          <p:cNvPicPr>
            <a:picLocks noChangeAspect="1"/>
          </p:cNvPicPr>
          <p:nvPr userDrawn="1"/>
        </p:nvPicPr>
        <p:blipFill rotWithShape="1">
          <a:blip r:embed="rId35" cstate="print">
            <a:extLst>
              <a:ext uri="{28A0092B-C50C-407E-A947-70E740481C1C}">
                <a14:useLocalDpi xmlns:a14="http://schemas.microsoft.com/office/drawing/2010/main"/>
              </a:ext>
            </a:extLst>
          </a:blip>
          <a:srcRect/>
          <a:stretch/>
        </p:blipFill>
        <p:spPr>
          <a:xfrm>
            <a:off x="4800600" y="0"/>
            <a:ext cx="9829799" cy="8229600"/>
          </a:xfrm>
          <a:prstGeom prst="rect">
            <a:avLst/>
          </a:prstGeom>
        </p:spPr>
      </p:pic>
      <p:sp>
        <p:nvSpPr>
          <p:cNvPr id="44" name="Rectangle: Single Corner Rounded 43">
            <a:extLst>
              <a:ext uri="{FF2B5EF4-FFF2-40B4-BE49-F238E27FC236}">
                <a16:creationId xmlns:a16="http://schemas.microsoft.com/office/drawing/2014/main" id="{2C9C6690-9226-4F0C-A542-C330AFCC2AF3}"/>
              </a:ext>
            </a:extLst>
          </p:cNvPr>
          <p:cNvSpPr/>
          <p:nvPr userDrawn="1">
            <p:custDataLst>
              <p:tags r:id="rId1"/>
            </p:custDataLst>
          </p:nvPr>
        </p:nvSpPr>
        <p:spPr>
          <a:xfrm>
            <a:off x="685802" y="2539999"/>
            <a:ext cx="6629396" cy="4996181"/>
          </a:xfrm>
          <a:prstGeom prst="round1Rect">
            <a:avLst>
              <a:gd name="adj" fmla="val 1818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defPPr>
              <a:defRPr lang="en-US"/>
            </a:defPPr>
          </a:lstStyle>
          <a:p>
            <a:pPr algn="ctr"/>
            <a:endParaRPr lang="en-US"/>
          </a:p>
        </p:txBody>
      </p:sp>
      <p:grpSp>
        <p:nvGrpSpPr>
          <p:cNvPr id="9" name="Group 8"/>
          <p:cNvGrpSpPr/>
          <p:nvPr userDrawn="1">
            <p:custDataLst>
              <p:tags r:id="rId2"/>
            </p:custDataLst>
          </p:nvPr>
        </p:nvGrpSpPr>
        <p:grpSpPr>
          <a:xfrm>
            <a:off x="-91440" y="-91440"/>
            <a:ext cx="14813280" cy="8412480"/>
            <a:chOff x="-91440" y="-91440"/>
            <a:chExt cx="14813280" cy="8412480"/>
          </a:xfrm>
        </p:grpSpPr>
        <p:cxnSp>
          <p:nvCxnSpPr>
            <p:cNvPr id="10" name="Straight Connector 9"/>
            <p:cNvCxnSpPr/>
            <p:nvPr userDrawn="1">
              <p:custDataLst>
                <p:tags r:id="rId6"/>
              </p:custDataLst>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custDataLst>
                <p:tags r:id="rId7"/>
              </p:custDataLst>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custDataLst>
                <p:tags r:id="rId8"/>
              </p:custDataLst>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custDataLst>
                <p:tags r:id="rId9"/>
              </p:custDataLst>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custDataLst>
                <p:tags r:id="rId10"/>
              </p:custDataLst>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custDataLst>
                <p:tags r:id="rId11"/>
              </p:custDataLst>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custDataLst>
                <p:tags r:id="rId12"/>
              </p:custDataLst>
            </p:nvPr>
          </p:nvCxnSpPr>
          <p:spPr>
            <a:xfrm flipH="1">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custDataLst>
                <p:tags r:id="rId13"/>
              </p:custDataLst>
            </p:nvPr>
          </p:nvCxnSpPr>
          <p:spPr>
            <a:xfrm flipH="1">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custDataLst>
                <p:tags r:id="rId14"/>
              </p:custDataLst>
            </p:nvPr>
          </p:nvCxnSpPr>
          <p:spPr>
            <a:xfrm flipH="1">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custDataLst>
                <p:tags r:id="rId15"/>
              </p:custDataLst>
            </p:nvPr>
          </p:nvCxnSpPr>
          <p:spPr>
            <a:xfrm flipH="1">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custDataLst>
                <p:tags r:id="rId16"/>
              </p:custDataLst>
            </p:nvPr>
          </p:nvCxnSpPr>
          <p:spPr>
            <a:xfrm flipH="1">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custDataLst>
                <p:tags r:id="rId17"/>
              </p:custDataLst>
            </p:nvPr>
          </p:nvCxnSpPr>
          <p:spPr>
            <a:xfrm flipH="1">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custDataLst>
                <p:tags r:id="rId18"/>
              </p:custDataLst>
            </p:nvPr>
          </p:nvCxnSpPr>
          <p:spPr>
            <a:xfrm flipH="1">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custDataLst>
                <p:tags r:id="rId19"/>
              </p:custDataLst>
            </p:nvPr>
          </p:nvCxnSpPr>
          <p:spPr>
            <a:xfrm flipH="1">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custDataLst>
                <p:tags r:id="rId20"/>
              </p:custDataLst>
            </p:nvPr>
          </p:nvCxnSpPr>
          <p:spPr>
            <a:xfrm flipH="1">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custDataLst>
                <p:tags r:id="rId21"/>
              </p:custDataLst>
            </p:nvPr>
          </p:nvCxnSpPr>
          <p:spPr>
            <a:xfrm flipH="1">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custDataLst>
                <p:tags r:id="rId22"/>
              </p:custDataLst>
            </p:nvPr>
          </p:nvCxnSpPr>
          <p:spPr>
            <a:xfrm flipH="1">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custDataLst>
                <p:tags r:id="rId23"/>
              </p:custDataLst>
            </p:nvPr>
          </p:nvCxnSpPr>
          <p:spPr>
            <a:xfrm flipH="1">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custDataLst>
                <p:tags r:id="rId24"/>
              </p:custDataLst>
            </p:nvPr>
          </p:nvCxnSpPr>
          <p:spPr>
            <a:xfrm flipH="1">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custDataLst>
                <p:tags r:id="rId25"/>
              </p:custDataLst>
            </p:nvPr>
          </p:nvCxnSpPr>
          <p:spPr>
            <a:xfrm flipH="1">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custDataLst>
                <p:tags r:id="rId26"/>
              </p:custDataLst>
            </p:nvPr>
          </p:nvCxnSpPr>
          <p:spPr>
            <a:xfrm flipH="1">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custDataLst>
                <p:tags r:id="rId27"/>
              </p:custDataLst>
            </p:nvPr>
          </p:nvCxnSpPr>
          <p:spPr>
            <a:xfrm flipH="1">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custDataLst>
                <p:tags r:id="rId28"/>
              </p:custDataLst>
            </p:nvPr>
          </p:nvCxnSpPr>
          <p:spPr>
            <a:xfrm flipH="1">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custDataLst>
                <p:tags r:id="rId29"/>
              </p:custDataLst>
            </p:nvPr>
          </p:nvCxnSpPr>
          <p:spPr>
            <a:xfrm flipH="1">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custDataLst>
                <p:tags r:id="rId30"/>
              </p:custDataLst>
            </p:nvPr>
          </p:nvCxnSpPr>
          <p:spPr>
            <a:xfrm flipH="1">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custDataLst>
                <p:tags r:id="rId31"/>
              </p:custDataLst>
            </p:nvPr>
          </p:nvCxnSpPr>
          <p:spPr>
            <a:xfrm flipH="1">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custDataLst>
                <p:tags r:id="rId32"/>
              </p:custDataLst>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custDataLst>
                <p:tags r:id="rId33"/>
              </p:custDataLst>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custDataLst>
              <p:tags r:id="rId3"/>
            </p:custDataLst>
          </p:nvPr>
        </p:nvSpPr>
        <p:spPr>
          <a:xfrm>
            <a:off x="1168400" y="3105150"/>
            <a:ext cx="5609471" cy="2256367"/>
          </a:xfrm>
        </p:spPr>
        <p:txBody>
          <a:bodyPr anchor="ctr" anchorCtr="0">
            <a:noAutofit/>
          </a:bodyPr>
          <a:lstStyle>
            <a:lvl1pPr>
              <a:defRPr sz="4800">
                <a:solidFill>
                  <a:schemeClr val="bg1"/>
                </a:solidFill>
              </a:defRPr>
            </a:lvl1pPr>
          </a:lstStyle>
          <a:p>
            <a:r>
              <a:rPr lang="en-US"/>
              <a:t>Click to edit Master title style</a:t>
            </a:r>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custDataLst>
              <p:tags r:id="rId4"/>
            </p:custDataLst>
          </p:nvPr>
        </p:nvSpPr>
        <p:spPr>
          <a:xfrm>
            <a:off x="1168401" y="5741670"/>
            <a:ext cx="5609471" cy="914400"/>
          </a:xfrm>
        </p:spPr>
        <p:txBody>
          <a:bodyPr>
            <a:noAutofit/>
          </a:bodyPr>
          <a:lstStyle>
            <a:lvl1pPr marL="0" indent="0" algn="l">
              <a:spcBef>
                <a:spcPct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pic>
        <p:nvPicPr>
          <p:cNvPr id="48" name="Grafika 47">
            <a:extLst>
              <a:ext uri="{FF2B5EF4-FFF2-40B4-BE49-F238E27FC236}">
                <a16:creationId xmlns:a16="http://schemas.microsoft.com/office/drawing/2014/main" id="{21A44959-9D40-4A9F-897E-47F53D41B447}"/>
              </a:ext>
            </a:extLst>
          </p:cNvPr>
          <p:cNvPicPr>
            <a:picLocks noChangeAspect="1"/>
          </p:cNvPicPr>
          <p:nvPr userDrawn="1">
            <p:custDataLst>
              <p:tags r:id="rId5"/>
            </p:custDataLst>
          </p:nvPr>
        </p:nvPicPr>
        <p:blipFill>
          <a:blip r:embed="rId36">
            <a:extLst>
              <a:ext uri="{28A0092B-C50C-407E-A947-70E740481C1C}">
                <a14:useLocalDpi xmlns:a14="http://schemas.microsoft.com/office/drawing/2010/main"/>
              </a:ext>
              <a:ext uri="{96DAC541-7B7A-43D3-8B79-37D633B846F1}">
                <asvg:svgBlip xmlns:asvg="http://schemas.microsoft.com/office/drawing/2016/SVG/main" r:embed="rId37"/>
              </a:ext>
            </a:extLst>
          </a:blip>
          <a:stretch>
            <a:fillRect/>
          </a:stretch>
        </p:blipFill>
        <p:spPr>
          <a:xfrm>
            <a:off x="688976" y="676869"/>
            <a:ext cx="1917064" cy="789981"/>
          </a:xfrm>
          <a:prstGeom prst="rect">
            <a:avLst/>
          </a:prstGeom>
        </p:spPr>
      </p:pic>
      <p:grpSp>
        <p:nvGrpSpPr>
          <p:cNvPr id="2" name="Group 3">
            <a:extLst>
              <a:ext uri="{FF2B5EF4-FFF2-40B4-BE49-F238E27FC236}">
                <a16:creationId xmlns:a16="http://schemas.microsoft.com/office/drawing/2014/main" id="{D33674AB-9573-ADD0-6F33-C9CAAFD976D3}"/>
              </a:ext>
            </a:extLst>
          </p:cNvPr>
          <p:cNvGrpSpPr/>
          <p:nvPr userDrawn="1"/>
        </p:nvGrpSpPr>
        <p:grpSpPr>
          <a:xfrm>
            <a:off x="578864" y="7694125"/>
            <a:ext cx="4266251" cy="275663"/>
            <a:chOff x="5180309" y="7580771"/>
            <a:chExt cx="4266251" cy="275663"/>
          </a:xfrm>
        </p:grpSpPr>
        <p:sp>
          <p:nvSpPr>
            <p:cNvPr id="4" name="Footer Placeholder 4">
              <a:extLst>
                <a:ext uri="{FF2B5EF4-FFF2-40B4-BE49-F238E27FC236}">
                  <a16:creationId xmlns:a16="http://schemas.microsoft.com/office/drawing/2014/main" id="{1764FB53-2FBB-B07F-D913-509FDC2A5D92}"/>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 name="Footer Placeholder 4">
              <a:extLst>
                <a:ext uri="{FF2B5EF4-FFF2-40B4-BE49-F238E27FC236}">
                  <a16:creationId xmlns:a16="http://schemas.microsoft.com/office/drawing/2014/main" id="{76B09759-7CD1-3878-6AFB-F366DD678CDC}"/>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6" name="Footer Placeholder 4">
              <a:extLst>
                <a:ext uri="{FF2B5EF4-FFF2-40B4-BE49-F238E27FC236}">
                  <a16:creationId xmlns:a16="http://schemas.microsoft.com/office/drawing/2014/main" id="{849E0F30-AE03-E9D1-FD13-7E8EE754F255}"/>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269584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1417635"/>
          </a:xfrm>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Single Corner Rounded 3">
            <a:extLst>
              <a:ext uri="{FF2B5EF4-FFF2-40B4-BE49-F238E27FC236}">
                <a16:creationId xmlns:a16="http://schemas.microsoft.com/office/drawing/2014/main"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155675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pl-PL"/>
              <a:t>Kliknij, aby edytować styl</a:t>
            </a:r>
            <a:endParaRPr lang="en-US" dirty="0"/>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July 31, 2023</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5" name="Grafika 4">
            <a:extLst>
              <a:ext uri="{FF2B5EF4-FFF2-40B4-BE49-F238E27FC236}">
                <a16:creationId xmlns:a16="http://schemas.microsoft.com/office/drawing/2014/main" id="{D2479C33-2277-4E92-90DB-43557A4995C6}"/>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675618" y="7413169"/>
            <a:ext cx="1107462" cy="456361"/>
          </a:xfrm>
          <a:prstGeom prst="rect">
            <a:avLst/>
          </a:prstGeom>
        </p:spPr>
      </p:pic>
      <p:grpSp>
        <p:nvGrpSpPr>
          <p:cNvPr id="4" name="Group 3">
            <a:extLst>
              <a:ext uri="{FF2B5EF4-FFF2-40B4-BE49-F238E27FC236}">
                <a16:creationId xmlns:a16="http://schemas.microsoft.com/office/drawing/2014/main" id="{002DC157-A1AB-E64D-BF9A-F198ADA0E076}"/>
              </a:ext>
            </a:extLst>
          </p:cNvPr>
          <p:cNvGrpSpPr/>
          <p:nvPr userDrawn="1"/>
        </p:nvGrpSpPr>
        <p:grpSpPr>
          <a:xfrm>
            <a:off x="5180309" y="7580771"/>
            <a:ext cx="4266251" cy="275663"/>
            <a:chOff x="5180309" y="7580771"/>
            <a:chExt cx="4266251" cy="275663"/>
          </a:xfrm>
        </p:grpSpPr>
        <p:sp>
          <p:nvSpPr>
            <p:cNvPr id="46" name="Footer Placeholder 4">
              <a:extLst>
                <a:ext uri="{FF2B5EF4-FFF2-40B4-BE49-F238E27FC236}">
                  <a16:creationId xmlns:a16="http://schemas.microsoft.com/office/drawing/2014/main" id="{5EB65F63-7EBC-AE40-B6C0-3210FC1523DA}"/>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8" name="Footer Placeholder 4">
              <a:extLst>
                <a:ext uri="{FF2B5EF4-FFF2-40B4-BE49-F238E27FC236}">
                  <a16:creationId xmlns:a16="http://schemas.microsoft.com/office/drawing/2014/main" id="{9B786FDD-D378-EA49-82A9-4EBB1EA52462}"/>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2" name="Footer Placeholder 4">
              <a:extLst>
                <a:ext uri="{FF2B5EF4-FFF2-40B4-BE49-F238E27FC236}">
                  <a16:creationId xmlns:a16="http://schemas.microsoft.com/office/drawing/2014/main" id="{EA9110D2-21DC-5D4C-A265-86BDA0A9015A}"/>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833" r:id="rId1"/>
    <p:sldLayoutId id="2147483838" r:id="rId2"/>
    <p:sldLayoutId id="2147483834" r:id="rId3"/>
    <p:sldLayoutId id="2147483839" r:id="rId4"/>
    <p:sldLayoutId id="2147483659" r:id="rId5"/>
    <p:sldLayoutId id="2147483667" r:id="rId6"/>
    <p:sldLayoutId id="2147483650" r:id="rId7"/>
    <p:sldLayoutId id="2147483752" r:id="rId8"/>
    <p:sldLayoutId id="2147483666" r:id="rId9"/>
    <p:sldLayoutId id="2147483652" r:id="rId10"/>
    <p:sldLayoutId id="2147483660" r:id="rId11"/>
    <p:sldLayoutId id="2147483662" r:id="rId12"/>
    <p:sldLayoutId id="2147483663" r:id="rId13"/>
    <p:sldLayoutId id="2147483835" r:id="rId14"/>
    <p:sldLayoutId id="2147483836" r:id="rId15"/>
    <p:sldLayoutId id="2147483837" r:id="rId16"/>
    <p:sldLayoutId id="2147483655" r:id="rId17"/>
    <p:sldLayoutId id="2147483692"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Build a Worker Service to Process Messages from Azure Service Bus</a:t>
            </a:r>
          </a:p>
        </p:txBody>
      </p:sp>
      <p:sp>
        <p:nvSpPr>
          <p:cNvPr id="5" name="Subtitle 4"/>
          <p:cNvSpPr>
            <a:spLocks noGrp="1"/>
          </p:cNvSpPr>
          <p:nvPr>
            <p:ph type="subTitle" idx="1"/>
          </p:nvPr>
        </p:nvSpPr>
        <p:spPr/>
        <p:txBody>
          <a:bodyPr/>
          <a:lstStyle/>
          <a:p>
            <a:r>
              <a:rPr lang="en-US" dirty="0"/>
              <a:t>.NET Chapter Meetup</a:t>
            </a:r>
          </a:p>
        </p:txBody>
      </p:sp>
      <p:pic>
        <p:nvPicPr>
          <p:cNvPr id="2" name="Picture 6">
            <a:extLst>
              <a:ext uri="{FF2B5EF4-FFF2-40B4-BE49-F238E27FC236}">
                <a16:creationId xmlns:a16="http://schemas.microsoft.com/office/drawing/2014/main" id="{7741C515-0339-5971-A6DB-3F4C2CF9FB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3574" y="970564"/>
            <a:ext cx="1774485" cy="177448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icrosoft Azure Logo and symbol, meaning, history, PNG, brand">
            <a:extLst>
              <a:ext uri="{FF2B5EF4-FFF2-40B4-BE49-F238E27FC236}">
                <a16:creationId xmlns:a16="http://schemas.microsoft.com/office/drawing/2014/main" id="{5CE03AD6-FB01-CE4E-9AAC-1CE6CC5B5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7830" y="5917515"/>
            <a:ext cx="2625972" cy="1477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36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Service Bus </a:t>
            </a:r>
            <a:br>
              <a:rPr lang="en-US" dirty="0"/>
            </a:br>
            <a:endParaRPr lang="en-US" dirty="0">
              <a:solidFill>
                <a:schemeClr val="tx1"/>
              </a:solidFill>
            </a:endParaRPr>
          </a:p>
        </p:txBody>
      </p:sp>
      <p:sp>
        <p:nvSpPr>
          <p:cNvPr id="11" name="Content Placeholder 10"/>
          <p:cNvSpPr>
            <a:spLocks noGrp="1"/>
          </p:cNvSpPr>
          <p:nvPr>
            <p:ph idx="1"/>
          </p:nvPr>
        </p:nvSpPr>
        <p:spPr/>
        <p:txBody>
          <a:bodyPr/>
          <a:lstStyle/>
          <a:p>
            <a:r>
              <a:rPr lang="en-US" dirty="0">
                <a:solidFill>
                  <a:schemeClr val="accent1"/>
                </a:solidFill>
              </a:rPr>
              <a:t>Level 1 text is Arial Bold 20pt without a bullet. Do not add a bullet to level 1 text. Use level 1 text as a subtitle, lead-in sentence or brief summary paragraph.</a:t>
            </a:r>
          </a:p>
          <a:p>
            <a:pPr lvl="1"/>
            <a:r>
              <a:rPr lang="en-US" dirty="0"/>
              <a:t>Level 2 text is Arial 20pt without a bullet. Do not add a bullet to level 2 text. Use level 2 text for main non-bulleted body text in sentence/paragraph format.</a:t>
            </a:r>
          </a:p>
          <a:p>
            <a:pPr lvl="2"/>
            <a:r>
              <a:rPr lang="en-US" dirty="0"/>
              <a:t>Level 3 text is Arial 20pt with a round bullet</a:t>
            </a:r>
          </a:p>
          <a:p>
            <a:pPr lvl="2"/>
            <a:r>
              <a:rPr lang="en-US" dirty="0"/>
              <a:t>Use level 3 text for main bullet points</a:t>
            </a:r>
          </a:p>
          <a:p>
            <a:pPr lvl="2"/>
            <a:r>
              <a:rPr lang="en-US" dirty="0"/>
              <a:t>Use the “Increase List Level” and “Decrease List Level” buttons in the “Paragraph” section of the “Home” tab to change text levels</a:t>
            </a:r>
          </a:p>
          <a:p>
            <a:pPr lvl="3"/>
            <a:r>
              <a:rPr lang="en-US" dirty="0"/>
              <a:t>Not all text levels are required; use only those relevant to your content</a:t>
            </a:r>
          </a:p>
          <a:p>
            <a:pPr lvl="2"/>
            <a:r>
              <a:rPr lang="en-US" dirty="0"/>
              <a:t>If too much text is entered into the content area, font size and line spacing are automatically reduced to fit; however, for legibility and consistency, avoid putting too much text on slides</a:t>
            </a:r>
          </a:p>
        </p:txBody>
      </p:sp>
      <p:sp>
        <p:nvSpPr>
          <p:cNvPr id="5" name="TextBox 4"/>
          <p:cNvSpPr txBox="1"/>
          <p:nvPr/>
        </p:nvSpPr>
        <p:spPr>
          <a:xfrm>
            <a:off x="685800" y="6721474"/>
            <a:ext cx="11201400" cy="457200"/>
          </a:xfrm>
          <a:prstGeom prst="rect">
            <a:avLst/>
          </a:prstGeom>
          <a:noFill/>
        </p:spPr>
        <p:txBody>
          <a:bodyPr wrap="square" lIns="0" tIns="0" rIns="0" bIns="0" rtlCol="0" anchor="b" anchorCtr="0">
            <a:noAutofit/>
          </a:bodyPr>
          <a:lstStyle/>
          <a:p>
            <a:r>
              <a:rPr lang="en-US" sz="900" dirty="0"/>
              <a:t>Footnotes/references, if needed, appear here in Arial 9pt. </a:t>
            </a:r>
            <a:br>
              <a:rPr lang="en-US" sz="900" dirty="0"/>
            </a:br>
            <a:r>
              <a:rPr lang="en-US" sz="900" dirty="0"/>
              <a:t>Text grows up as lines are added. Copy and paste this box onto other slides where footnotes are needed.</a:t>
            </a:r>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0"/>
            <a:ext cx="2601913" cy="776288"/>
          </a:xfrm>
          <a:prstGeom prst="rect">
            <a:avLst/>
          </a:prstGeom>
          <a:noFill/>
        </p:spPr>
        <p:txBody>
          <a:bodyPr wrap="square" lIns="0" tIns="0" rIns="0" bIns="0" rtlCol="0" anchor="ctr" anchorCtr="0">
            <a:spAutoFit/>
          </a:bodyPr>
          <a:lstStyle/>
          <a:p>
            <a:pPr>
              <a:lnSpc>
                <a:spcPct val="90000"/>
              </a:lnSpc>
            </a:pPr>
            <a:r>
              <a:rPr lang="en-US" sz="1600" b="1" dirty="0">
                <a:solidFill>
                  <a:schemeClr val="bg1"/>
                </a:solidFill>
              </a:rPr>
              <a:t>16pt Arial Bold text goes here for a callout</a:t>
            </a:r>
          </a:p>
        </p:txBody>
      </p:sp>
    </p:spTree>
    <p:extLst>
      <p:ext uri="{BB962C8B-B14F-4D97-AF65-F5344CB8AC3E}">
        <p14:creationId xmlns:p14="http://schemas.microsoft.com/office/powerpoint/2010/main" val="317377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Worker Service </a:t>
            </a:r>
            <a:br>
              <a:rPr lang="en-US" dirty="0"/>
            </a:br>
            <a:endParaRPr lang="en-US" dirty="0">
              <a:solidFill>
                <a:schemeClr val="tx1"/>
              </a:solidFill>
            </a:endParaRPr>
          </a:p>
        </p:txBody>
      </p:sp>
      <p:sp>
        <p:nvSpPr>
          <p:cNvPr id="11" name="Content Placeholder 10"/>
          <p:cNvSpPr>
            <a:spLocks noGrp="1"/>
          </p:cNvSpPr>
          <p:nvPr>
            <p:ph idx="1"/>
          </p:nvPr>
        </p:nvSpPr>
        <p:spPr/>
        <p:txBody>
          <a:bodyPr/>
          <a:lstStyle/>
          <a:p>
            <a:r>
              <a:rPr lang="en-US" dirty="0">
                <a:solidFill>
                  <a:schemeClr val="accent1"/>
                </a:solidFill>
              </a:rPr>
              <a:t>Level 1 text is Arial Bold 20pt without a bullet. Do not add a bullet to level 1 text. Use level 1 text as a subtitle, lead-in sentence or brief summary paragraph.</a:t>
            </a:r>
          </a:p>
          <a:p>
            <a:pPr lvl="1"/>
            <a:r>
              <a:rPr lang="en-US" dirty="0"/>
              <a:t>Level 2 text is Arial 20pt without a bullet. Do not add a bullet to level 2 text. Use level 2 text for main non-bulleted body text in sentence/paragraph format.</a:t>
            </a:r>
          </a:p>
          <a:p>
            <a:pPr lvl="2"/>
            <a:r>
              <a:rPr lang="en-US" dirty="0"/>
              <a:t>Level 3 text is Arial 20pt with a round bullet</a:t>
            </a:r>
          </a:p>
          <a:p>
            <a:pPr lvl="2"/>
            <a:r>
              <a:rPr lang="en-US" dirty="0"/>
              <a:t>Use level 3 text for main bullet points</a:t>
            </a:r>
          </a:p>
          <a:p>
            <a:pPr lvl="2"/>
            <a:r>
              <a:rPr lang="en-US" dirty="0"/>
              <a:t>Use the “Increase List Level” and “Decrease List Level” buttons in the “Paragraph” section of the “Home” tab to change text levels</a:t>
            </a:r>
          </a:p>
          <a:p>
            <a:pPr lvl="3"/>
            <a:r>
              <a:rPr lang="en-US" dirty="0"/>
              <a:t>Not all text levels are required; use only those relevant to your content</a:t>
            </a:r>
          </a:p>
          <a:p>
            <a:pPr lvl="2"/>
            <a:r>
              <a:rPr lang="en-US" dirty="0"/>
              <a:t>If too much text is entered into the content area, font size and line spacing are automatically reduced to fit; however, for legibility and consistency, avoid putting too much text on slides</a:t>
            </a:r>
          </a:p>
        </p:txBody>
      </p:sp>
      <p:sp>
        <p:nvSpPr>
          <p:cNvPr id="5" name="TextBox 4"/>
          <p:cNvSpPr txBox="1"/>
          <p:nvPr/>
        </p:nvSpPr>
        <p:spPr>
          <a:xfrm>
            <a:off x="685800" y="6721474"/>
            <a:ext cx="11201400" cy="457200"/>
          </a:xfrm>
          <a:prstGeom prst="rect">
            <a:avLst/>
          </a:prstGeom>
          <a:noFill/>
        </p:spPr>
        <p:txBody>
          <a:bodyPr wrap="square" lIns="0" tIns="0" rIns="0" bIns="0" rtlCol="0" anchor="b" anchorCtr="0">
            <a:noAutofit/>
          </a:bodyPr>
          <a:lstStyle/>
          <a:p>
            <a:r>
              <a:rPr lang="en-US" sz="900" dirty="0"/>
              <a:t>Footnotes/references, if needed, appear here in Arial 9pt. </a:t>
            </a:r>
            <a:br>
              <a:rPr lang="en-US" sz="900" dirty="0"/>
            </a:br>
            <a:r>
              <a:rPr lang="en-US" sz="900" dirty="0"/>
              <a:t>Text grows up as lines are added. Copy and paste this box onto other slides where footnotes are needed.</a:t>
            </a:r>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0"/>
            <a:ext cx="2601913" cy="776288"/>
          </a:xfrm>
          <a:prstGeom prst="rect">
            <a:avLst/>
          </a:prstGeom>
          <a:noFill/>
        </p:spPr>
        <p:txBody>
          <a:bodyPr wrap="square" lIns="0" tIns="0" rIns="0" bIns="0" rtlCol="0" anchor="ctr" anchorCtr="0">
            <a:spAutoFit/>
          </a:bodyPr>
          <a:lstStyle/>
          <a:p>
            <a:pPr>
              <a:lnSpc>
                <a:spcPct val="90000"/>
              </a:lnSpc>
            </a:pPr>
            <a:r>
              <a:rPr lang="en-US" sz="1600" b="1" dirty="0">
                <a:solidFill>
                  <a:schemeClr val="bg1"/>
                </a:solidFill>
              </a:rPr>
              <a:t>16pt Arial Bold text goes here for a callout</a:t>
            </a:r>
          </a:p>
        </p:txBody>
      </p:sp>
    </p:spTree>
    <p:extLst>
      <p:ext uri="{BB962C8B-B14F-4D97-AF65-F5344CB8AC3E}">
        <p14:creationId xmlns:p14="http://schemas.microsoft.com/office/powerpoint/2010/main" val="280939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15361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Q &amp; A</a:t>
            </a:r>
          </a:p>
        </p:txBody>
      </p:sp>
    </p:spTree>
    <p:extLst>
      <p:ext uri="{BB962C8B-B14F-4D97-AF65-F5344CB8AC3E}">
        <p14:creationId xmlns:p14="http://schemas.microsoft.com/office/powerpoint/2010/main" val="74833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br>
              <a:rPr lang="en-US" dirty="0"/>
            </a:br>
            <a:br>
              <a:rPr lang="en-US" dirty="0"/>
            </a:br>
            <a:r>
              <a:rPr lang="en-US" dirty="0"/>
              <a:t>As always Happy Coding!</a:t>
            </a:r>
          </a:p>
        </p:txBody>
      </p:sp>
    </p:spTree>
    <p:extLst>
      <p:ext uri="{BB962C8B-B14F-4D97-AF65-F5344CB8AC3E}">
        <p14:creationId xmlns:p14="http://schemas.microsoft.com/office/powerpoint/2010/main" val="263340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87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About myself</a:t>
            </a:r>
          </a:p>
        </p:txBody>
      </p:sp>
      <p:sp>
        <p:nvSpPr>
          <p:cNvPr id="5" name="Subtitle 4"/>
          <p:cNvSpPr>
            <a:spLocks noGrp="1"/>
          </p:cNvSpPr>
          <p:nvPr>
            <p:ph type="subTitle" idx="1"/>
          </p:nvPr>
        </p:nvSpPr>
        <p:spPr/>
        <p:txBody>
          <a:bodyPr/>
          <a:lstStyle/>
          <a:p>
            <a:r>
              <a:rPr lang="en-US" dirty="0"/>
              <a:t>Full Stack Tech Lead with 20+ years as Software Developer mostly in .NET and Web Development</a:t>
            </a:r>
          </a:p>
          <a:p>
            <a:r>
              <a:rPr lang="en-US" dirty="0"/>
              <a:t>Passionate about coding and interested in Data Science</a:t>
            </a:r>
          </a:p>
        </p:txBody>
      </p:sp>
      <p:grpSp>
        <p:nvGrpSpPr>
          <p:cNvPr id="14" name="Group 13">
            <a:extLst>
              <a:ext uri="{FF2B5EF4-FFF2-40B4-BE49-F238E27FC236}">
                <a16:creationId xmlns:a16="http://schemas.microsoft.com/office/drawing/2014/main" id="{A264EB87-E77B-441E-B90F-9843E219DBA0}"/>
              </a:ext>
            </a:extLst>
          </p:cNvPr>
          <p:cNvGrpSpPr/>
          <p:nvPr/>
        </p:nvGrpSpPr>
        <p:grpSpPr>
          <a:xfrm>
            <a:off x="12359062" y="688286"/>
            <a:ext cx="1594342" cy="782374"/>
            <a:chOff x="666750" y="683893"/>
            <a:chExt cx="1590675" cy="780575"/>
          </a:xfrm>
        </p:grpSpPr>
        <p:sp>
          <p:nvSpPr>
            <p:cNvPr id="15" name="Rectangle 14">
              <a:extLst>
                <a:ext uri="{FF2B5EF4-FFF2-40B4-BE49-F238E27FC236}">
                  <a16:creationId xmlns:a16="http://schemas.microsoft.com/office/drawing/2014/main" id="{39D65FCA-ABE8-4E52-98FB-9A9C4FF7A89F}"/>
                </a:ext>
              </a:extLst>
            </p:cNvPr>
            <p:cNvSpPr/>
            <p:nvPr/>
          </p:nvSpPr>
          <p:spPr>
            <a:xfrm>
              <a:off x="666750" y="683893"/>
              <a:ext cx="1590675" cy="780575"/>
            </a:xfrm>
            <a:prstGeom prst="rect">
              <a:avLst/>
            </a:prstGeom>
            <a:solidFill>
              <a:schemeClr val="tx2">
                <a:lumMod val="90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970C1FB5-91CE-4235-8D99-91D008043A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7554" y="794954"/>
              <a:ext cx="1408113" cy="558775"/>
            </a:xfrm>
            <a:prstGeom prst="rect">
              <a:avLst/>
            </a:prstGeom>
          </p:spPr>
        </p:pic>
      </p:grpSp>
    </p:spTree>
    <p:extLst>
      <p:ext uri="{BB962C8B-B14F-4D97-AF65-F5344CB8AC3E}">
        <p14:creationId xmlns:p14="http://schemas.microsoft.com/office/powerpoint/2010/main" val="331897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extLst>
              <p:ext uri="{D42A27DB-BD31-4B8C-83A1-F6EECF244321}">
                <p14:modId xmlns:p14="http://schemas.microsoft.com/office/powerpoint/2010/main" val="231490982"/>
              </p:ext>
            </p:extLst>
          </p:nvPr>
        </p:nvGraphicFramePr>
        <p:xfrm>
          <a:off x="1234440" y="1800867"/>
          <a:ext cx="12374519" cy="5031732"/>
        </p:xfrm>
        <a:graphic>
          <a:graphicData uri="http://schemas.openxmlformats.org/drawingml/2006/table">
            <a:tbl>
              <a:tblPr firstRow="1" bandRow="1"/>
              <a:tblGrid>
                <a:gridCol w="8659368">
                  <a:extLst>
                    <a:ext uri="{9D8B030D-6E8A-4147-A177-3AD203B41FA5}">
                      <a16:colId xmlns:a16="http://schemas.microsoft.com/office/drawing/2014/main" val="366164871"/>
                    </a:ext>
                  </a:extLst>
                </a:gridCol>
                <a:gridCol w="3715151">
                  <a:extLst>
                    <a:ext uri="{9D8B030D-6E8A-4147-A177-3AD203B41FA5}">
                      <a16:colId xmlns:a16="http://schemas.microsoft.com/office/drawing/2014/main" val="3793889646"/>
                    </a:ext>
                  </a:extLst>
                </a:gridCol>
              </a:tblGrid>
              <a:tr h="838622">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US" sz="2400" b="1" dirty="0">
                          <a:solidFill>
                            <a:schemeClr val="accent1"/>
                          </a:solidFill>
                        </a:rPr>
                        <a:t>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2400" b="1" dirty="0">
                        <a:solidFill>
                          <a:schemeClr val="accent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r h="838622">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Quick Introduction to Background Services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2113994"/>
                  </a:ext>
                </a:extLst>
              </a:tr>
              <a:tr h="838622">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Problem and solution architecture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4722705"/>
                  </a:ext>
                </a:extLst>
              </a:tr>
              <a:tr h="838622">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Arial"/>
                          <a:ea typeface="+mn-ea"/>
                          <a:cs typeface="+mn-cs"/>
                        </a:rPr>
                        <a:t>Overview of used technologies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838622">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Arial"/>
                          <a:ea typeface="+mn-ea"/>
                          <a:cs typeface="+mn-cs"/>
                        </a:rPr>
                        <a:t>Demo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5799442"/>
                  </a:ext>
                </a:extLst>
              </a:tr>
              <a:tr h="838622">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Arial"/>
                          <a:ea typeface="+mn-ea"/>
                          <a:cs typeface="+mn-cs"/>
                        </a:rPr>
                        <a:t>Q &amp; 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5989047"/>
                  </a:ext>
                </a:extLst>
              </a:tr>
            </a:tbl>
          </a:graphicData>
        </a:graphic>
      </p:graphicFrame>
    </p:spTree>
    <p:extLst>
      <p:ext uri="{BB962C8B-B14F-4D97-AF65-F5344CB8AC3E}">
        <p14:creationId xmlns:p14="http://schemas.microsoft.com/office/powerpoint/2010/main" val="156741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Quick Introduction to Background Services</a:t>
            </a:r>
          </a:p>
        </p:txBody>
      </p:sp>
    </p:spTree>
    <p:extLst>
      <p:ext uri="{BB962C8B-B14F-4D97-AF65-F5344CB8AC3E}">
        <p14:creationId xmlns:p14="http://schemas.microsoft.com/office/powerpoint/2010/main" val="142255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Background Services</a:t>
            </a:r>
            <a:br>
              <a:rPr lang="en-US" dirty="0"/>
            </a:br>
            <a:endParaRPr lang="en-US" dirty="0">
              <a:solidFill>
                <a:schemeClr val="tx1"/>
              </a:solidFill>
            </a:endParaRPr>
          </a:p>
        </p:txBody>
      </p:sp>
      <p:sp>
        <p:nvSpPr>
          <p:cNvPr id="11" name="Content Placeholder 10"/>
          <p:cNvSpPr>
            <a:spLocks noGrp="1"/>
          </p:cNvSpPr>
          <p:nvPr>
            <p:ph idx="1"/>
          </p:nvPr>
        </p:nvSpPr>
        <p:spPr/>
        <p:txBody>
          <a:bodyPr/>
          <a:lstStyle/>
          <a:p>
            <a:r>
              <a:rPr lang="en-US" dirty="0">
                <a:solidFill>
                  <a:schemeClr val="accent1"/>
                </a:solidFill>
              </a:rPr>
              <a:t>Level 1 text is Arial Bold 20pt without a bullet. Do not add a bullet to level 1 text. Use level 1 text as a subtitle, lead-in sentence or brief summary paragraph.</a:t>
            </a:r>
          </a:p>
          <a:p>
            <a:pPr lvl="1"/>
            <a:r>
              <a:rPr lang="en-US" dirty="0"/>
              <a:t>Level 2 text is Arial 20pt without a bullet. Do not add a bullet to level 2 text. Use level 2 text for main non-bulleted body text in sentence/paragraph format.</a:t>
            </a:r>
          </a:p>
          <a:p>
            <a:pPr lvl="2"/>
            <a:r>
              <a:rPr lang="en-US" dirty="0"/>
              <a:t>Level 3 text is Arial 20pt with a round bullet</a:t>
            </a:r>
          </a:p>
          <a:p>
            <a:pPr lvl="2"/>
            <a:r>
              <a:rPr lang="en-US" dirty="0"/>
              <a:t>Use level 3 text for main bullet points</a:t>
            </a:r>
          </a:p>
          <a:p>
            <a:pPr lvl="2"/>
            <a:r>
              <a:rPr lang="en-US" dirty="0"/>
              <a:t>Use the “Increase List Level” and “Decrease List Level” buttons in the “Paragraph” section of the “Home” tab to change text levels</a:t>
            </a:r>
          </a:p>
          <a:p>
            <a:pPr lvl="3"/>
            <a:r>
              <a:rPr lang="en-US" dirty="0"/>
              <a:t>Not all text levels are required; use only those relevant to your content</a:t>
            </a:r>
          </a:p>
          <a:p>
            <a:pPr lvl="2"/>
            <a:r>
              <a:rPr lang="en-US" dirty="0"/>
              <a:t>If too much text is entered into the content area, font size and line spacing are automatically reduced to fit; however, for legibility and consistency, avoid putting too much text on slides</a:t>
            </a:r>
          </a:p>
        </p:txBody>
      </p:sp>
      <p:sp>
        <p:nvSpPr>
          <p:cNvPr id="5" name="TextBox 4"/>
          <p:cNvSpPr txBox="1"/>
          <p:nvPr/>
        </p:nvSpPr>
        <p:spPr>
          <a:xfrm>
            <a:off x="685800" y="6721474"/>
            <a:ext cx="11201400" cy="457200"/>
          </a:xfrm>
          <a:prstGeom prst="rect">
            <a:avLst/>
          </a:prstGeom>
          <a:noFill/>
        </p:spPr>
        <p:txBody>
          <a:bodyPr wrap="square" lIns="0" tIns="0" rIns="0" bIns="0" rtlCol="0" anchor="b" anchorCtr="0">
            <a:noAutofit/>
          </a:bodyPr>
          <a:lstStyle/>
          <a:p>
            <a:r>
              <a:rPr lang="en-US" sz="900" dirty="0"/>
              <a:t>Footnotes/references, if needed, appear here in Arial 9pt. </a:t>
            </a:r>
            <a:br>
              <a:rPr lang="en-US" sz="900" dirty="0"/>
            </a:br>
            <a:r>
              <a:rPr lang="en-US" sz="900" dirty="0"/>
              <a:t>Text grows up as lines are added. Copy and paste this box onto other slides where footnotes are needed.</a:t>
            </a:r>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0"/>
            <a:ext cx="2601913" cy="776288"/>
          </a:xfrm>
          <a:prstGeom prst="rect">
            <a:avLst/>
          </a:prstGeom>
          <a:noFill/>
        </p:spPr>
        <p:txBody>
          <a:bodyPr wrap="square" lIns="0" tIns="0" rIns="0" bIns="0" rtlCol="0" anchor="ctr" anchorCtr="0">
            <a:spAutoFit/>
          </a:bodyPr>
          <a:lstStyle/>
          <a:p>
            <a:pPr>
              <a:lnSpc>
                <a:spcPct val="90000"/>
              </a:lnSpc>
            </a:pPr>
            <a:r>
              <a:rPr lang="en-US" sz="1600" b="1" dirty="0">
                <a:solidFill>
                  <a:schemeClr val="bg1"/>
                </a:solidFill>
              </a:rPr>
              <a:t>16pt Arial Bold text goes here for a callout</a:t>
            </a:r>
          </a:p>
        </p:txBody>
      </p:sp>
    </p:spTree>
    <p:extLst>
      <p:ext uri="{BB962C8B-B14F-4D97-AF65-F5344CB8AC3E}">
        <p14:creationId xmlns:p14="http://schemas.microsoft.com/office/powerpoint/2010/main" val="383089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Problem and Solution Architecture</a:t>
            </a:r>
          </a:p>
        </p:txBody>
      </p:sp>
    </p:spTree>
    <p:extLst>
      <p:ext uri="{BB962C8B-B14F-4D97-AF65-F5344CB8AC3E}">
        <p14:creationId xmlns:p14="http://schemas.microsoft.com/office/powerpoint/2010/main" val="93941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Problem </a:t>
            </a:r>
            <a:br>
              <a:rPr lang="en-US" dirty="0"/>
            </a:br>
            <a:endParaRPr lang="en-US" dirty="0">
              <a:solidFill>
                <a:schemeClr val="tx1"/>
              </a:solidFill>
            </a:endParaRPr>
          </a:p>
        </p:txBody>
      </p:sp>
      <p:sp>
        <p:nvSpPr>
          <p:cNvPr id="11" name="Content Placeholder 10"/>
          <p:cNvSpPr>
            <a:spLocks noGrp="1"/>
          </p:cNvSpPr>
          <p:nvPr>
            <p:ph idx="1"/>
          </p:nvPr>
        </p:nvSpPr>
        <p:spPr/>
        <p:txBody>
          <a:bodyPr/>
          <a:lstStyle/>
          <a:p>
            <a:r>
              <a:rPr lang="en-US" dirty="0">
                <a:solidFill>
                  <a:schemeClr val="accent1"/>
                </a:solidFill>
              </a:rPr>
              <a:t>The client is a Dentist clinic.</a:t>
            </a:r>
          </a:p>
          <a:p>
            <a:pPr lvl="1"/>
            <a:r>
              <a:rPr lang="en-US" dirty="0"/>
              <a:t>They want to have an application to make appointments for visits.</a:t>
            </a:r>
          </a:p>
          <a:p>
            <a:pPr lvl="2"/>
            <a:r>
              <a:rPr lang="en-US" dirty="0"/>
              <a:t>They want to save the appointments and send notification separately (asynchronously) managing a queue from a worker process </a:t>
            </a:r>
          </a:p>
          <a:p>
            <a:pPr lvl="2"/>
            <a:r>
              <a:rPr lang="en-US" dirty="0"/>
              <a:t>the clinic doesn’t want the worker to send the notification until the right time</a:t>
            </a:r>
          </a:p>
          <a:p>
            <a:pPr lvl="2"/>
            <a:r>
              <a:rPr lang="en-US" dirty="0"/>
              <a:t>The notifications should be sent only three hours before the appointment time.</a:t>
            </a:r>
          </a:p>
          <a:p>
            <a:pPr lvl="2"/>
            <a:r>
              <a:rPr lang="en-US" dirty="0"/>
              <a:t>Thus, the message cannot be sent to the queue directly.</a:t>
            </a:r>
          </a:p>
          <a:p>
            <a:pPr lvl="2"/>
            <a:r>
              <a:rPr lang="en-US" dirty="0"/>
              <a:t>To solve this problem, we need to build a solution to schedule a message—an appointment reminder in this case—three hours before the appointment time so that the message enqueues in the queue at the scheduled time and then the worker process picks it up to process it and sends the notification to the patient</a:t>
            </a:r>
          </a:p>
          <a:p>
            <a:pPr lvl="2"/>
            <a:r>
              <a:rPr lang="en-US" dirty="0"/>
              <a:t>We will be building an ASP.NET Core Web API to solve this problem by scheduling messages in the service bus queue by using the message deferral feature of Azure Service Bus.</a:t>
            </a:r>
          </a:p>
        </p:txBody>
      </p:sp>
      <p:sp>
        <p:nvSpPr>
          <p:cNvPr id="5" name="TextBox 4"/>
          <p:cNvSpPr txBox="1"/>
          <p:nvPr/>
        </p:nvSpPr>
        <p:spPr>
          <a:xfrm>
            <a:off x="685800" y="6721474"/>
            <a:ext cx="11201400" cy="457200"/>
          </a:xfrm>
          <a:prstGeom prst="rect">
            <a:avLst/>
          </a:prstGeom>
          <a:noFill/>
        </p:spPr>
        <p:txBody>
          <a:bodyPr wrap="square" lIns="0" tIns="0" rIns="0" bIns="0" rtlCol="0" anchor="b" anchorCtr="0">
            <a:noAutofit/>
          </a:bodyPr>
          <a:lstStyle/>
          <a:p>
            <a:r>
              <a:rPr lang="en-US" sz="900" dirty="0"/>
              <a:t>Footnotes/references, if needed, appear here in Arial 9pt. </a:t>
            </a:r>
            <a:br>
              <a:rPr lang="en-US" sz="900" dirty="0"/>
            </a:br>
            <a:r>
              <a:rPr lang="en-US" sz="900" dirty="0"/>
              <a:t>Text grows up as lines are added. Copy and paste this box onto other slides where footnotes are needed.</a:t>
            </a:r>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0"/>
            <a:ext cx="2601913" cy="776288"/>
          </a:xfrm>
          <a:prstGeom prst="rect">
            <a:avLst/>
          </a:prstGeom>
          <a:noFill/>
        </p:spPr>
        <p:txBody>
          <a:bodyPr wrap="square" lIns="0" tIns="0" rIns="0" bIns="0" rtlCol="0" anchor="ctr" anchorCtr="0">
            <a:spAutoFit/>
          </a:bodyPr>
          <a:lstStyle/>
          <a:p>
            <a:pPr>
              <a:lnSpc>
                <a:spcPct val="90000"/>
              </a:lnSpc>
            </a:pPr>
            <a:r>
              <a:rPr lang="en-US" sz="1600" b="1" dirty="0">
                <a:solidFill>
                  <a:schemeClr val="bg1"/>
                </a:solidFill>
              </a:rPr>
              <a:t>16pt Arial Bold text goes here for a callout</a:t>
            </a:r>
          </a:p>
        </p:txBody>
      </p:sp>
    </p:spTree>
    <p:extLst>
      <p:ext uri="{BB962C8B-B14F-4D97-AF65-F5344CB8AC3E}">
        <p14:creationId xmlns:p14="http://schemas.microsoft.com/office/powerpoint/2010/main" val="171825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D0EFEF-0E0E-B51B-1344-77E18DFD1060}"/>
              </a:ext>
            </a:extLst>
          </p:cNvPr>
          <p:cNvPicPr>
            <a:picLocks noChangeAspect="1"/>
          </p:cNvPicPr>
          <p:nvPr/>
        </p:nvPicPr>
        <p:blipFill>
          <a:blip r:embed="rId2"/>
          <a:stretch>
            <a:fillRect/>
          </a:stretch>
        </p:blipFill>
        <p:spPr>
          <a:xfrm>
            <a:off x="2269475" y="2115239"/>
            <a:ext cx="9935097" cy="4583015"/>
          </a:xfrm>
          <a:prstGeom prst="rect">
            <a:avLst/>
          </a:prstGeom>
        </p:spPr>
      </p:pic>
      <p:sp>
        <p:nvSpPr>
          <p:cNvPr id="6" name="Title 1">
            <a:extLst>
              <a:ext uri="{FF2B5EF4-FFF2-40B4-BE49-F238E27FC236}">
                <a16:creationId xmlns:a16="http://schemas.microsoft.com/office/drawing/2014/main" id="{5B861435-DCEC-BF87-4958-147000C352B6}"/>
              </a:ext>
            </a:extLst>
          </p:cNvPr>
          <p:cNvSpPr txBox="1">
            <a:spLocks/>
          </p:cNvSpPr>
          <p:nvPr/>
        </p:nvSpPr>
        <p:spPr>
          <a:xfrm>
            <a:off x="685799" y="639763"/>
            <a:ext cx="10660075" cy="1417635"/>
          </a:xfrm>
          <a:prstGeom prst="rect">
            <a:avLst/>
          </a:prstGeom>
        </p:spPr>
        <p:txBody>
          <a:bodyPr vert="horz" lIns="0" tIns="0" rIns="0" bIns="0" rtlCol="0" anchor="ctr" anchorCtr="0">
            <a:normAutofit fontScale="97500"/>
          </a:bodyPr>
          <a:lstStyle>
            <a:lvl1pPr algn="l" defTabSz="1463040" rtl="0" eaLnBrk="1" latinLnBrk="0" hangingPunct="1">
              <a:lnSpc>
                <a:spcPct val="85000"/>
              </a:lnSpc>
              <a:spcBef>
                <a:spcPct val="0"/>
              </a:spcBef>
              <a:buNone/>
              <a:defRPr sz="6000" b="1" kern="1200">
                <a:solidFill>
                  <a:schemeClr val="accent1"/>
                </a:solidFill>
                <a:latin typeface="+mj-lt"/>
                <a:ea typeface="+mj-ea"/>
                <a:cs typeface="+mj-cs"/>
              </a:defRPr>
            </a:lvl1pPr>
          </a:lstStyle>
          <a:p>
            <a:r>
              <a:rPr lang="en-US" sz="4000" dirty="0"/>
              <a:t>Solution Architecture</a:t>
            </a:r>
            <a:br>
              <a:rPr lang="en-US" dirty="0"/>
            </a:br>
            <a:endParaRPr lang="en-US" dirty="0">
              <a:solidFill>
                <a:schemeClr val="tx1"/>
              </a:solidFill>
            </a:endParaRPr>
          </a:p>
        </p:txBody>
      </p:sp>
    </p:spTree>
    <p:extLst>
      <p:ext uri="{BB962C8B-B14F-4D97-AF65-F5344CB8AC3E}">
        <p14:creationId xmlns:p14="http://schemas.microsoft.com/office/powerpoint/2010/main" val="95127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Overview of Technologies Used</a:t>
            </a:r>
          </a:p>
        </p:txBody>
      </p:sp>
    </p:spTree>
    <p:extLst>
      <p:ext uri="{BB962C8B-B14F-4D97-AF65-F5344CB8AC3E}">
        <p14:creationId xmlns:p14="http://schemas.microsoft.com/office/powerpoint/2010/main" val="16883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UNIQUEID" val="7980"/>
</p:tagLst>
</file>

<file path=ppt/tags/tag10.xml><?xml version="1.0" encoding="utf-8"?>
<p:tagLst xmlns:a="http://schemas.openxmlformats.org/drawingml/2006/main" xmlns:r="http://schemas.openxmlformats.org/officeDocument/2006/relationships" xmlns:p="http://schemas.openxmlformats.org/presentationml/2006/main">
  <p:tag name="AS_UNIQUEID" val="7986"/>
</p:tagLst>
</file>

<file path=ppt/tags/tag11.xml><?xml version="1.0" encoding="utf-8"?>
<p:tagLst xmlns:a="http://schemas.openxmlformats.org/drawingml/2006/main" xmlns:r="http://schemas.openxmlformats.org/officeDocument/2006/relationships" xmlns:p="http://schemas.openxmlformats.org/presentationml/2006/main">
  <p:tag name="AS_UNIQUEID" val="7987"/>
</p:tagLst>
</file>

<file path=ppt/tags/tag12.xml><?xml version="1.0" encoding="utf-8"?>
<p:tagLst xmlns:a="http://schemas.openxmlformats.org/drawingml/2006/main" xmlns:r="http://schemas.openxmlformats.org/officeDocument/2006/relationships" xmlns:p="http://schemas.openxmlformats.org/presentationml/2006/main">
  <p:tag name="AS_UNIQUEID" val="7988"/>
</p:tagLst>
</file>

<file path=ppt/tags/tag13.xml><?xml version="1.0" encoding="utf-8"?>
<p:tagLst xmlns:a="http://schemas.openxmlformats.org/drawingml/2006/main" xmlns:r="http://schemas.openxmlformats.org/officeDocument/2006/relationships" xmlns:p="http://schemas.openxmlformats.org/presentationml/2006/main">
  <p:tag name="AS_UNIQUEID" val="7989"/>
</p:tagLst>
</file>

<file path=ppt/tags/tag14.xml><?xml version="1.0" encoding="utf-8"?>
<p:tagLst xmlns:a="http://schemas.openxmlformats.org/drawingml/2006/main" xmlns:r="http://schemas.openxmlformats.org/officeDocument/2006/relationships" xmlns:p="http://schemas.openxmlformats.org/presentationml/2006/main">
  <p:tag name="AS_UNIQUEID" val="7990"/>
</p:tagLst>
</file>

<file path=ppt/tags/tag15.xml><?xml version="1.0" encoding="utf-8"?>
<p:tagLst xmlns:a="http://schemas.openxmlformats.org/drawingml/2006/main" xmlns:r="http://schemas.openxmlformats.org/officeDocument/2006/relationships" xmlns:p="http://schemas.openxmlformats.org/presentationml/2006/main">
  <p:tag name="AS_UNIQUEID" val="7991"/>
</p:tagLst>
</file>

<file path=ppt/tags/tag16.xml><?xml version="1.0" encoding="utf-8"?>
<p:tagLst xmlns:a="http://schemas.openxmlformats.org/drawingml/2006/main" xmlns:r="http://schemas.openxmlformats.org/officeDocument/2006/relationships" xmlns:p="http://schemas.openxmlformats.org/presentationml/2006/main">
  <p:tag name="AS_UNIQUEID" val="7992"/>
</p:tagLst>
</file>

<file path=ppt/tags/tag17.xml><?xml version="1.0" encoding="utf-8"?>
<p:tagLst xmlns:a="http://schemas.openxmlformats.org/drawingml/2006/main" xmlns:r="http://schemas.openxmlformats.org/officeDocument/2006/relationships" xmlns:p="http://schemas.openxmlformats.org/presentationml/2006/main">
  <p:tag name="AS_UNIQUEID" val="7993"/>
</p:tagLst>
</file>

<file path=ppt/tags/tag18.xml><?xml version="1.0" encoding="utf-8"?>
<p:tagLst xmlns:a="http://schemas.openxmlformats.org/drawingml/2006/main" xmlns:r="http://schemas.openxmlformats.org/officeDocument/2006/relationships" xmlns:p="http://schemas.openxmlformats.org/presentationml/2006/main">
  <p:tag name="AS_UNIQUEID" val="7994"/>
</p:tagLst>
</file>

<file path=ppt/tags/tag19.xml><?xml version="1.0" encoding="utf-8"?>
<p:tagLst xmlns:a="http://schemas.openxmlformats.org/drawingml/2006/main" xmlns:r="http://schemas.openxmlformats.org/officeDocument/2006/relationships" xmlns:p="http://schemas.openxmlformats.org/presentationml/2006/main">
  <p:tag name="AS_UNIQUEID" val="7995"/>
</p:tagLst>
</file>

<file path=ppt/tags/tag2.xml><?xml version="1.0" encoding="utf-8"?>
<p:tagLst xmlns:a="http://schemas.openxmlformats.org/drawingml/2006/main" xmlns:r="http://schemas.openxmlformats.org/officeDocument/2006/relationships" xmlns:p="http://schemas.openxmlformats.org/presentationml/2006/main">
  <p:tag name="AS_UNIQUEID" val="7981"/>
</p:tagLst>
</file>

<file path=ppt/tags/tag20.xml><?xml version="1.0" encoding="utf-8"?>
<p:tagLst xmlns:a="http://schemas.openxmlformats.org/drawingml/2006/main" xmlns:r="http://schemas.openxmlformats.org/officeDocument/2006/relationships" xmlns:p="http://schemas.openxmlformats.org/presentationml/2006/main">
  <p:tag name="AS_UNIQUEID" val="7996"/>
</p:tagLst>
</file>

<file path=ppt/tags/tag21.xml><?xml version="1.0" encoding="utf-8"?>
<p:tagLst xmlns:a="http://schemas.openxmlformats.org/drawingml/2006/main" xmlns:r="http://schemas.openxmlformats.org/officeDocument/2006/relationships" xmlns:p="http://schemas.openxmlformats.org/presentationml/2006/main">
  <p:tag name="AS_UNIQUEID" val="7997"/>
</p:tagLst>
</file>

<file path=ppt/tags/tag22.xml><?xml version="1.0" encoding="utf-8"?>
<p:tagLst xmlns:a="http://schemas.openxmlformats.org/drawingml/2006/main" xmlns:r="http://schemas.openxmlformats.org/officeDocument/2006/relationships" xmlns:p="http://schemas.openxmlformats.org/presentationml/2006/main">
  <p:tag name="AS_UNIQUEID" val="7998"/>
</p:tagLst>
</file>

<file path=ppt/tags/tag23.xml><?xml version="1.0" encoding="utf-8"?>
<p:tagLst xmlns:a="http://schemas.openxmlformats.org/drawingml/2006/main" xmlns:r="http://schemas.openxmlformats.org/officeDocument/2006/relationships" xmlns:p="http://schemas.openxmlformats.org/presentationml/2006/main">
  <p:tag name="AS_UNIQUEID" val="7999"/>
</p:tagLst>
</file>

<file path=ppt/tags/tag24.xml><?xml version="1.0" encoding="utf-8"?>
<p:tagLst xmlns:a="http://schemas.openxmlformats.org/drawingml/2006/main" xmlns:r="http://schemas.openxmlformats.org/officeDocument/2006/relationships" xmlns:p="http://schemas.openxmlformats.org/presentationml/2006/main">
  <p:tag name="AS_UNIQUEID" val="8000"/>
</p:tagLst>
</file>

<file path=ppt/tags/tag25.xml><?xml version="1.0" encoding="utf-8"?>
<p:tagLst xmlns:a="http://schemas.openxmlformats.org/drawingml/2006/main" xmlns:r="http://schemas.openxmlformats.org/officeDocument/2006/relationships" xmlns:p="http://schemas.openxmlformats.org/presentationml/2006/main">
  <p:tag name="AS_UNIQUEID" val="8001"/>
</p:tagLst>
</file>

<file path=ppt/tags/tag26.xml><?xml version="1.0" encoding="utf-8"?>
<p:tagLst xmlns:a="http://schemas.openxmlformats.org/drawingml/2006/main" xmlns:r="http://schemas.openxmlformats.org/officeDocument/2006/relationships" xmlns:p="http://schemas.openxmlformats.org/presentationml/2006/main">
  <p:tag name="AS_UNIQUEID" val="8002"/>
</p:tagLst>
</file>

<file path=ppt/tags/tag27.xml><?xml version="1.0" encoding="utf-8"?>
<p:tagLst xmlns:a="http://schemas.openxmlformats.org/drawingml/2006/main" xmlns:r="http://schemas.openxmlformats.org/officeDocument/2006/relationships" xmlns:p="http://schemas.openxmlformats.org/presentationml/2006/main">
  <p:tag name="AS_UNIQUEID" val="8003"/>
</p:tagLst>
</file>

<file path=ppt/tags/tag28.xml><?xml version="1.0" encoding="utf-8"?>
<p:tagLst xmlns:a="http://schemas.openxmlformats.org/drawingml/2006/main" xmlns:r="http://schemas.openxmlformats.org/officeDocument/2006/relationships" xmlns:p="http://schemas.openxmlformats.org/presentationml/2006/main">
  <p:tag name="AS_UNIQUEID" val="8004"/>
</p:tagLst>
</file>

<file path=ppt/tags/tag29.xml><?xml version="1.0" encoding="utf-8"?>
<p:tagLst xmlns:a="http://schemas.openxmlformats.org/drawingml/2006/main" xmlns:r="http://schemas.openxmlformats.org/officeDocument/2006/relationships" xmlns:p="http://schemas.openxmlformats.org/presentationml/2006/main">
  <p:tag name="AS_UNIQUEID" val="8005"/>
</p:tagLst>
</file>

<file path=ppt/tags/tag3.xml><?xml version="1.0" encoding="utf-8"?>
<p:tagLst xmlns:a="http://schemas.openxmlformats.org/drawingml/2006/main" xmlns:r="http://schemas.openxmlformats.org/officeDocument/2006/relationships" xmlns:p="http://schemas.openxmlformats.org/presentationml/2006/main">
  <p:tag name="AS_UNIQUEID" val="8010"/>
</p:tagLst>
</file>

<file path=ppt/tags/tag30.xml><?xml version="1.0" encoding="utf-8"?>
<p:tagLst xmlns:a="http://schemas.openxmlformats.org/drawingml/2006/main" xmlns:r="http://schemas.openxmlformats.org/officeDocument/2006/relationships" xmlns:p="http://schemas.openxmlformats.org/presentationml/2006/main">
  <p:tag name="AS_UNIQUEID" val="8006"/>
</p:tagLst>
</file>

<file path=ppt/tags/tag31.xml><?xml version="1.0" encoding="utf-8"?>
<p:tagLst xmlns:a="http://schemas.openxmlformats.org/drawingml/2006/main" xmlns:r="http://schemas.openxmlformats.org/officeDocument/2006/relationships" xmlns:p="http://schemas.openxmlformats.org/presentationml/2006/main">
  <p:tag name="AS_UNIQUEID" val="8007"/>
</p:tagLst>
</file>

<file path=ppt/tags/tag32.xml><?xml version="1.0" encoding="utf-8"?>
<p:tagLst xmlns:a="http://schemas.openxmlformats.org/drawingml/2006/main" xmlns:r="http://schemas.openxmlformats.org/officeDocument/2006/relationships" xmlns:p="http://schemas.openxmlformats.org/presentationml/2006/main">
  <p:tag name="AS_UNIQUEID" val="8008"/>
</p:tagLst>
</file>

<file path=ppt/tags/tag33.xml><?xml version="1.0" encoding="utf-8"?>
<p:tagLst xmlns:a="http://schemas.openxmlformats.org/drawingml/2006/main" xmlns:r="http://schemas.openxmlformats.org/officeDocument/2006/relationships" xmlns:p="http://schemas.openxmlformats.org/presentationml/2006/main">
  <p:tag name="AS_UNIQUEID" val="8009"/>
</p:tagLst>
</file>

<file path=ppt/tags/tag4.xml><?xml version="1.0" encoding="utf-8"?>
<p:tagLst xmlns:a="http://schemas.openxmlformats.org/drawingml/2006/main" xmlns:r="http://schemas.openxmlformats.org/officeDocument/2006/relationships" xmlns:p="http://schemas.openxmlformats.org/presentationml/2006/main">
  <p:tag name="AS_UNIQUEID" val="8011"/>
</p:tagLst>
</file>

<file path=ppt/tags/tag5.xml><?xml version="1.0" encoding="utf-8"?>
<p:tagLst xmlns:a="http://schemas.openxmlformats.org/drawingml/2006/main" xmlns:r="http://schemas.openxmlformats.org/officeDocument/2006/relationships" xmlns:p="http://schemas.openxmlformats.org/presentationml/2006/main">
  <p:tag name="AS_UNIQUEID" val="8012"/>
</p:tagLst>
</file>

<file path=ppt/tags/tag6.xml><?xml version="1.0" encoding="utf-8"?>
<p:tagLst xmlns:a="http://schemas.openxmlformats.org/drawingml/2006/main" xmlns:r="http://schemas.openxmlformats.org/officeDocument/2006/relationships" xmlns:p="http://schemas.openxmlformats.org/presentationml/2006/main">
  <p:tag name="AS_UNIQUEID" val="7982"/>
</p:tagLst>
</file>

<file path=ppt/tags/tag7.xml><?xml version="1.0" encoding="utf-8"?>
<p:tagLst xmlns:a="http://schemas.openxmlformats.org/drawingml/2006/main" xmlns:r="http://schemas.openxmlformats.org/officeDocument/2006/relationships" xmlns:p="http://schemas.openxmlformats.org/presentationml/2006/main">
  <p:tag name="AS_UNIQUEID" val="7983"/>
</p:tagLst>
</file>

<file path=ppt/tags/tag8.xml><?xml version="1.0" encoding="utf-8"?>
<p:tagLst xmlns:a="http://schemas.openxmlformats.org/drawingml/2006/main" xmlns:r="http://schemas.openxmlformats.org/officeDocument/2006/relationships" xmlns:p="http://schemas.openxmlformats.org/presentationml/2006/main">
  <p:tag name="AS_UNIQUEID" val="7984"/>
</p:tagLst>
</file>

<file path=ppt/tags/tag9.xml><?xml version="1.0" encoding="utf-8"?>
<p:tagLst xmlns:a="http://schemas.openxmlformats.org/drawingml/2006/main" xmlns:r="http://schemas.openxmlformats.org/officeDocument/2006/relationships" xmlns:p="http://schemas.openxmlformats.org/presentationml/2006/main">
  <p:tag name="AS_UNIQUEID" val="7985"/>
</p:tagLst>
</file>

<file path=ppt/theme/theme1.xml><?xml version="1.0" encoding="utf-8"?>
<a:theme xmlns:a="http://schemas.openxmlformats.org/drawingml/2006/main" name="Luxoft">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Presentation9" id="{326D7633-9571-4D79-A49D-95A1E3F7F688}" vid="{3704EA2E-5BD9-44D1-A493-7283CD8F31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745</TotalTime>
  <Words>957</Words>
  <Application>Microsoft Office PowerPoint</Application>
  <PresentationFormat>Custom</PresentationFormat>
  <Paragraphs>60</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Luxoft</vt:lpstr>
      <vt:lpstr>Build a Worker Service to Process Messages from Azure Service Bus</vt:lpstr>
      <vt:lpstr>About myself</vt:lpstr>
      <vt:lpstr>Agenda</vt:lpstr>
      <vt:lpstr>Quick Introduction to Background Services</vt:lpstr>
      <vt:lpstr>Background Services </vt:lpstr>
      <vt:lpstr>Problem and Solution Architecture</vt:lpstr>
      <vt:lpstr>Problem  </vt:lpstr>
      <vt:lpstr>PowerPoint Presentation</vt:lpstr>
      <vt:lpstr>Overview of Technologies Used</vt:lpstr>
      <vt:lpstr>Service Bus  </vt:lpstr>
      <vt:lpstr>Worker Service  </vt:lpstr>
      <vt:lpstr>Demo</vt:lpstr>
      <vt:lpstr>Q &amp; A</vt:lpstr>
      <vt:lpstr>Thank you!  As always Happy Coding!</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48pt, up to three lines</dc:title>
  <dc:subject/>
  <dc:creator>Skaza, Dominika (DXC Luxoft)</dc:creator>
  <cp:keywords/>
  <dc:description/>
  <cp:lastModifiedBy>Carrillo Atondo, David Arturo (DXC Luxoft)</cp:lastModifiedBy>
  <cp:revision>4</cp:revision>
  <dcterms:created xsi:type="dcterms:W3CDTF">2023-04-26T13:38:50Z</dcterms:created>
  <dcterms:modified xsi:type="dcterms:W3CDTF">2023-08-01T00:45:37Z</dcterms:modified>
  <cp:category/>
</cp:coreProperties>
</file>