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2" r:id="rId8"/>
    <p:sldId id="263" r:id="rId9"/>
    <p:sldId id="266" r:id="rId10"/>
    <p:sldId id="267" r:id="rId11"/>
    <p:sldId id="264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z ACAROĞLU" userId="2a8e7f66dd42b7c7" providerId="LiveId" clId="{F4EDDAED-95BD-4C3A-A7DC-96D52F1FF696}"/>
    <pc:docChg chg="undo custSel addSld delSld modSld sldOrd">
      <pc:chgData name="Deniz ACAROĞLU" userId="2a8e7f66dd42b7c7" providerId="LiveId" clId="{F4EDDAED-95BD-4C3A-A7DC-96D52F1FF696}" dt="2022-07-21T19:20:54.362" v="2209" actId="20577"/>
      <pc:docMkLst>
        <pc:docMk/>
      </pc:docMkLst>
      <pc:sldChg chg="del">
        <pc:chgData name="Deniz ACAROĞLU" userId="2a8e7f66dd42b7c7" providerId="LiveId" clId="{F4EDDAED-95BD-4C3A-A7DC-96D52F1FF696}" dt="2022-07-20T06:19:41.739" v="120" actId="47"/>
        <pc:sldMkLst>
          <pc:docMk/>
          <pc:sldMk cId="4128952323" sldId="258"/>
        </pc:sldMkLst>
      </pc:sldChg>
      <pc:sldChg chg="modSp mod">
        <pc:chgData name="Deniz ACAROĞLU" userId="2a8e7f66dd42b7c7" providerId="LiveId" clId="{F4EDDAED-95BD-4C3A-A7DC-96D52F1FF696}" dt="2022-07-21T18:50:19.897" v="1676" actId="20577"/>
        <pc:sldMkLst>
          <pc:docMk/>
          <pc:sldMk cId="2067005262" sldId="259"/>
        </pc:sldMkLst>
        <pc:spChg chg="mod">
          <ac:chgData name="Deniz ACAROĞLU" userId="2a8e7f66dd42b7c7" providerId="LiveId" clId="{F4EDDAED-95BD-4C3A-A7DC-96D52F1FF696}" dt="2022-07-21T18:50:19.897" v="1676" actId="20577"/>
          <ac:spMkLst>
            <pc:docMk/>
            <pc:sldMk cId="2067005262" sldId="259"/>
            <ac:spMk id="5" creationId="{587C4828-8625-5179-1F9E-20371C973F0A}"/>
          </ac:spMkLst>
        </pc:spChg>
      </pc:sldChg>
      <pc:sldChg chg="addSp delSp modSp mod">
        <pc:chgData name="Deniz ACAROĞLU" userId="2a8e7f66dd42b7c7" providerId="LiveId" clId="{F4EDDAED-95BD-4C3A-A7DC-96D52F1FF696}" dt="2022-07-20T16:09:13.143" v="139" actId="478"/>
        <pc:sldMkLst>
          <pc:docMk/>
          <pc:sldMk cId="2673849116" sldId="260"/>
        </pc:sldMkLst>
        <pc:spChg chg="del">
          <ac:chgData name="Deniz ACAROĞLU" userId="2a8e7f66dd42b7c7" providerId="LiveId" clId="{F4EDDAED-95BD-4C3A-A7DC-96D52F1FF696}" dt="2022-07-20T16:09:13.143" v="139" actId="478"/>
          <ac:spMkLst>
            <pc:docMk/>
            <pc:sldMk cId="2673849116" sldId="260"/>
            <ac:spMk id="3" creationId="{667D1328-A694-4327-A93A-3D919FD65B27}"/>
          </ac:spMkLst>
        </pc:spChg>
        <pc:spChg chg="add mod">
          <ac:chgData name="Deniz ACAROĞLU" userId="2a8e7f66dd42b7c7" providerId="LiveId" clId="{F4EDDAED-95BD-4C3A-A7DC-96D52F1FF696}" dt="2022-07-20T16:09:13.143" v="139" actId="478"/>
          <ac:spMkLst>
            <pc:docMk/>
            <pc:sldMk cId="2673849116" sldId="260"/>
            <ac:spMk id="6" creationId="{2F97988C-BEE1-7699-BE13-F86E8843B704}"/>
          </ac:spMkLst>
        </pc:spChg>
      </pc:sldChg>
      <pc:sldChg chg="del">
        <pc:chgData name="Deniz ACAROĞLU" userId="2a8e7f66dd42b7c7" providerId="LiveId" clId="{F4EDDAED-95BD-4C3A-A7DC-96D52F1FF696}" dt="2022-07-21T18:50:40.558" v="1677" actId="2696"/>
        <pc:sldMkLst>
          <pc:docMk/>
          <pc:sldMk cId="1203312877" sldId="261"/>
        </pc:sldMkLst>
      </pc:sldChg>
      <pc:sldChg chg="modSp mod">
        <pc:chgData name="Deniz ACAROĞLU" userId="2a8e7f66dd42b7c7" providerId="LiveId" clId="{F4EDDAED-95BD-4C3A-A7DC-96D52F1FF696}" dt="2022-07-21T18:51:03.085" v="1683" actId="1076"/>
        <pc:sldMkLst>
          <pc:docMk/>
          <pc:sldMk cId="1311718451" sldId="262"/>
        </pc:sldMkLst>
        <pc:spChg chg="mod">
          <ac:chgData name="Deniz ACAROĞLU" userId="2a8e7f66dd42b7c7" providerId="LiveId" clId="{F4EDDAED-95BD-4C3A-A7DC-96D52F1FF696}" dt="2022-07-21T18:50:53.204" v="1680" actId="1076"/>
          <ac:spMkLst>
            <pc:docMk/>
            <pc:sldMk cId="1311718451" sldId="262"/>
            <ac:spMk id="8" creationId="{61E82620-F8FA-247B-CA00-6B11AA456498}"/>
          </ac:spMkLst>
        </pc:spChg>
        <pc:spChg chg="mod">
          <ac:chgData name="Deniz ACAROĞLU" userId="2a8e7f66dd42b7c7" providerId="LiveId" clId="{F4EDDAED-95BD-4C3A-A7DC-96D52F1FF696}" dt="2022-07-21T18:51:03.085" v="1683" actId="1076"/>
          <ac:spMkLst>
            <pc:docMk/>
            <pc:sldMk cId="1311718451" sldId="262"/>
            <ac:spMk id="9" creationId="{4BE92E73-6098-2BCF-15A1-97B13D45F24D}"/>
          </ac:spMkLst>
        </pc:spChg>
      </pc:sldChg>
      <pc:sldChg chg="addSp delSp modSp add mod ord">
        <pc:chgData name="Deniz ACAROĞLU" userId="2a8e7f66dd42b7c7" providerId="LiveId" clId="{F4EDDAED-95BD-4C3A-A7DC-96D52F1FF696}" dt="2022-07-21T04:06:46.243" v="193" actId="14100"/>
        <pc:sldMkLst>
          <pc:docMk/>
          <pc:sldMk cId="2169013908" sldId="263"/>
        </pc:sldMkLst>
        <pc:spChg chg="mod">
          <ac:chgData name="Deniz ACAROĞLU" userId="2a8e7f66dd42b7c7" providerId="LiveId" clId="{F4EDDAED-95BD-4C3A-A7DC-96D52F1FF696}" dt="2022-07-20T06:17:47.054" v="10" actId="20577"/>
          <ac:spMkLst>
            <pc:docMk/>
            <pc:sldMk cId="2169013908" sldId="263"/>
            <ac:spMk id="2" creationId="{8EB78894-19E5-4916-B37E-B4A80B9B8D52}"/>
          </ac:spMkLst>
        </pc:spChg>
        <pc:spChg chg="del">
          <ac:chgData name="Deniz ACAROĞLU" userId="2a8e7f66dd42b7c7" providerId="LiveId" clId="{F4EDDAED-95BD-4C3A-A7DC-96D52F1FF696}" dt="2022-07-20T16:08:38.026" v="132" actId="478"/>
          <ac:spMkLst>
            <pc:docMk/>
            <pc:sldMk cId="2169013908" sldId="263"/>
            <ac:spMk id="8" creationId="{61E82620-F8FA-247B-CA00-6B11AA456498}"/>
          </ac:spMkLst>
        </pc:spChg>
        <pc:spChg chg="del">
          <ac:chgData name="Deniz ACAROĞLU" userId="2a8e7f66dd42b7c7" providerId="LiveId" clId="{F4EDDAED-95BD-4C3A-A7DC-96D52F1FF696}" dt="2022-07-20T16:08:39.695" v="133" actId="478"/>
          <ac:spMkLst>
            <pc:docMk/>
            <pc:sldMk cId="2169013908" sldId="263"/>
            <ac:spMk id="9" creationId="{4BE92E73-6098-2BCF-15A1-97B13D45F24D}"/>
          </ac:spMkLst>
        </pc:spChg>
        <pc:picChg chg="add mod ord">
          <ac:chgData name="Deniz ACAROĞLU" userId="2a8e7f66dd42b7c7" providerId="LiveId" clId="{F4EDDAED-95BD-4C3A-A7DC-96D52F1FF696}" dt="2022-07-21T04:06:46.243" v="193" actId="14100"/>
          <ac:picMkLst>
            <pc:docMk/>
            <pc:sldMk cId="2169013908" sldId="263"/>
            <ac:picMk id="4" creationId="{532E0212-D461-93BF-87A8-1D1AFE155E4B}"/>
          </ac:picMkLst>
        </pc:picChg>
        <pc:picChg chg="add mod">
          <ac:chgData name="Deniz ACAROĞLU" userId="2a8e7f66dd42b7c7" providerId="LiveId" clId="{F4EDDAED-95BD-4C3A-A7DC-96D52F1FF696}" dt="2022-07-21T03:57:42.366" v="144" actId="14100"/>
          <ac:picMkLst>
            <pc:docMk/>
            <pc:sldMk cId="2169013908" sldId="263"/>
            <ac:picMk id="6" creationId="{77788214-2AC2-7C52-8617-FFD1F79E4C4A}"/>
          </ac:picMkLst>
        </pc:picChg>
        <pc:picChg chg="add mod">
          <ac:chgData name="Deniz ACAROĞLU" userId="2a8e7f66dd42b7c7" providerId="LiveId" clId="{F4EDDAED-95BD-4C3A-A7DC-96D52F1FF696}" dt="2022-07-21T04:06:41.082" v="191" actId="1076"/>
          <ac:picMkLst>
            <pc:docMk/>
            <pc:sldMk cId="2169013908" sldId="263"/>
            <ac:picMk id="10" creationId="{506F2AA7-1FE0-10EB-1143-F691034D2B42}"/>
          </ac:picMkLst>
        </pc:picChg>
      </pc:sldChg>
      <pc:sldChg chg="new del">
        <pc:chgData name="Deniz ACAROĞLU" userId="2a8e7f66dd42b7c7" providerId="LiveId" clId="{F4EDDAED-95BD-4C3A-A7DC-96D52F1FF696}" dt="2022-07-20T06:17:57.067" v="12" actId="47"/>
        <pc:sldMkLst>
          <pc:docMk/>
          <pc:sldMk cId="472250047" sldId="264"/>
        </pc:sldMkLst>
      </pc:sldChg>
      <pc:sldChg chg="addSp delSp modSp add mod">
        <pc:chgData name="Deniz ACAROĞLU" userId="2a8e7f66dd42b7c7" providerId="LiveId" clId="{F4EDDAED-95BD-4C3A-A7DC-96D52F1FF696}" dt="2022-07-21T05:12:43.253" v="996" actId="1076"/>
        <pc:sldMkLst>
          <pc:docMk/>
          <pc:sldMk cId="2836888606" sldId="264"/>
        </pc:sldMkLst>
        <pc:spChg chg="mod">
          <ac:chgData name="Deniz ACAROĞLU" userId="2a8e7f66dd42b7c7" providerId="LiveId" clId="{F4EDDAED-95BD-4C3A-A7DC-96D52F1FF696}" dt="2022-07-20T06:18:33.991" v="46" actId="20577"/>
          <ac:spMkLst>
            <pc:docMk/>
            <pc:sldMk cId="2836888606" sldId="264"/>
            <ac:spMk id="2" creationId="{15115107-5DA3-4397-A1DA-67705DAE1EC2}"/>
          </ac:spMkLst>
        </pc:spChg>
        <pc:spChg chg="add del mod">
          <ac:chgData name="Deniz ACAROĞLU" userId="2a8e7f66dd42b7c7" providerId="LiveId" clId="{F4EDDAED-95BD-4C3A-A7DC-96D52F1FF696}" dt="2022-07-21T05:09:30.354" v="774" actId="478"/>
          <ac:spMkLst>
            <pc:docMk/>
            <pc:sldMk cId="2836888606" sldId="264"/>
            <ac:spMk id="3" creationId="{714285F9-435C-E8DF-98E0-A25DA930FDA5}"/>
          </ac:spMkLst>
        </pc:spChg>
        <pc:spChg chg="add mod">
          <ac:chgData name="Deniz ACAROĞLU" userId="2a8e7f66dd42b7c7" providerId="LiveId" clId="{F4EDDAED-95BD-4C3A-A7DC-96D52F1FF696}" dt="2022-07-21T04:38:17.441" v="496" actId="1076"/>
          <ac:spMkLst>
            <pc:docMk/>
            <pc:sldMk cId="2836888606" sldId="264"/>
            <ac:spMk id="4" creationId="{2F238CED-D4A9-8271-02B1-571182BB44F3}"/>
          </ac:spMkLst>
        </pc:spChg>
        <pc:spChg chg="add del mod">
          <ac:chgData name="Deniz ACAROĞLU" userId="2a8e7f66dd42b7c7" providerId="LiveId" clId="{F4EDDAED-95BD-4C3A-A7DC-96D52F1FF696}" dt="2022-07-21T04:36:30.940" v="439"/>
          <ac:spMkLst>
            <pc:docMk/>
            <pc:sldMk cId="2836888606" sldId="264"/>
            <ac:spMk id="5" creationId="{F7CFDD2D-8B33-B6F4-16D8-D394A3C5893A}"/>
          </ac:spMkLst>
        </pc:spChg>
        <pc:spChg chg="mod">
          <ac:chgData name="Deniz ACAROĞLU" userId="2a8e7f66dd42b7c7" providerId="LiveId" clId="{F4EDDAED-95BD-4C3A-A7DC-96D52F1FF696}" dt="2022-07-20T16:08:53.008" v="135" actId="6549"/>
          <ac:spMkLst>
            <pc:docMk/>
            <pc:sldMk cId="2836888606" sldId="264"/>
            <ac:spMk id="7" creationId="{304BBD64-8102-E79B-7B6A-7C6178BDCAA6}"/>
          </ac:spMkLst>
        </pc:spChg>
        <pc:spChg chg="add mod">
          <ac:chgData name="Deniz ACAROĞLU" userId="2a8e7f66dd42b7c7" providerId="LiveId" clId="{F4EDDAED-95BD-4C3A-A7DC-96D52F1FF696}" dt="2022-07-21T05:11:12.597" v="898" actId="14100"/>
          <ac:spMkLst>
            <pc:docMk/>
            <pc:sldMk cId="2836888606" sldId="264"/>
            <ac:spMk id="8" creationId="{3110B1D4-4473-349C-B119-8B42FF59C9E9}"/>
          </ac:spMkLst>
        </pc:spChg>
        <pc:spChg chg="add mod">
          <ac:chgData name="Deniz ACAROĞLU" userId="2a8e7f66dd42b7c7" providerId="LiveId" clId="{F4EDDAED-95BD-4C3A-A7DC-96D52F1FF696}" dt="2022-07-21T05:12:43.253" v="996" actId="1076"/>
          <ac:spMkLst>
            <pc:docMk/>
            <pc:sldMk cId="2836888606" sldId="264"/>
            <ac:spMk id="9" creationId="{248195B8-3269-4566-03FB-CA04FC28618A}"/>
          </ac:spMkLst>
        </pc:spChg>
        <pc:spChg chg="mod">
          <ac:chgData name="Deniz ACAROĞLU" userId="2a8e7f66dd42b7c7" providerId="LiveId" clId="{F4EDDAED-95BD-4C3A-A7DC-96D52F1FF696}" dt="2022-07-21T05:11:23.892" v="899" actId="1076"/>
          <ac:spMkLst>
            <pc:docMk/>
            <pc:sldMk cId="2836888606" sldId="264"/>
            <ac:spMk id="11" creationId="{FB628F00-25FD-1099-117D-F3641594EBD6}"/>
          </ac:spMkLst>
        </pc:spChg>
        <pc:graphicFrameChg chg="add mod modGraphic">
          <ac:chgData name="Deniz ACAROĞLU" userId="2a8e7f66dd42b7c7" providerId="LiveId" clId="{F4EDDAED-95BD-4C3A-A7DC-96D52F1FF696}" dt="2022-07-21T05:12:39.921" v="995" actId="1076"/>
          <ac:graphicFrameMkLst>
            <pc:docMk/>
            <pc:sldMk cId="2836888606" sldId="264"/>
            <ac:graphicFrameMk id="6" creationId="{1EB5E8DD-219B-85E9-2F83-13AE5B168C13}"/>
          </ac:graphicFrameMkLst>
        </pc:graphicFrameChg>
      </pc:sldChg>
      <pc:sldChg chg="addSp delSp add del setBg delDesignElem">
        <pc:chgData name="Deniz ACAROĞLU" userId="2a8e7f66dd42b7c7" providerId="LiveId" clId="{F4EDDAED-95BD-4C3A-A7DC-96D52F1FF696}" dt="2022-07-20T06:18:14.254" v="19"/>
        <pc:sldMkLst>
          <pc:docMk/>
          <pc:sldMk cId="3731368702" sldId="264"/>
        </pc:sldMkLst>
        <pc:spChg chg="add del">
          <ac:chgData name="Deniz ACAROĞLU" userId="2a8e7f66dd42b7c7" providerId="LiveId" clId="{F4EDDAED-95BD-4C3A-A7DC-96D52F1FF696}" dt="2022-07-20T06:18:14.254" v="19"/>
          <ac:spMkLst>
            <pc:docMk/>
            <pc:sldMk cId="3731368702" sldId="264"/>
            <ac:spMk id="18" creationId="{93F0ADB5-A0B4-4B01-A8C4-FDC34CE22BD4}"/>
          </ac:spMkLst>
        </pc:spChg>
        <pc:spChg chg="add del">
          <ac:chgData name="Deniz ACAROĞLU" userId="2a8e7f66dd42b7c7" providerId="LiveId" clId="{F4EDDAED-95BD-4C3A-A7DC-96D52F1FF696}" dt="2022-07-20T06:18:14.254" v="19"/>
          <ac:spMkLst>
            <pc:docMk/>
            <pc:sldMk cId="3731368702" sldId="264"/>
            <ac:spMk id="20" creationId="{AA6D0FDE-0241-4C21-A720-A69475358235}"/>
          </ac:spMkLst>
        </pc:spChg>
      </pc:sldChg>
      <pc:sldChg chg="addSp delSp add del setBg delDesignElem">
        <pc:chgData name="Deniz ACAROĞLU" userId="2a8e7f66dd42b7c7" providerId="LiveId" clId="{F4EDDAED-95BD-4C3A-A7DC-96D52F1FF696}" dt="2022-07-20T06:18:10.884" v="16"/>
        <pc:sldMkLst>
          <pc:docMk/>
          <pc:sldMk cId="4149897779" sldId="264"/>
        </pc:sldMkLst>
        <pc:spChg chg="add del">
          <ac:chgData name="Deniz ACAROĞLU" userId="2a8e7f66dd42b7c7" providerId="LiveId" clId="{F4EDDAED-95BD-4C3A-A7DC-96D52F1FF696}" dt="2022-07-20T06:18:10.884" v="16"/>
          <ac:spMkLst>
            <pc:docMk/>
            <pc:sldMk cId="4149897779" sldId="264"/>
            <ac:spMk id="18" creationId="{93F0ADB5-A0B4-4B01-A8C4-FDC34CE22BD4}"/>
          </ac:spMkLst>
        </pc:spChg>
        <pc:spChg chg="add del">
          <ac:chgData name="Deniz ACAROĞLU" userId="2a8e7f66dd42b7c7" providerId="LiveId" clId="{F4EDDAED-95BD-4C3A-A7DC-96D52F1FF696}" dt="2022-07-20T06:18:10.884" v="16"/>
          <ac:spMkLst>
            <pc:docMk/>
            <pc:sldMk cId="4149897779" sldId="264"/>
            <ac:spMk id="20" creationId="{AA6D0FDE-0241-4C21-A720-A69475358235}"/>
          </ac:spMkLst>
        </pc:spChg>
      </pc:sldChg>
      <pc:sldChg chg="addSp delSp add del setBg delDesignElem">
        <pc:chgData name="Deniz ACAROĞLU" userId="2a8e7f66dd42b7c7" providerId="LiveId" clId="{F4EDDAED-95BD-4C3A-A7DC-96D52F1FF696}" dt="2022-07-20T06:18:10.884" v="16"/>
        <pc:sldMkLst>
          <pc:docMk/>
          <pc:sldMk cId="186880731" sldId="265"/>
        </pc:sldMkLst>
        <pc:spChg chg="add del">
          <ac:chgData name="Deniz ACAROĞLU" userId="2a8e7f66dd42b7c7" providerId="LiveId" clId="{F4EDDAED-95BD-4C3A-A7DC-96D52F1FF696}" dt="2022-07-20T06:18:10.884" v="16"/>
          <ac:spMkLst>
            <pc:docMk/>
            <pc:sldMk cId="186880731" sldId="265"/>
            <ac:spMk id="18" creationId="{0AF33C27-9C85-4B30-9AD7-879D48AFE4FF}"/>
          </ac:spMkLst>
        </pc:spChg>
        <pc:spChg chg="add del">
          <ac:chgData name="Deniz ACAROĞLU" userId="2a8e7f66dd42b7c7" providerId="LiveId" clId="{F4EDDAED-95BD-4C3A-A7DC-96D52F1FF696}" dt="2022-07-20T06:18:10.884" v="16"/>
          <ac:spMkLst>
            <pc:docMk/>
            <pc:sldMk cId="186880731" sldId="265"/>
            <ac:spMk id="20" creationId="{6D5089DD-882D-4413-B8BF-4798BFD84A98}"/>
          </ac:spMkLst>
        </pc:spChg>
      </pc:sldChg>
      <pc:sldChg chg="addSp delSp modSp add mod replId">
        <pc:chgData name="Deniz ACAROĞLU" userId="2a8e7f66dd42b7c7" providerId="LiveId" clId="{F4EDDAED-95BD-4C3A-A7DC-96D52F1FF696}" dt="2022-07-21T19:20:54.362" v="2209" actId="20577"/>
        <pc:sldMkLst>
          <pc:docMk/>
          <pc:sldMk cId="2422267567" sldId="265"/>
        </pc:sldMkLst>
        <pc:spChg chg="mod">
          <ac:chgData name="Deniz ACAROĞLU" userId="2a8e7f66dd42b7c7" providerId="LiveId" clId="{F4EDDAED-95BD-4C3A-A7DC-96D52F1FF696}" dt="2022-07-20T06:19:54.985" v="130" actId="20577"/>
          <ac:spMkLst>
            <pc:docMk/>
            <pc:sldMk cId="2422267567" sldId="265"/>
            <ac:spMk id="2" creationId="{8EB78894-19E5-4916-B37E-B4A80B9B8D52}"/>
          </ac:spMkLst>
        </pc:spChg>
        <pc:spChg chg="add del mod">
          <ac:chgData name="Deniz ACAROĞLU" userId="2a8e7f66dd42b7c7" providerId="LiveId" clId="{F4EDDAED-95BD-4C3A-A7DC-96D52F1FF696}" dt="2022-07-21T05:13:05.515" v="1000"/>
          <ac:spMkLst>
            <pc:docMk/>
            <pc:sldMk cId="2422267567" sldId="265"/>
            <ac:spMk id="3" creationId="{9811DBAC-97E7-EF36-D273-3D44927D1BA5}"/>
          </ac:spMkLst>
        </pc:spChg>
        <pc:spChg chg="add mod">
          <ac:chgData name="Deniz ACAROĞLU" userId="2a8e7f66dd42b7c7" providerId="LiveId" clId="{F4EDDAED-95BD-4C3A-A7DC-96D52F1FF696}" dt="2022-07-21T19:20:54.362" v="2209" actId="20577"/>
          <ac:spMkLst>
            <pc:docMk/>
            <pc:sldMk cId="2422267567" sldId="265"/>
            <ac:spMk id="3" creationId="{B82BB21A-36EC-E6D1-D956-911EDA168FA8}"/>
          </ac:spMkLst>
        </pc:spChg>
        <pc:spChg chg="add del mod">
          <ac:chgData name="Deniz ACAROĞLU" userId="2a8e7f66dd42b7c7" providerId="LiveId" clId="{F4EDDAED-95BD-4C3A-A7DC-96D52F1FF696}" dt="2022-07-21T05:14:43.676" v="1004"/>
          <ac:spMkLst>
            <pc:docMk/>
            <pc:sldMk cId="2422267567" sldId="265"/>
            <ac:spMk id="4" creationId="{567C2E1B-81BB-AA51-2AA5-1FA2EB871F71}"/>
          </ac:spMkLst>
        </pc:spChg>
        <pc:spChg chg="add mod">
          <ac:chgData name="Deniz ACAROĞLU" userId="2a8e7f66dd42b7c7" providerId="LiveId" clId="{F4EDDAED-95BD-4C3A-A7DC-96D52F1FF696}" dt="2022-07-21T19:16:10.928" v="1699" actId="255"/>
          <ac:spMkLst>
            <pc:docMk/>
            <pc:sldMk cId="2422267567" sldId="265"/>
            <ac:spMk id="5" creationId="{28937916-378D-7609-B938-01032EAAC157}"/>
          </ac:spMkLst>
        </pc:spChg>
        <pc:spChg chg="del">
          <ac:chgData name="Deniz ACAROĞLU" userId="2a8e7f66dd42b7c7" providerId="LiveId" clId="{F4EDDAED-95BD-4C3A-A7DC-96D52F1FF696}" dt="2022-07-20T16:09:03.883" v="136" actId="478"/>
          <ac:spMkLst>
            <pc:docMk/>
            <pc:sldMk cId="2422267567" sldId="265"/>
            <ac:spMk id="8" creationId="{61E82620-F8FA-247B-CA00-6B11AA456498}"/>
          </ac:spMkLst>
        </pc:spChg>
        <pc:spChg chg="del mod">
          <ac:chgData name="Deniz ACAROĞLU" userId="2a8e7f66dd42b7c7" providerId="LiveId" clId="{F4EDDAED-95BD-4C3A-A7DC-96D52F1FF696}" dt="2022-07-20T16:09:05.990" v="138" actId="478"/>
          <ac:spMkLst>
            <pc:docMk/>
            <pc:sldMk cId="2422267567" sldId="265"/>
            <ac:spMk id="9" creationId="{4BE92E73-6098-2BCF-15A1-97B13D45F24D}"/>
          </ac:spMkLst>
        </pc:spChg>
      </pc:sldChg>
      <pc:sldChg chg="addSp delSp modSp add mod ord">
        <pc:chgData name="Deniz ACAROĞLU" userId="2a8e7f66dd42b7c7" providerId="LiveId" clId="{F4EDDAED-95BD-4C3A-A7DC-96D52F1FF696}" dt="2022-07-21T03:59:10.737" v="171" actId="1076"/>
        <pc:sldMkLst>
          <pc:docMk/>
          <pc:sldMk cId="273283910" sldId="266"/>
        </pc:sldMkLst>
        <pc:spChg chg="mod">
          <ac:chgData name="Deniz ACAROĞLU" userId="2a8e7f66dd42b7c7" providerId="LiveId" clId="{F4EDDAED-95BD-4C3A-A7DC-96D52F1FF696}" dt="2022-07-21T03:58:20.215" v="165" actId="20577"/>
          <ac:spMkLst>
            <pc:docMk/>
            <pc:sldMk cId="273283910" sldId="266"/>
            <ac:spMk id="2" creationId="{15115107-5DA3-4397-A1DA-67705DAE1EC2}"/>
          </ac:spMkLst>
        </pc:spChg>
        <pc:spChg chg="del">
          <ac:chgData name="Deniz ACAROĞLU" userId="2a8e7f66dd42b7c7" providerId="LiveId" clId="{F4EDDAED-95BD-4C3A-A7DC-96D52F1FF696}" dt="2022-07-21T03:58:22.396" v="166" actId="478"/>
          <ac:spMkLst>
            <pc:docMk/>
            <pc:sldMk cId="273283910" sldId="266"/>
            <ac:spMk id="7" creationId="{304BBD64-8102-E79B-7B6A-7C6178BDCAA6}"/>
          </ac:spMkLst>
        </pc:spChg>
        <pc:spChg chg="del">
          <ac:chgData name="Deniz ACAROĞLU" userId="2a8e7f66dd42b7c7" providerId="LiveId" clId="{F4EDDAED-95BD-4C3A-A7DC-96D52F1FF696}" dt="2022-07-21T03:58:23.251" v="167" actId="478"/>
          <ac:spMkLst>
            <pc:docMk/>
            <pc:sldMk cId="273283910" sldId="266"/>
            <ac:spMk id="11" creationId="{FB628F00-25FD-1099-117D-F3641594EBD6}"/>
          </ac:spMkLst>
        </pc:spChg>
        <pc:picChg chg="add mod modCrop">
          <ac:chgData name="Deniz ACAROĞLU" userId="2a8e7f66dd42b7c7" providerId="LiveId" clId="{F4EDDAED-95BD-4C3A-A7DC-96D52F1FF696}" dt="2022-07-21T03:59:10.737" v="171" actId="1076"/>
          <ac:picMkLst>
            <pc:docMk/>
            <pc:sldMk cId="273283910" sldId="266"/>
            <ac:picMk id="4" creationId="{FC68EC97-B416-CFFF-27BE-B826F375A354}"/>
          </ac:picMkLst>
        </pc:picChg>
      </pc:sldChg>
      <pc:sldChg chg="addSp delSp modSp add mod ord">
        <pc:chgData name="Deniz ACAROĞLU" userId="2a8e7f66dd42b7c7" providerId="LiveId" clId="{F4EDDAED-95BD-4C3A-A7DC-96D52F1FF696}" dt="2022-07-21T04:08:19.615" v="211" actId="1076"/>
        <pc:sldMkLst>
          <pc:docMk/>
          <pc:sldMk cId="107278812" sldId="267"/>
        </pc:sldMkLst>
        <pc:picChg chg="del">
          <ac:chgData name="Deniz ACAROĞLU" userId="2a8e7f66dd42b7c7" providerId="LiveId" clId="{F4EDDAED-95BD-4C3A-A7DC-96D52F1FF696}" dt="2022-07-21T04:06:52.459" v="194" actId="478"/>
          <ac:picMkLst>
            <pc:docMk/>
            <pc:sldMk cId="107278812" sldId="267"/>
            <ac:picMk id="4" creationId="{532E0212-D461-93BF-87A8-1D1AFE155E4B}"/>
          </ac:picMkLst>
        </pc:picChg>
        <pc:picChg chg="add del mod modCrop">
          <ac:chgData name="Deniz ACAROĞLU" userId="2a8e7f66dd42b7c7" providerId="LiveId" clId="{F4EDDAED-95BD-4C3A-A7DC-96D52F1FF696}" dt="2022-07-21T04:07:35.452" v="199" actId="478"/>
          <ac:picMkLst>
            <pc:docMk/>
            <pc:sldMk cId="107278812" sldId="267"/>
            <ac:picMk id="5" creationId="{7E3F4995-EC10-F436-F6AB-604CE9EBC8FC}"/>
          </ac:picMkLst>
        </pc:picChg>
        <pc:picChg chg="del">
          <ac:chgData name="Deniz ACAROĞLU" userId="2a8e7f66dd42b7c7" providerId="LiveId" clId="{F4EDDAED-95BD-4C3A-A7DC-96D52F1FF696}" dt="2022-07-21T04:06:52.978" v="195" actId="478"/>
          <ac:picMkLst>
            <pc:docMk/>
            <pc:sldMk cId="107278812" sldId="267"/>
            <ac:picMk id="6" creationId="{77788214-2AC2-7C52-8617-FFD1F79E4C4A}"/>
          </ac:picMkLst>
        </pc:picChg>
        <pc:picChg chg="add del mod modCrop">
          <ac:chgData name="Deniz ACAROĞLU" userId="2a8e7f66dd42b7c7" providerId="LiveId" clId="{F4EDDAED-95BD-4C3A-A7DC-96D52F1FF696}" dt="2022-07-21T04:08:02.247" v="207" actId="478"/>
          <ac:picMkLst>
            <pc:docMk/>
            <pc:sldMk cId="107278812" sldId="267"/>
            <ac:picMk id="8" creationId="{0033466E-457C-325A-C5E4-6DD44C54ED7B}"/>
          </ac:picMkLst>
        </pc:picChg>
        <pc:picChg chg="del">
          <ac:chgData name="Deniz ACAROĞLU" userId="2a8e7f66dd42b7c7" providerId="LiveId" clId="{F4EDDAED-95BD-4C3A-A7DC-96D52F1FF696}" dt="2022-07-21T04:06:53.562" v="196" actId="478"/>
          <ac:picMkLst>
            <pc:docMk/>
            <pc:sldMk cId="107278812" sldId="267"/>
            <ac:picMk id="10" creationId="{506F2AA7-1FE0-10EB-1143-F691034D2B42}"/>
          </ac:picMkLst>
        </pc:picChg>
        <pc:picChg chg="add mod modCrop">
          <ac:chgData name="Deniz ACAROĞLU" userId="2a8e7f66dd42b7c7" providerId="LiveId" clId="{F4EDDAED-95BD-4C3A-A7DC-96D52F1FF696}" dt="2022-07-21T04:08:19.615" v="211" actId="1076"/>
          <ac:picMkLst>
            <pc:docMk/>
            <pc:sldMk cId="107278812" sldId="267"/>
            <ac:picMk id="11" creationId="{EF542F29-0208-5A07-459D-72259DB90B29}"/>
          </ac:picMkLst>
        </pc:picChg>
      </pc:sldChg>
      <pc:sldChg chg="addSp delSp modSp add del mod">
        <pc:chgData name="Deniz ACAROĞLU" userId="2a8e7f66dd42b7c7" providerId="LiveId" clId="{F4EDDAED-95BD-4C3A-A7DC-96D52F1FF696}" dt="2022-07-21T05:13:11.412" v="1001" actId="2696"/>
        <pc:sldMkLst>
          <pc:docMk/>
          <pc:sldMk cId="4016760050" sldId="268"/>
        </pc:sldMkLst>
        <pc:spChg chg="del">
          <ac:chgData name="Deniz ACAROĞLU" userId="2a8e7f66dd42b7c7" providerId="LiveId" clId="{F4EDDAED-95BD-4C3A-A7DC-96D52F1FF696}" dt="2022-07-21T05:00:14.538" v="760" actId="478"/>
          <ac:spMkLst>
            <pc:docMk/>
            <pc:sldMk cId="4016760050" sldId="268"/>
            <ac:spMk id="3" creationId="{714285F9-435C-E8DF-98E0-A25DA930FDA5}"/>
          </ac:spMkLst>
        </pc:spChg>
        <pc:spChg chg="del">
          <ac:chgData name="Deniz ACAROĞLU" userId="2a8e7f66dd42b7c7" providerId="LiveId" clId="{F4EDDAED-95BD-4C3A-A7DC-96D52F1FF696}" dt="2022-07-21T05:00:13.193" v="759" actId="478"/>
          <ac:spMkLst>
            <pc:docMk/>
            <pc:sldMk cId="4016760050" sldId="268"/>
            <ac:spMk id="4" creationId="{2F238CED-D4A9-8271-02B1-571182BB44F3}"/>
          </ac:spMkLst>
        </pc:spChg>
        <pc:spChg chg="add del mod">
          <ac:chgData name="Deniz ACAROĞLU" userId="2a8e7f66dd42b7c7" providerId="LiveId" clId="{F4EDDAED-95BD-4C3A-A7DC-96D52F1FF696}" dt="2022-07-21T05:00:25.540" v="765"/>
          <ac:spMkLst>
            <pc:docMk/>
            <pc:sldMk cId="4016760050" sldId="268"/>
            <ac:spMk id="5" creationId="{AA673FA8-48DE-C487-A3DE-9EC1C23B95AD}"/>
          </ac:spMkLst>
        </pc:spChg>
        <pc:spChg chg="del">
          <ac:chgData name="Deniz ACAROĞLU" userId="2a8e7f66dd42b7c7" providerId="LiveId" clId="{F4EDDAED-95BD-4C3A-A7DC-96D52F1FF696}" dt="2022-07-21T05:00:15.278" v="761" actId="478"/>
          <ac:spMkLst>
            <pc:docMk/>
            <pc:sldMk cId="4016760050" sldId="268"/>
            <ac:spMk id="7" creationId="{304BBD64-8102-E79B-7B6A-7C6178BDCAA6}"/>
          </ac:spMkLst>
        </pc:spChg>
        <pc:spChg chg="add del mod">
          <ac:chgData name="Deniz ACAROĞLU" userId="2a8e7f66dd42b7c7" providerId="LiveId" clId="{F4EDDAED-95BD-4C3A-A7DC-96D52F1FF696}" dt="2022-07-21T05:00:50.608" v="768"/>
          <ac:spMkLst>
            <pc:docMk/>
            <pc:sldMk cId="4016760050" sldId="268"/>
            <ac:spMk id="8" creationId="{ED37BB32-7D75-6328-1564-C066619F90A2}"/>
          </ac:spMkLst>
        </pc:spChg>
        <pc:spChg chg="del">
          <ac:chgData name="Deniz ACAROĞLU" userId="2a8e7f66dd42b7c7" providerId="LiveId" clId="{F4EDDAED-95BD-4C3A-A7DC-96D52F1FF696}" dt="2022-07-21T05:00:12.315" v="758" actId="478"/>
          <ac:spMkLst>
            <pc:docMk/>
            <pc:sldMk cId="4016760050" sldId="268"/>
            <ac:spMk id="11" creationId="{FB628F00-25FD-1099-117D-F3641594EBD6}"/>
          </ac:spMkLst>
        </pc:spChg>
        <pc:graphicFrameChg chg="del">
          <ac:chgData name="Deniz ACAROĞLU" userId="2a8e7f66dd42b7c7" providerId="LiveId" clId="{F4EDDAED-95BD-4C3A-A7DC-96D52F1FF696}" dt="2022-07-21T05:00:09.696" v="757" actId="478"/>
          <ac:graphicFrameMkLst>
            <pc:docMk/>
            <pc:sldMk cId="4016760050" sldId="268"/>
            <ac:graphicFrameMk id="6" creationId="{1EB5E8DD-219B-85E9-2F83-13AE5B168C1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BC708E-A0A1-4102-88E4-E75128B4E5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28 Million New Credit Cards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Approximately 20 Million Rejections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19,5 Million Customers</a:t>
          </a: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prstGeom prst="snip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 custScaleX="85319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5D164-BDDA-4627-A336-982D521EA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46D260-6FF5-4C45-AC6F-6DE31CC99102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48343F0-ADD1-495C-93B7-CFE4FA045739}" type="parTrans" cxnId="{608A513D-9A09-4122-96A0-26F4730927F7}">
      <dgm:prSet/>
      <dgm:spPr/>
      <dgm:t>
        <a:bodyPr/>
        <a:lstStyle/>
        <a:p>
          <a:endParaRPr lang="en-US"/>
        </a:p>
      </dgm:t>
    </dgm:pt>
    <dgm:pt modelId="{FA77A35A-FB25-4CDB-9D51-C52502F7C88B}" type="sibTrans" cxnId="{608A513D-9A09-4122-96A0-26F4730927F7}">
      <dgm:prSet/>
      <dgm:spPr/>
      <dgm:t>
        <a:bodyPr/>
        <a:lstStyle/>
        <a:p>
          <a:endParaRPr lang="en-US"/>
        </a:p>
      </dgm:t>
    </dgm:pt>
    <dgm:pt modelId="{6B6A1873-7D3B-4611-BD92-1EF7269CA6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Accuracy</a:t>
          </a:r>
        </a:p>
        <a:p>
          <a:r>
            <a:rPr lang="en-US" dirty="0">
              <a:solidFill>
                <a:schemeClr val="bg1"/>
              </a:solidFill>
            </a:rPr>
            <a:t>0.8156522561297263</a:t>
          </a:r>
        </a:p>
      </dgm:t>
    </dgm:pt>
    <dgm:pt modelId="{A4B0AA4B-0876-45FD-A4E8-30BBF9CDB94C}" type="parTrans" cxnId="{F3FC5452-00AC-488A-9CD8-0496B7CB399D}">
      <dgm:prSet/>
      <dgm:spPr/>
      <dgm:t>
        <a:bodyPr/>
        <a:lstStyle/>
        <a:p>
          <a:endParaRPr lang="en-US"/>
        </a:p>
      </dgm:t>
    </dgm:pt>
    <dgm:pt modelId="{C525C2DE-BBB8-4F86-88F7-038A4830B17F}" type="sibTrans" cxnId="{F3FC5452-00AC-488A-9CD8-0496B7CB399D}">
      <dgm:prSet/>
      <dgm:spPr/>
      <dgm:t>
        <a:bodyPr/>
        <a:lstStyle/>
        <a:p>
          <a:endParaRPr lang="en-US"/>
        </a:p>
      </dgm:t>
    </dgm:pt>
    <dgm:pt modelId="{4CDD4B94-0613-4A70-8DA8-B0DE188DD6B9}">
      <dgm:prSet phldrT="[Text]"/>
      <dgm:spPr/>
      <dgm:t>
        <a:bodyPr/>
        <a:lstStyle/>
        <a:p>
          <a:r>
            <a:rPr lang="en-US" dirty="0"/>
            <a:t>Confusion Matrix</a:t>
          </a:r>
        </a:p>
        <a:p>
          <a:r>
            <a:rPr lang="en-US" dirty="0"/>
            <a:t>[89  14] </a:t>
          </a:r>
        </a:p>
        <a:p>
          <a:r>
            <a:rPr lang="en-US" dirty="0"/>
            <a:t>[22 103]</a:t>
          </a:r>
        </a:p>
      </dgm:t>
    </dgm:pt>
    <dgm:pt modelId="{5BEFCBFE-F71B-4FB3-8EBD-89E66362A81F}" type="parTrans" cxnId="{641507D9-CD79-48A4-9A0B-B47D93C9C5C1}">
      <dgm:prSet/>
      <dgm:spPr/>
      <dgm:t>
        <a:bodyPr/>
        <a:lstStyle/>
        <a:p>
          <a:endParaRPr lang="en-US"/>
        </a:p>
      </dgm:t>
    </dgm:pt>
    <dgm:pt modelId="{9B971C38-A32E-443B-99EC-6A17572F3EF4}" type="sibTrans" cxnId="{641507D9-CD79-48A4-9A0B-B47D93C9C5C1}">
      <dgm:prSet/>
      <dgm:spPr/>
      <dgm:t>
        <a:bodyPr/>
        <a:lstStyle/>
        <a:p>
          <a:endParaRPr lang="en-US"/>
        </a:p>
      </dgm:t>
    </dgm:pt>
    <dgm:pt modelId="{E13503B0-CCAF-4C2F-9CEA-897603284DDD}" type="pres">
      <dgm:prSet presAssocID="{5D35D164-BDDA-4627-A336-982D521EAC82}" presName="Name0" presStyleCnt="0">
        <dgm:presLayoutVars>
          <dgm:dir/>
          <dgm:resizeHandles val="exact"/>
        </dgm:presLayoutVars>
      </dgm:prSet>
      <dgm:spPr/>
    </dgm:pt>
    <dgm:pt modelId="{414A45C3-8202-4256-A655-2AE5AEED520D}" type="pres">
      <dgm:prSet presAssocID="{5346D260-6FF5-4C45-AC6F-6DE31CC99102}" presName="node" presStyleLbl="node1" presStyleIdx="0" presStyleCnt="3">
        <dgm:presLayoutVars>
          <dgm:bulletEnabled val="1"/>
        </dgm:presLayoutVars>
      </dgm:prSet>
      <dgm:spPr/>
    </dgm:pt>
    <dgm:pt modelId="{2B233FDB-CFBF-470F-A333-D185640F0D3E}" type="pres">
      <dgm:prSet presAssocID="{FA77A35A-FB25-4CDB-9D51-C52502F7C88B}" presName="sibTrans" presStyleLbl="sibTrans2D1" presStyleIdx="0" presStyleCnt="2"/>
      <dgm:spPr/>
    </dgm:pt>
    <dgm:pt modelId="{862E3B84-6672-4569-9461-59918100B7B4}" type="pres">
      <dgm:prSet presAssocID="{FA77A35A-FB25-4CDB-9D51-C52502F7C88B}" presName="connectorText" presStyleLbl="sibTrans2D1" presStyleIdx="0" presStyleCnt="2"/>
      <dgm:spPr/>
    </dgm:pt>
    <dgm:pt modelId="{028FCC0F-40E4-4B65-87E1-2CEA82209F90}" type="pres">
      <dgm:prSet presAssocID="{6B6A1873-7D3B-4611-BD92-1EF7269CA6C6}" presName="node" presStyleLbl="node1" presStyleIdx="1" presStyleCnt="3">
        <dgm:presLayoutVars>
          <dgm:bulletEnabled val="1"/>
        </dgm:presLayoutVars>
      </dgm:prSet>
      <dgm:spPr/>
    </dgm:pt>
    <dgm:pt modelId="{EA6D5508-38C8-4234-8BBF-AA2C716D8F49}" type="pres">
      <dgm:prSet presAssocID="{C525C2DE-BBB8-4F86-88F7-038A4830B17F}" presName="sibTrans" presStyleLbl="sibTrans2D1" presStyleIdx="1" presStyleCnt="2"/>
      <dgm:spPr/>
    </dgm:pt>
    <dgm:pt modelId="{63E647D1-5B66-46D4-B2CA-71209FDCBAFD}" type="pres">
      <dgm:prSet presAssocID="{C525C2DE-BBB8-4F86-88F7-038A4830B17F}" presName="connectorText" presStyleLbl="sibTrans2D1" presStyleIdx="1" presStyleCnt="2"/>
      <dgm:spPr/>
    </dgm:pt>
    <dgm:pt modelId="{6301B942-E1AC-461E-B988-2B7D71FC78FE}" type="pres">
      <dgm:prSet presAssocID="{4CDD4B94-0613-4A70-8DA8-B0DE188DD6B9}" presName="node" presStyleLbl="node1" presStyleIdx="2" presStyleCnt="3">
        <dgm:presLayoutVars>
          <dgm:bulletEnabled val="1"/>
        </dgm:presLayoutVars>
      </dgm:prSet>
      <dgm:spPr/>
    </dgm:pt>
  </dgm:ptLst>
  <dgm:cxnLst>
    <dgm:cxn modelId="{1D074D08-5AE3-4B4E-88A6-855DBB2161BA}" type="presOf" srcId="{5346D260-6FF5-4C45-AC6F-6DE31CC99102}" destId="{414A45C3-8202-4256-A655-2AE5AEED520D}" srcOrd="0" destOrd="0" presId="urn:microsoft.com/office/officeart/2005/8/layout/process1"/>
    <dgm:cxn modelId="{31667710-9AAD-497A-A6E0-9AF6ECBD65A5}" type="presOf" srcId="{5D35D164-BDDA-4627-A336-982D521EAC82}" destId="{E13503B0-CCAF-4C2F-9CEA-897603284DDD}" srcOrd="0" destOrd="0" presId="urn:microsoft.com/office/officeart/2005/8/layout/process1"/>
    <dgm:cxn modelId="{97C3AD26-A5FD-4742-87D6-A2909D897B20}" type="presOf" srcId="{4CDD4B94-0613-4A70-8DA8-B0DE188DD6B9}" destId="{6301B942-E1AC-461E-B988-2B7D71FC78FE}" srcOrd="0" destOrd="0" presId="urn:microsoft.com/office/officeart/2005/8/layout/process1"/>
    <dgm:cxn modelId="{02112628-C329-4549-B85B-8375B96742C1}" type="presOf" srcId="{FA77A35A-FB25-4CDB-9D51-C52502F7C88B}" destId="{2B233FDB-CFBF-470F-A333-D185640F0D3E}" srcOrd="0" destOrd="0" presId="urn:microsoft.com/office/officeart/2005/8/layout/process1"/>
    <dgm:cxn modelId="{608A513D-9A09-4122-96A0-26F4730927F7}" srcId="{5D35D164-BDDA-4627-A336-982D521EAC82}" destId="{5346D260-6FF5-4C45-AC6F-6DE31CC99102}" srcOrd="0" destOrd="0" parTransId="{148343F0-ADD1-495C-93B7-CFE4FA045739}" sibTransId="{FA77A35A-FB25-4CDB-9D51-C52502F7C88B}"/>
    <dgm:cxn modelId="{F3FC5452-00AC-488A-9CD8-0496B7CB399D}" srcId="{5D35D164-BDDA-4627-A336-982D521EAC82}" destId="{6B6A1873-7D3B-4611-BD92-1EF7269CA6C6}" srcOrd="1" destOrd="0" parTransId="{A4B0AA4B-0876-45FD-A4E8-30BBF9CDB94C}" sibTransId="{C525C2DE-BBB8-4F86-88F7-038A4830B17F}"/>
    <dgm:cxn modelId="{251741B0-29A1-4AA2-975A-AF19726E31FE}" type="presOf" srcId="{C525C2DE-BBB8-4F86-88F7-038A4830B17F}" destId="{EA6D5508-38C8-4234-8BBF-AA2C716D8F49}" srcOrd="0" destOrd="0" presId="urn:microsoft.com/office/officeart/2005/8/layout/process1"/>
    <dgm:cxn modelId="{56D278BB-ED81-4921-B742-62F6DCAD4163}" type="presOf" srcId="{C525C2DE-BBB8-4F86-88F7-038A4830B17F}" destId="{63E647D1-5B66-46D4-B2CA-71209FDCBAFD}" srcOrd="1" destOrd="0" presId="urn:microsoft.com/office/officeart/2005/8/layout/process1"/>
    <dgm:cxn modelId="{641507D9-CD79-48A4-9A0B-B47D93C9C5C1}" srcId="{5D35D164-BDDA-4627-A336-982D521EAC82}" destId="{4CDD4B94-0613-4A70-8DA8-B0DE188DD6B9}" srcOrd="2" destOrd="0" parTransId="{5BEFCBFE-F71B-4FB3-8EBD-89E66362A81F}" sibTransId="{9B971C38-A32E-443B-99EC-6A17572F3EF4}"/>
    <dgm:cxn modelId="{B46E5EDE-EFCC-47FB-8EA8-3ADE82FE41A0}" type="presOf" srcId="{6B6A1873-7D3B-4611-BD92-1EF7269CA6C6}" destId="{028FCC0F-40E4-4B65-87E1-2CEA82209F90}" srcOrd="0" destOrd="0" presId="urn:microsoft.com/office/officeart/2005/8/layout/process1"/>
    <dgm:cxn modelId="{BEE58FE3-6EF4-466D-A047-7CEC230CD0FA}" type="presOf" srcId="{FA77A35A-FB25-4CDB-9D51-C52502F7C88B}" destId="{862E3B84-6672-4569-9461-59918100B7B4}" srcOrd="1" destOrd="0" presId="urn:microsoft.com/office/officeart/2005/8/layout/process1"/>
    <dgm:cxn modelId="{762A36F0-D227-416E-83E4-853899515CBB}" type="presParOf" srcId="{E13503B0-CCAF-4C2F-9CEA-897603284DDD}" destId="{414A45C3-8202-4256-A655-2AE5AEED520D}" srcOrd="0" destOrd="0" presId="urn:microsoft.com/office/officeart/2005/8/layout/process1"/>
    <dgm:cxn modelId="{5C199A5B-7588-457B-B3C2-CA20410938A0}" type="presParOf" srcId="{E13503B0-CCAF-4C2F-9CEA-897603284DDD}" destId="{2B233FDB-CFBF-470F-A333-D185640F0D3E}" srcOrd="1" destOrd="0" presId="urn:microsoft.com/office/officeart/2005/8/layout/process1"/>
    <dgm:cxn modelId="{0D87BA9D-2E97-4AB4-8368-67A00D16DF1F}" type="presParOf" srcId="{2B233FDB-CFBF-470F-A333-D185640F0D3E}" destId="{862E3B84-6672-4569-9461-59918100B7B4}" srcOrd="0" destOrd="0" presId="urn:microsoft.com/office/officeart/2005/8/layout/process1"/>
    <dgm:cxn modelId="{1B79579D-EFD0-4246-AC74-53C64EC76204}" type="presParOf" srcId="{E13503B0-CCAF-4C2F-9CEA-897603284DDD}" destId="{028FCC0F-40E4-4B65-87E1-2CEA82209F90}" srcOrd="2" destOrd="0" presId="urn:microsoft.com/office/officeart/2005/8/layout/process1"/>
    <dgm:cxn modelId="{F2634954-3723-4DAA-A43D-946A70D61586}" type="presParOf" srcId="{E13503B0-CCAF-4C2F-9CEA-897603284DDD}" destId="{EA6D5508-38C8-4234-8BBF-AA2C716D8F49}" srcOrd="3" destOrd="0" presId="urn:microsoft.com/office/officeart/2005/8/layout/process1"/>
    <dgm:cxn modelId="{D8926046-9BE4-4908-8ADA-B867AC7C9BFF}" type="presParOf" srcId="{EA6D5508-38C8-4234-8BBF-AA2C716D8F49}" destId="{63E647D1-5B66-46D4-B2CA-71209FDCBAFD}" srcOrd="0" destOrd="0" presId="urn:microsoft.com/office/officeart/2005/8/layout/process1"/>
    <dgm:cxn modelId="{371716C0-3FA1-4B0A-AE77-F1ACAA88578B}" type="presParOf" srcId="{E13503B0-CCAF-4C2F-9CEA-897603284DDD}" destId="{6301B942-E1AC-461E-B988-2B7D71FC78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snip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917961" y="601"/>
          <a:ext cx="33968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19,5 Million Customers</a:t>
          </a:r>
        </a:p>
      </dsp:txBody>
      <dsp:txXfrm>
        <a:off x="1917961" y="601"/>
        <a:ext cx="33968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28 Million New Credit Cards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Approximately 20 Million Rejections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A45C3-8202-4256-A655-2AE5AEED520D}">
      <dsp:nvSpPr>
        <dsp:cNvPr id="0" name=""/>
        <dsp:cNvSpPr/>
      </dsp:nvSpPr>
      <dsp:spPr>
        <a:xfrm>
          <a:off x="5627" y="326350"/>
          <a:ext cx="1682031" cy="1009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35186" y="355909"/>
        <a:ext cx="1622913" cy="950101"/>
      </dsp:txXfrm>
    </dsp:sp>
    <dsp:sp modelId="{2B233FDB-CFBF-470F-A333-D185640F0D3E}">
      <dsp:nvSpPr>
        <dsp:cNvPr id="0" name=""/>
        <dsp:cNvSpPr/>
      </dsp:nvSpPr>
      <dsp:spPr>
        <a:xfrm>
          <a:off x="1855862" y="622388"/>
          <a:ext cx="356590" cy="417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55862" y="705817"/>
        <a:ext cx="249613" cy="250285"/>
      </dsp:txXfrm>
    </dsp:sp>
    <dsp:sp modelId="{028FCC0F-40E4-4B65-87E1-2CEA82209F90}">
      <dsp:nvSpPr>
        <dsp:cNvPr id="0" name=""/>
        <dsp:cNvSpPr/>
      </dsp:nvSpPr>
      <dsp:spPr>
        <a:xfrm>
          <a:off x="2360472" y="326350"/>
          <a:ext cx="1682031" cy="1009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Accuracy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0.8156522561297263</a:t>
          </a:r>
        </a:p>
      </dsp:txBody>
      <dsp:txXfrm>
        <a:off x="2390031" y="355909"/>
        <a:ext cx="1622913" cy="950101"/>
      </dsp:txXfrm>
    </dsp:sp>
    <dsp:sp modelId="{EA6D5508-38C8-4234-8BBF-AA2C716D8F49}">
      <dsp:nvSpPr>
        <dsp:cNvPr id="0" name=""/>
        <dsp:cNvSpPr/>
      </dsp:nvSpPr>
      <dsp:spPr>
        <a:xfrm>
          <a:off x="4210707" y="622388"/>
          <a:ext cx="356590" cy="417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10707" y="705817"/>
        <a:ext cx="249613" cy="250285"/>
      </dsp:txXfrm>
    </dsp:sp>
    <dsp:sp modelId="{6301B942-E1AC-461E-B988-2B7D71FC78FE}">
      <dsp:nvSpPr>
        <dsp:cNvPr id="0" name=""/>
        <dsp:cNvSpPr/>
      </dsp:nvSpPr>
      <dsp:spPr>
        <a:xfrm>
          <a:off x="4715316" y="326350"/>
          <a:ext cx="1682031" cy="1009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Confusion Matrix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[89  14]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[22 103]</a:t>
          </a:r>
        </a:p>
      </dsp:txBody>
      <dsp:txXfrm>
        <a:off x="4744875" y="355909"/>
        <a:ext cx="1622913" cy="95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8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6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4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Credit Card Decision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Deniz ACAROGLU</a:t>
            </a:r>
          </a:p>
          <a:p>
            <a:r>
              <a:rPr lang="en-US" sz="1800" dirty="0">
                <a:solidFill>
                  <a:schemeClr val="tx1"/>
                </a:solidFill>
              </a:rPr>
              <a:t>2022/07/19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7988C-BEE1-7699-BE13-F86E8843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13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B065F8B-6EAB-4025-53BB-F26D177118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49" b="89764" l="3283" r="97980">
                        <a14:foregroundMark x1="15152" y1="24409" x2="15152" y2="24409"/>
                        <a14:foregroundMark x1="3788" y1="34646" x2="3788" y2="34646"/>
                        <a14:foregroundMark x1="3283" y1="12598" x2="3283" y2="12598"/>
                        <a14:foregroundMark x1="48485" y1="44882" x2="48485" y2="44882"/>
                        <a14:foregroundMark x1="64646" y1="45669" x2="64646" y2="45669"/>
                        <a14:foregroundMark x1="82828" y1="35433" x2="82828" y2="35433"/>
                        <a14:foregroundMark x1="90152" y1="35433" x2="90152" y2="35433"/>
                        <a14:foregroundMark x1="94444" y1="69291" x2="94444" y2="69291"/>
                        <a14:foregroundMark x1="97980" y1="75591" x2="97980" y2="75591"/>
                        <a14:backgroundMark x1="11364" y1="8661" x2="11364" y2="8661"/>
                        <a14:backgroundMark x1="40404" y1="12598" x2="40404" y2="125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543" y="2913319"/>
            <a:ext cx="3215898" cy="10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C4828-8625-5179-1F9E-20371C973F0A}"/>
              </a:ext>
            </a:extLst>
          </p:cNvPr>
          <p:cNvSpPr txBox="1"/>
          <p:nvPr/>
        </p:nvSpPr>
        <p:spPr>
          <a:xfrm>
            <a:off x="4650908" y="2746417"/>
            <a:ext cx="7190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applications without machine learning is almost impossible.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company resource costs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 volume of applications hard to make best decision to bank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COVID approval and rejection patterns are changed due to global  financial hardship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82620-F8FA-247B-CA00-6B11AA456498}"/>
              </a:ext>
            </a:extLst>
          </p:cNvPr>
          <p:cNvSpPr txBox="1"/>
          <p:nvPr/>
        </p:nvSpPr>
        <p:spPr>
          <a:xfrm>
            <a:off x="979138" y="2429262"/>
            <a:ext cx="6555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used for prediction is a sample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has 690 entries.(44.5% approval &amp; 55.5% rejection)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92E73-6098-2BCF-15A1-97B13D45F24D}"/>
              </a:ext>
            </a:extLst>
          </p:cNvPr>
          <p:cNvSpPr txBox="1"/>
          <p:nvPr/>
        </p:nvSpPr>
        <p:spPr>
          <a:xfrm>
            <a:off x="979138" y="3321814"/>
            <a:ext cx="6555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Gender,  Age, Debt, </a:t>
            </a:r>
            <a:r>
              <a:rPr lang="en-US" sz="1600" dirty="0" err="1"/>
              <a:t>MaritalStatus</a:t>
            </a:r>
            <a:r>
              <a:rPr lang="en-US" sz="1600" dirty="0"/>
              <a:t>, </a:t>
            </a:r>
            <a:r>
              <a:rPr lang="en-US" sz="1600" dirty="0" err="1"/>
              <a:t>BankCustomer</a:t>
            </a:r>
            <a:r>
              <a:rPr lang="en-US" sz="1600" dirty="0"/>
              <a:t>, </a:t>
            </a:r>
            <a:r>
              <a:rPr lang="en-US" sz="1600" dirty="0" err="1"/>
              <a:t>EducationLevel</a:t>
            </a:r>
            <a:r>
              <a:rPr lang="en-US" sz="1600" dirty="0"/>
              <a:t>, Ethnicity, </a:t>
            </a:r>
            <a:r>
              <a:rPr lang="en-US" sz="1600" dirty="0" err="1"/>
              <a:t>YearsEmployed</a:t>
            </a:r>
            <a:r>
              <a:rPr lang="en-US" sz="1600" dirty="0"/>
              <a:t>, </a:t>
            </a:r>
            <a:r>
              <a:rPr lang="en-US" sz="1600" dirty="0" err="1"/>
              <a:t>PrevBankruptcy</a:t>
            </a:r>
            <a:r>
              <a:rPr lang="en-US" sz="1600" dirty="0"/>
              <a:t>, Employed, </a:t>
            </a:r>
            <a:r>
              <a:rPr lang="en-US" sz="1600" dirty="0" err="1"/>
              <a:t>CreditScore</a:t>
            </a:r>
            <a:r>
              <a:rPr lang="en-US" sz="1600" dirty="0"/>
              <a:t>, </a:t>
            </a:r>
            <a:r>
              <a:rPr lang="en-US" sz="1600" dirty="0" err="1"/>
              <a:t>DriversLicense</a:t>
            </a:r>
            <a:r>
              <a:rPr lang="en-US" sz="1600" dirty="0"/>
              <a:t>, Citizen,  </a:t>
            </a:r>
            <a:r>
              <a:rPr lang="en-US" sz="1600" dirty="0" err="1"/>
              <a:t>PostalCode</a:t>
            </a:r>
            <a:r>
              <a:rPr lang="en-US" sz="1600" dirty="0"/>
              <a:t>, Income, </a:t>
            </a:r>
            <a:r>
              <a:rPr lang="en-US" sz="1600" dirty="0" err="1"/>
              <a:t>ApprovalStatus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71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88214-2AC2-7C52-8617-FFD1F79E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31" y="0"/>
            <a:ext cx="4017273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F2AA7-1FE0-10EB-1143-F691034D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63" y="2566390"/>
            <a:ext cx="6649378" cy="3839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2E0212-D461-93BF-87A8-1D1AFE155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75" y="138875"/>
            <a:ext cx="3506647" cy="2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C97-B416-CFFF-27BE-B826F375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3"/>
          <a:stretch/>
        </p:blipFill>
        <p:spPr>
          <a:xfrm>
            <a:off x="5399732" y="827849"/>
            <a:ext cx="6046830" cy="52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542F29-0208-5A07-459D-72259DB90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86"/>
          <a:stretch/>
        </p:blipFill>
        <p:spPr>
          <a:xfrm>
            <a:off x="646855" y="827849"/>
            <a:ext cx="6183086" cy="52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BBD64-8102-E79B-7B6A-7C6178BDCAA6}"/>
              </a:ext>
            </a:extLst>
          </p:cNvPr>
          <p:cNvSpPr txBox="1"/>
          <p:nvPr/>
        </p:nvSpPr>
        <p:spPr>
          <a:xfrm>
            <a:off x="5145557" y="130592"/>
            <a:ext cx="65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for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28F00-25FD-1099-117D-F3641594EBD6}"/>
              </a:ext>
            </a:extLst>
          </p:cNvPr>
          <p:cNvSpPr txBox="1"/>
          <p:nvPr/>
        </p:nvSpPr>
        <p:spPr>
          <a:xfrm>
            <a:off x="5237128" y="3429000"/>
            <a:ext cx="655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and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38CED-D4A9-8271-02B1-571182BB44F3}"/>
              </a:ext>
            </a:extLst>
          </p:cNvPr>
          <p:cNvSpPr txBox="1"/>
          <p:nvPr/>
        </p:nvSpPr>
        <p:spPr>
          <a:xfrm>
            <a:off x="5237128" y="563285"/>
            <a:ext cx="485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are expecting yes or no(aka Binary) as a prediction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 regression is a good fit.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Features to be used for regression analysis;</a:t>
            </a:r>
          </a:p>
          <a:p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EB5E8DD-219B-85E9-2F83-13AE5B168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911814"/>
              </p:ext>
            </p:extLst>
          </p:nvPr>
        </p:nvGraphicFramePr>
        <p:xfrm>
          <a:off x="5145557" y="3629485"/>
          <a:ext cx="6402976" cy="166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10B1D4-4473-349C-B119-8B42FF59C9E9}"/>
              </a:ext>
            </a:extLst>
          </p:cNvPr>
          <p:cNvSpPr txBox="1"/>
          <p:nvPr/>
        </p:nvSpPr>
        <p:spPr>
          <a:xfrm>
            <a:off x="5326083" y="1312223"/>
            <a:ext cx="6555179" cy="1836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Gender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Debt Owned(by rate)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Marital Status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Customer of Bank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Level of Education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Ethnicity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Previous Bankruptcy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Employment Background(Duration)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Credit 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Drivers License,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Citizen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Income Level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Decision.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195B8-3269-4566-03FB-CA04FC28618A}"/>
              </a:ext>
            </a:extLst>
          </p:cNvPr>
          <p:cNvSpPr txBox="1"/>
          <p:nvPr/>
        </p:nvSpPr>
        <p:spPr>
          <a:xfrm>
            <a:off x="5237128" y="5122559"/>
            <a:ext cx="5842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89 Data is came out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103 Data came out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Missed 35 data point</a:t>
            </a:r>
          </a:p>
        </p:txBody>
      </p:sp>
    </p:spTree>
    <p:extLst>
      <p:ext uri="{BB962C8B-B14F-4D97-AF65-F5344CB8AC3E}">
        <p14:creationId xmlns:p14="http://schemas.microsoft.com/office/powerpoint/2010/main" val="283688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37916-378D-7609-B938-01032EAAC157}"/>
              </a:ext>
            </a:extLst>
          </p:cNvPr>
          <p:cNvSpPr txBox="1"/>
          <p:nvPr/>
        </p:nvSpPr>
        <p:spPr>
          <a:xfrm>
            <a:off x="646855" y="1870364"/>
            <a:ext cx="6154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Logistic Regression we have succeeded over 80%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data point needed than 691 sample data to fit our model better.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help of machine learning Algorithm we saved lot of resource can be even more with tweaking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our age is growing bigger our debt and credits growing even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BB21A-36EC-E6D1-D956-911EDA168FA8}"/>
              </a:ext>
            </a:extLst>
          </p:cNvPr>
          <p:cNvSpPr txBox="1"/>
          <p:nvPr/>
        </p:nvSpPr>
        <p:spPr>
          <a:xfrm>
            <a:off x="825335" y="3947856"/>
            <a:ext cx="55635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Further Data analysis; For the applicants with account might be observed for their spendings on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Decide on people’s behavioral change on their finances.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Dataset can be segmented before and after covid for more precise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Breakeven point to be calculated for accuracy of our model if target misses more than we were before.</a:t>
            </a:r>
          </a:p>
        </p:txBody>
      </p:sp>
    </p:spTree>
    <p:extLst>
      <p:ext uri="{BB962C8B-B14F-4D97-AF65-F5344CB8AC3E}">
        <p14:creationId xmlns:p14="http://schemas.microsoft.com/office/powerpoint/2010/main" val="24222675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1359</TotalTime>
  <Words>372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Credit Card Decision with Machine Learning</vt:lpstr>
      <vt:lpstr>PowerPoint Presentation</vt:lpstr>
      <vt:lpstr>The Problem</vt:lpstr>
      <vt:lpstr>The Data</vt:lpstr>
      <vt:lpstr>Insights</vt:lpstr>
      <vt:lpstr>Insights</vt:lpstr>
      <vt:lpstr>Insights</vt:lpstr>
      <vt:lpstr>Machine Learning Approach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Decision with Machine Learning</dc:title>
  <dc:creator>Deniz ACAROĞLU</dc:creator>
  <cp:lastModifiedBy>Deniz ACAROĞLU</cp:lastModifiedBy>
  <cp:revision>11</cp:revision>
  <dcterms:created xsi:type="dcterms:W3CDTF">2022-07-19T23:22:05Z</dcterms:created>
  <dcterms:modified xsi:type="dcterms:W3CDTF">2022-07-21T19:21:02Z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