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36"/>
  </p:notesMasterIdLst>
  <p:handoutMasterIdLst>
    <p:handoutMasterId r:id="rId37"/>
  </p:handoutMasterIdLst>
  <p:sldIdLst>
    <p:sldId id="256" r:id="rId2"/>
    <p:sldId id="269" r:id="rId3"/>
    <p:sldId id="263" r:id="rId4"/>
    <p:sldId id="275" r:id="rId5"/>
    <p:sldId id="264" r:id="rId6"/>
    <p:sldId id="291" r:id="rId7"/>
    <p:sldId id="262" r:id="rId8"/>
    <p:sldId id="257" r:id="rId9"/>
    <p:sldId id="276" r:id="rId10"/>
    <p:sldId id="260" r:id="rId11"/>
    <p:sldId id="277" r:id="rId12"/>
    <p:sldId id="261" r:id="rId13"/>
    <p:sldId id="266" r:id="rId14"/>
    <p:sldId id="278" r:id="rId15"/>
    <p:sldId id="267" r:id="rId16"/>
    <p:sldId id="259" r:id="rId17"/>
    <p:sldId id="279" r:id="rId18"/>
    <p:sldId id="268" r:id="rId19"/>
    <p:sldId id="272" r:id="rId20"/>
    <p:sldId id="273" r:id="rId21"/>
    <p:sldId id="274" r:id="rId22"/>
    <p:sldId id="270" r:id="rId23"/>
    <p:sldId id="284" r:id="rId24"/>
    <p:sldId id="289" r:id="rId25"/>
    <p:sldId id="280" r:id="rId26"/>
    <p:sldId id="290" r:id="rId27"/>
    <p:sldId id="281" r:id="rId28"/>
    <p:sldId id="282" r:id="rId29"/>
    <p:sldId id="283" r:id="rId30"/>
    <p:sldId id="285" r:id="rId31"/>
    <p:sldId id="286" r:id="rId32"/>
    <p:sldId id="287" r:id="rId33"/>
    <p:sldId id="288" r:id="rId34"/>
    <p:sldId id="265" r:id="rId35"/>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2F8F0CD-6122-43C3-8341-42E2FFD07014}">
          <p14:sldIdLst>
            <p14:sldId id="256"/>
            <p14:sldId id="269"/>
            <p14:sldId id="263"/>
            <p14:sldId id="275"/>
            <p14:sldId id="264"/>
            <p14:sldId id="291"/>
            <p14:sldId id="262"/>
            <p14:sldId id="257"/>
            <p14:sldId id="276"/>
            <p14:sldId id="260"/>
            <p14:sldId id="277"/>
            <p14:sldId id="261"/>
            <p14:sldId id="266"/>
            <p14:sldId id="278"/>
            <p14:sldId id="267"/>
            <p14:sldId id="259"/>
            <p14:sldId id="279"/>
            <p14:sldId id="268"/>
            <p14:sldId id="272"/>
            <p14:sldId id="273"/>
            <p14:sldId id="274"/>
            <p14:sldId id="270"/>
            <p14:sldId id="284"/>
            <p14:sldId id="289"/>
            <p14:sldId id="280"/>
            <p14:sldId id="290"/>
            <p14:sldId id="281"/>
            <p14:sldId id="282"/>
            <p14:sldId id="283"/>
            <p14:sldId id="285"/>
            <p14:sldId id="286"/>
            <p14:sldId id="287"/>
            <p14:sldId id="288"/>
            <p14:sldId id="265"/>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7" autoAdjust="0"/>
  </p:normalViewPr>
  <p:slideViewPr>
    <p:cSldViewPr>
      <p:cViewPr varScale="1">
        <p:scale>
          <a:sx n="195" d="100"/>
          <a:sy n="195" d="100"/>
        </p:scale>
        <p:origin x="852" y="156"/>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24" d="100"/>
          <a:sy n="124" d="100"/>
        </p:scale>
        <p:origin x="409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427483-608B-495A-9627-0264CB929765}" type="doc">
      <dgm:prSet loTypeId="urn:microsoft.com/office/officeart/2005/8/layout/pyramid3" loCatId="pyramid" qsTypeId="urn:microsoft.com/office/officeart/2005/8/quickstyle/3d9" qsCatId="3D" csTypeId="urn:microsoft.com/office/officeart/2005/8/colors/accent1_2" csCatId="accent1" phldr="1"/>
      <dgm:spPr/>
    </dgm:pt>
    <dgm:pt modelId="{58A8A9E9-0349-435B-ABB3-02417642A2FA}">
      <dgm:prSet phldrT="[Text]"/>
      <dgm:spPr/>
      <dgm:t>
        <a:bodyPr/>
        <a:lstStyle/>
        <a:p>
          <a:r>
            <a:rPr lang="de-DE" dirty="0" smtClean="0"/>
            <a:t>ALL</a:t>
          </a:r>
          <a:endParaRPr lang="de-DE" dirty="0"/>
        </a:p>
      </dgm:t>
    </dgm:pt>
    <dgm:pt modelId="{CCB1C42D-C6A8-46B8-905D-7C956623F6DA}" type="parTrans" cxnId="{CC50FED2-2EDF-4CB8-8715-E307F61BA0F5}">
      <dgm:prSet/>
      <dgm:spPr/>
      <dgm:t>
        <a:bodyPr/>
        <a:lstStyle/>
        <a:p>
          <a:endParaRPr lang="de-DE"/>
        </a:p>
      </dgm:t>
    </dgm:pt>
    <dgm:pt modelId="{3C108A30-ABB7-4E4A-A973-EB275482D46E}" type="sibTrans" cxnId="{CC50FED2-2EDF-4CB8-8715-E307F61BA0F5}">
      <dgm:prSet/>
      <dgm:spPr/>
      <dgm:t>
        <a:bodyPr/>
        <a:lstStyle/>
        <a:p>
          <a:endParaRPr lang="de-DE"/>
        </a:p>
      </dgm:t>
    </dgm:pt>
    <dgm:pt modelId="{EB047E5A-BD03-4772-A474-C442105FB121}">
      <dgm:prSet phldrT="[Text]"/>
      <dgm:spPr/>
      <dgm:t>
        <a:bodyPr/>
        <a:lstStyle/>
        <a:p>
          <a:r>
            <a:rPr lang="de-DE" dirty="0" smtClean="0"/>
            <a:t>DEBUG</a:t>
          </a:r>
          <a:endParaRPr lang="de-DE" dirty="0"/>
        </a:p>
      </dgm:t>
    </dgm:pt>
    <dgm:pt modelId="{B3358969-D3C6-4758-B846-28E407FA782A}" type="parTrans" cxnId="{E96CEEC2-710B-4281-9F02-76AD1C819E8C}">
      <dgm:prSet/>
      <dgm:spPr/>
      <dgm:t>
        <a:bodyPr/>
        <a:lstStyle/>
        <a:p>
          <a:endParaRPr lang="de-DE"/>
        </a:p>
      </dgm:t>
    </dgm:pt>
    <dgm:pt modelId="{632CB2DD-BAA3-477A-A6E1-8226A8C8F491}" type="sibTrans" cxnId="{E96CEEC2-710B-4281-9F02-76AD1C819E8C}">
      <dgm:prSet/>
      <dgm:spPr/>
      <dgm:t>
        <a:bodyPr/>
        <a:lstStyle/>
        <a:p>
          <a:endParaRPr lang="de-DE"/>
        </a:p>
      </dgm:t>
    </dgm:pt>
    <dgm:pt modelId="{7EF14775-767C-4029-8B81-C5576030B201}">
      <dgm:prSet phldrT="[Text]"/>
      <dgm:spPr/>
      <dgm:t>
        <a:bodyPr/>
        <a:lstStyle/>
        <a:p>
          <a:r>
            <a:rPr lang="de-DE" dirty="0" smtClean="0"/>
            <a:t>INFO</a:t>
          </a:r>
          <a:endParaRPr lang="de-DE" dirty="0"/>
        </a:p>
      </dgm:t>
    </dgm:pt>
    <dgm:pt modelId="{E9FECFF0-5178-4F7F-95DD-97A554D6CB26}" type="parTrans" cxnId="{5B2D5DB9-2D08-468A-BAF9-C31CCB198B1B}">
      <dgm:prSet/>
      <dgm:spPr/>
      <dgm:t>
        <a:bodyPr/>
        <a:lstStyle/>
        <a:p>
          <a:endParaRPr lang="de-DE"/>
        </a:p>
      </dgm:t>
    </dgm:pt>
    <dgm:pt modelId="{C4544938-8822-4065-977A-D2688E90F967}" type="sibTrans" cxnId="{5B2D5DB9-2D08-468A-BAF9-C31CCB198B1B}">
      <dgm:prSet/>
      <dgm:spPr/>
      <dgm:t>
        <a:bodyPr/>
        <a:lstStyle/>
        <a:p>
          <a:endParaRPr lang="de-DE"/>
        </a:p>
      </dgm:t>
    </dgm:pt>
    <dgm:pt modelId="{64608E18-BF0F-4DD0-B746-71E3F0BCC280}">
      <dgm:prSet phldrT="[Text]"/>
      <dgm:spPr/>
      <dgm:t>
        <a:bodyPr/>
        <a:lstStyle/>
        <a:p>
          <a:r>
            <a:rPr lang="de-DE" dirty="0" smtClean="0"/>
            <a:t>WARN</a:t>
          </a:r>
          <a:endParaRPr lang="de-DE" dirty="0"/>
        </a:p>
      </dgm:t>
    </dgm:pt>
    <dgm:pt modelId="{1EAD5CBA-E045-403D-97ED-DDE228D500A8}" type="parTrans" cxnId="{49D2CB0E-522D-42ED-993B-466CA6FC1C14}">
      <dgm:prSet/>
      <dgm:spPr/>
      <dgm:t>
        <a:bodyPr/>
        <a:lstStyle/>
        <a:p>
          <a:endParaRPr lang="de-DE"/>
        </a:p>
      </dgm:t>
    </dgm:pt>
    <dgm:pt modelId="{34D31371-49EF-4AEF-806E-6BEE2B376CC9}" type="sibTrans" cxnId="{49D2CB0E-522D-42ED-993B-466CA6FC1C14}">
      <dgm:prSet/>
      <dgm:spPr/>
      <dgm:t>
        <a:bodyPr/>
        <a:lstStyle/>
        <a:p>
          <a:endParaRPr lang="de-DE"/>
        </a:p>
      </dgm:t>
    </dgm:pt>
    <dgm:pt modelId="{1884BA19-0EE9-40B4-8CC4-C66AC517659E}">
      <dgm:prSet phldrT="[Text]"/>
      <dgm:spPr/>
      <dgm:t>
        <a:bodyPr/>
        <a:lstStyle/>
        <a:p>
          <a:r>
            <a:rPr lang="de-DE" dirty="0" smtClean="0"/>
            <a:t>ERROR</a:t>
          </a:r>
          <a:endParaRPr lang="de-DE" dirty="0"/>
        </a:p>
      </dgm:t>
    </dgm:pt>
    <dgm:pt modelId="{CB4FE07D-90EA-44E0-A419-7C094907362A}" type="parTrans" cxnId="{94924350-4E15-4FE9-91FC-3428474923DD}">
      <dgm:prSet/>
      <dgm:spPr/>
      <dgm:t>
        <a:bodyPr/>
        <a:lstStyle/>
        <a:p>
          <a:endParaRPr lang="de-DE"/>
        </a:p>
      </dgm:t>
    </dgm:pt>
    <dgm:pt modelId="{8680853F-28BE-4DDF-BD86-92E56D02AD05}" type="sibTrans" cxnId="{94924350-4E15-4FE9-91FC-3428474923DD}">
      <dgm:prSet/>
      <dgm:spPr/>
      <dgm:t>
        <a:bodyPr/>
        <a:lstStyle/>
        <a:p>
          <a:endParaRPr lang="de-DE"/>
        </a:p>
      </dgm:t>
    </dgm:pt>
    <dgm:pt modelId="{1FD4E4E1-2A87-464C-8D16-39B86A033CD2}">
      <dgm:prSet phldrT="[Text]"/>
      <dgm:spPr/>
      <dgm:t>
        <a:bodyPr/>
        <a:lstStyle/>
        <a:p>
          <a:r>
            <a:rPr lang="de-DE" dirty="0" smtClean="0"/>
            <a:t>FATAL</a:t>
          </a:r>
          <a:endParaRPr lang="de-DE" dirty="0"/>
        </a:p>
      </dgm:t>
    </dgm:pt>
    <dgm:pt modelId="{1A1B70A9-1A31-4C1A-AA96-818371F68378}" type="parTrans" cxnId="{83DC5080-E639-46D1-9E5E-BD1EAA8CFC09}">
      <dgm:prSet/>
      <dgm:spPr/>
      <dgm:t>
        <a:bodyPr/>
        <a:lstStyle/>
        <a:p>
          <a:endParaRPr lang="de-DE"/>
        </a:p>
      </dgm:t>
    </dgm:pt>
    <dgm:pt modelId="{FB879AD5-6E4B-4EEA-92BC-6D7E6A915BC6}" type="sibTrans" cxnId="{83DC5080-E639-46D1-9E5E-BD1EAA8CFC09}">
      <dgm:prSet/>
      <dgm:spPr/>
      <dgm:t>
        <a:bodyPr/>
        <a:lstStyle/>
        <a:p>
          <a:endParaRPr lang="de-DE"/>
        </a:p>
      </dgm:t>
    </dgm:pt>
    <dgm:pt modelId="{978ABC77-A049-4550-A28E-1B01BC36E12E}">
      <dgm:prSet phldrT="[Text]"/>
      <dgm:spPr/>
      <dgm:t>
        <a:bodyPr/>
        <a:lstStyle/>
        <a:p>
          <a:r>
            <a:rPr lang="de-DE" dirty="0" smtClean="0"/>
            <a:t>OFF</a:t>
          </a:r>
          <a:endParaRPr lang="de-DE" dirty="0"/>
        </a:p>
      </dgm:t>
    </dgm:pt>
    <dgm:pt modelId="{768FFBAA-D055-4ABD-8CF7-2F0FD9F90D43}" type="parTrans" cxnId="{F8070606-D739-46B8-A6C0-255C26313C70}">
      <dgm:prSet/>
      <dgm:spPr/>
      <dgm:t>
        <a:bodyPr/>
        <a:lstStyle/>
        <a:p>
          <a:endParaRPr lang="de-DE"/>
        </a:p>
      </dgm:t>
    </dgm:pt>
    <dgm:pt modelId="{6F807248-3BFE-4E47-BEC9-12EDC109D562}" type="sibTrans" cxnId="{F8070606-D739-46B8-A6C0-255C26313C70}">
      <dgm:prSet/>
      <dgm:spPr/>
      <dgm:t>
        <a:bodyPr/>
        <a:lstStyle/>
        <a:p>
          <a:endParaRPr lang="de-DE"/>
        </a:p>
      </dgm:t>
    </dgm:pt>
    <dgm:pt modelId="{ACDD0B3F-A40F-491E-95FD-12DF4D57BC62}" type="pres">
      <dgm:prSet presAssocID="{C5427483-608B-495A-9627-0264CB929765}" presName="Name0" presStyleCnt="0">
        <dgm:presLayoutVars>
          <dgm:dir/>
          <dgm:animLvl val="lvl"/>
          <dgm:resizeHandles val="exact"/>
        </dgm:presLayoutVars>
      </dgm:prSet>
      <dgm:spPr/>
    </dgm:pt>
    <dgm:pt modelId="{4843F012-80CD-44DD-9CB9-4AD775343AE2}" type="pres">
      <dgm:prSet presAssocID="{58A8A9E9-0349-435B-ABB3-02417642A2FA}" presName="Name8" presStyleCnt="0"/>
      <dgm:spPr/>
    </dgm:pt>
    <dgm:pt modelId="{776F41A1-1C34-4792-B4B6-AB2E8163C678}" type="pres">
      <dgm:prSet presAssocID="{58A8A9E9-0349-435B-ABB3-02417642A2FA}" presName="level" presStyleLbl="node1" presStyleIdx="0" presStyleCnt="7">
        <dgm:presLayoutVars>
          <dgm:chMax val="1"/>
          <dgm:bulletEnabled val="1"/>
        </dgm:presLayoutVars>
      </dgm:prSet>
      <dgm:spPr/>
      <dgm:t>
        <a:bodyPr/>
        <a:lstStyle/>
        <a:p>
          <a:endParaRPr lang="de-DE"/>
        </a:p>
      </dgm:t>
    </dgm:pt>
    <dgm:pt modelId="{C4798357-7EDB-493F-883D-510CC6A0846E}" type="pres">
      <dgm:prSet presAssocID="{58A8A9E9-0349-435B-ABB3-02417642A2FA}" presName="levelTx" presStyleLbl="revTx" presStyleIdx="0" presStyleCnt="0">
        <dgm:presLayoutVars>
          <dgm:chMax val="1"/>
          <dgm:bulletEnabled val="1"/>
        </dgm:presLayoutVars>
      </dgm:prSet>
      <dgm:spPr/>
      <dgm:t>
        <a:bodyPr/>
        <a:lstStyle/>
        <a:p>
          <a:endParaRPr lang="de-DE"/>
        </a:p>
      </dgm:t>
    </dgm:pt>
    <dgm:pt modelId="{8BC9F58E-E6CA-4A16-B397-7DD84F4765DC}" type="pres">
      <dgm:prSet presAssocID="{EB047E5A-BD03-4772-A474-C442105FB121}" presName="Name8" presStyleCnt="0"/>
      <dgm:spPr/>
    </dgm:pt>
    <dgm:pt modelId="{2FB6519C-279F-411F-AE1B-E96F0C2E60D8}" type="pres">
      <dgm:prSet presAssocID="{EB047E5A-BD03-4772-A474-C442105FB121}" presName="level" presStyleLbl="node1" presStyleIdx="1" presStyleCnt="7">
        <dgm:presLayoutVars>
          <dgm:chMax val="1"/>
          <dgm:bulletEnabled val="1"/>
        </dgm:presLayoutVars>
      </dgm:prSet>
      <dgm:spPr/>
    </dgm:pt>
    <dgm:pt modelId="{CBD6630B-FBB1-454C-9C55-E4BB3B24728D}" type="pres">
      <dgm:prSet presAssocID="{EB047E5A-BD03-4772-A474-C442105FB121}" presName="levelTx" presStyleLbl="revTx" presStyleIdx="0" presStyleCnt="0">
        <dgm:presLayoutVars>
          <dgm:chMax val="1"/>
          <dgm:bulletEnabled val="1"/>
        </dgm:presLayoutVars>
      </dgm:prSet>
      <dgm:spPr/>
    </dgm:pt>
    <dgm:pt modelId="{7F07FAB8-876D-41A4-A298-4D6ED055F4A5}" type="pres">
      <dgm:prSet presAssocID="{7EF14775-767C-4029-8B81-C5576030B201}" presName="Name8" presStyleCnt="0"/>
      <dgm:spPr/>
    </dgm:pt>
    <dgm:pt modelId="{8ADE7BFB-76AF-434F-B893-6C9D1945B46D}" type="pres">
      <dgm:prSet presAssocID="{7EF14775-767C-4029-8B81-C5576030B201}" presName="level" presStyleLbl="node1" presStyleIdx="2" presStyleCnt="7">
        <dgm:presLayoutVars>
          <dgm:chMax val="1"/>
          <dgm:bulletEnabled val="1"/>
        </dgm:presLayoutVars>
      </dgm:prSet>
      <dgm:spPr/>
    </dgm:pt>
    <dgm:pt modelId="{30BC3BD5-96AD-46AD-80F6-99BDA1043E85}" type="pres">
      <dgm:prSet presAssocID="{7EF14775-767C-4029-8B81-C5576030B201}" presName="levelTx" presStyleLbl="revTx" presStyleIdx="0" presStyleCnt="0">
        <dgm:presLayoutVars>
          <dgm:chMax val="1"/>
          <dgm:bulletEnabled val="1"/>
        </dgm:presLayoutVars>
      </dgm:prSet>
      <dgm:spPr/>
    </dgm:pt>
    <dgm:pt modelId="{91B861D6-329B-4034-A845-A83E54F88B6F}" type="pres">
      <dgm:prSet presAssocID="{64608E18-BF0F-4DD0-B746-71E3F0BCC280}" presName="Name8" presStyleCnt="0"/>
      <dgm:spPr/>
    </dgm:pt>
    <dgm:pt modelId="{8288B452-AFA9-4B1E-ACEC-1225595E77E3}" type="pres">
      <dgm:prSet presAssocID="{64608E18-BF0F-4DD0-B746-71E3F0BCC280}" presName="level" presStyleLbl="node1" presStyleIdx="3" presStyleCnt="7">
        <dgm:presLayoutVars>
          <dgm:chMax val="1"/>
          <dgm:bulletEnabled val="1"/>
        </dgm:presLayoutVars>
      </dgm:prSet>
      <dgm:spPr/>
    </dgm:pt>
    <dgm:pt modelId="{559C7492-AF34-47C8-9EB1-0F67D011E4B4}" type="pres">
      <dgm:prSet presAssocID="{64608E18-BF0F-4DD0-B746-71E3F0BCC280}" presName="levelTx" presStyleLbl="revTx" presStyleIdx="0" presStyleCnt="0">
        <dgm:presLayoutVars>
          <dgm:chMax val="1"/>
          <dgm:bulletEnabled val="1"/>
        </dgm:presLayoutVars>
      </dgm:prSet>
      <dgm:spPr/>
    </dgm:pt>
    <dgm:pt modelId="{3CCE2741-4AD7-4C40-B5F4-A44C96F9B214}" type="pres">
      <dgm:prSet presAssocID="{1884BA19-0EE9-40B4-8CC4-C66AC517659E}" presName="Name8" presStyleCnt="0"/>
      <dgm:spPr/>
    </dgm:pt>
    <dgm:pt modelId="{058910B7-6A97-4CBB-A452-500A1806D36B}" type="pres">
      <dgm:prSet presAssocID="{1884BA19-0EE9-40B4-8CC4-C66AC517659E}" presName="level" presStyleLbl="node1" presStyleIdx="4" presStyleCnt="7">
        <dgm:presLayoutVars>
          <dgm:chMax val="1"/>
          <dgm:bulletEnabled val="1"/>
        </dgm:presLayoutVars>
      </dgm:prSet>
      <dgm:spPr/>
    </dgm:pt>
    <dgm:pt modelId="{C5F8674C-8D7E-409B-AE3D-13DC678D2484}" type="pres">
      <dgm:prSet presAssocID="{1884BA19-0EE9-40B4-8CC4-C66AC517659E}" presName="levelTx" presStyleLbl="revTx" presStyleIdx="0" presStyleCnt="0">
        <dgm:presLayoutVars>
          <dgm:chMax val="1"/>
          <dgm:bulletEnabled val="1"/>
        </dgm:presLayoutVars>
      </dgm:prSet>
      <dgm:spPr/>
    </dgm:pt>
    <dgm:pt modelId="{70AD66AB-AE5C-4449-BD86-3EDBB6C3AB84}" type="pres">
      <dgm:prSet presAssocID="{1FD4E4E1-2A87-464C-8D16-39B86A033CD2}" presName="Name8" presStyleCnt="0"/>
      <dgm:spPr/>
    </dgm:pt>
    <dgm:pt modelId="{3D3EFEF9-455B-48CC-9878-AB024C59C3B7}" type="pres">
      <dgm:prSet presAssocID="{1FD4E4E1-2A87-464C-8D16-39B86A033CD2}" presName="level" presStyleLbl="node1" presStyleIdx="5" presStyleCnt="7">
        <dgm:presLayoutVars>
          <dgm:chMax val="1"/>
          <dgm:bulletEnabled val="1"/>
        </dgm:presLayoutVars>
      </dgm:prSet>
      <dgm:spPr/>
    </dgm:pt>
    <dgm:pt modelId="{D39A232B-F86E-44B5-A3A8-62DDB423115B}" type="pres">
      <dgm:prSet presAssocID="{1FD4E4E1-2A87-464C-8D16-39B86A033CD2}" presName="levelTx" presStyleLbl="revTx" presStyleIdx="0" presStyleCnt="0">
        <dgm:presLayoutVars>
          <dgm:chMax val="1"/>
          <dgm:bulletEnabled val="1"/>
        </dgm:presLayoutVars>
      </dgm:prSet>
      <dgm:spPr/>
    </dgm:pt>
    <dgm:pt modelId="{57815916-E3A6-42F0-B623-B241EE78F96D}" type="pres">
      <dgm:prSet presAssocID="{978ABC77-A049-4550-A28E-1B01BC36E12E}" presName="Name8" presStyleCnt="0"/>
      <dgm:spPr/>
    </dgm:pt>
    <dgm:pt modelId="{9DCC96AF-603B-4DD2-8BA2-2F41E0CDCC12}" type="pres">
      <dgm:prSet presAssocID="{978ABC77-A049-4550-A28E-1B01BC36E12E}" presName="level" presStyleLbl="node1" presStyleIdx="6" presStyleCnt="7">
        <dgm:presLayoutVars>
          <dgm:chMax val="1"/>
          <dgm:bulletEnabled val="1"/>
        </dgm:presLayoutVars>
      </dgm:prSet>
      <dgm:spPr/>
    </dgm:pt>
    <dgm:pt modelId="{57777579-DAFB-4206-844E-6568CB4ACDF4}" type="pres">
      <dgm:prSet presAssocID="{978ABC77-A049-4550-A28E-1B01BC36E12E}" presName="levelTx" presStyleLbl="revTx" presStyleIdx="0" presStyleCnt="0">
        <dgm:presLayoutVars>
          <dgm:chMax val="1"/>
          <dgm:bulletEnabled val="1"/>
        </dgm:presLayoutVars>
      </dgm:prSet>
      <dgm:spPr/>
    </dgm:pt>
  </dgm:ptLst>
  <dgm:cxnLst>
    <dgm:cxn modelId="{CC03F8DD-12F3-419E-B5F7-DF9C362E0A74}" type="presOf" srcId="{1FD4E4E1-2A87-464C-8D16-39B86A033CD2}" destId="{D39A232B-F86E-44B5-A3A8-62DDB423115B}" srcOrd="1" destOrd="0" presId="urn:microsoft.com/office/officeart/2005/8/layout/pyramid3"/>
    <dgm:cxn modelId="{5C41FBE3-3A8D-4BF0-B89B-9101F3F864DD}" type="presOf" srcId="{EB047E5A-BD03-4772-A474-C442105FB121}" destId="{2FB6519C-279F-411F-AE1B-E96F0C2E60D8}" srcOrd="0" destOrd="0" presId="urn:microsoft.com/office/officeart/2005/8/layout/pyramid3"/>
    <dgm:cxn modelId="{84129A5A-508D-49E9-A940-23DF1845F8E9}" type="presOf" srcId="{C5427483-608B-495A-9627-0264CB929765}" destId="{ACDD0B3F-A40F-491E-95FD-12DF4D57BC62}" srcOrd="0" destOrd="0" presId="urn:microsoft.com/office/officeart/2005/8/layout/pyramid3"/>
    <dgm:cxn modelId="{B818D301-13EC-4D9E-841E-AF9E8210BB31}" type="presOf" srcId="{7EF14775-767C-4029-8B81-C5576030B201}" destId="{8ADE7BFB-76AF-434F-B893-6C9D1945B46D}" srcOrd="0" destOrd="0" presId="urn:microsoft.com/office/officeart/2005/8/layout/pyramid3"/>
    <dgm:cxn modelId="{5B2D5DB9-2D08-468A-BAF9-C31CCB198B1B}" srcId="{C5427483-608B-495A-9627-0264CB929765}" destId="{7EF14775-767C-4029-8B81-C5576030B201}" srcOrd="2" destOrd="0" parTransId="{E9FECFF0-5178-4F7F-95DD-97A554D6CB26}" sibTransId="{C4544938-8822-4065-977A-D2688E90F967}"/>
    <dgm:cxn modelId="{9CBB3C6B-4C84-42AA-9C3E-6FA6F9262E51}" type="presOf" srcId="{1884BA19-0EE9-40B4-8CC4-C66AC517659E}" destId="{058910B7-6A97-4CBB-A452-500A1806D36B}" srcOrd="0" destOrd="0" presId="urn:microsoft.com/office/officeart/2005/8/layout/pyramid3"/>
    <dgm:cxn modelId="{8042D9F9-8C38-4442-A3A1-60B9EFCA6979}" type="presOf" srcId="{1FD4E4E1-2A87-464C-8D16-39B86A033CD2}" destId="{3D3EFEF9-455B-48CC-9878-AB024C59C3B7}" srcOrd="0" destOrd="0" presId="urn:microsoft.com/office/officeart/2005/8/layout/pyramid3"/>
    <dgm:cxn modelId="{3BF90EE0-EF35-4CAD-B619-D3DB190FDC60}" type="presOf" srcId="{64608E18-BF0F-4DD0-B746-71E3F0BCC280}" destId="{8288B452-AFA9-4B1E-ACEC-1225595E77E3}" srcOrd="0" destOrd="0" presId="urn:microsoft.com/office/officeart/2005/8/layout/pyramid3"/>
    <dgm:cxn modelId="{768B1021-B2D3-4CEA-B601-57F96645AD0B}" type="presOf" srcId="{58A8A9E9-0349-435B-ABB3-02417642A2FA}" destId="{C4798357-7EDB-493F-883D-510CC6A0846E}" srcOrd="1" destOrd="0" presId="urn:microsoft.com/office/officeart/2005/8/layout/pyramid3"/>
    <dgm:cxn modelId="{AE12C747-1CD9-4E42-B4C8-DC433A49B708}" type="presOf" srcId="{7EF14775-767C-4029-8B81-C5576030B201}" destId="{30BC3BD5-96AD-46AD-80F6-99BDA1043E85}" srcOrd="1" destOrd="0" presId="urn:microsoft.com/office/officeart/2005/8/layout/pyramid3"/>
    <dgm:cxn modelId="{83DC5080-E639-46D1-9E5E-BD1EAA8CFC09}" srcId="{C5427483-608B-495A-9627-0264CB929765}" destId="{1FD4E4E1-2A87-464C-8D16-39B86A033CD2}" srcOrd="5" destOrd="0" parTransId="{1A1B70A9-1A31-4C1A-AA96-818371F68378}" sibTransId="{FB879AD5-6E4B-4EEA-92BC-6D7E6A915BC6}"/>
    <dgm:cxn modelId="{8085721A-B6C6-4890-A0A9-87CCA8AF1D74}" type="presOf" srcId="{1884BA19-0EE9-40B4-8CC4-C66AC517659E}" destId="{C5F8674C-8D7E-409B-AE3D-13DC678D2484}" srcOrd="1" destOrd="0" presId="urn:microsoft.com/office/officeart/2005/8/layout/pyramid3"/>
    <dgm:cxn modelId="{F8070606-D739-46B8-A6C0-255C26313C70}" srcId="{C5427483-608B-495A-9627-0264CB929765}" destId="{978ABC77-A049-4550-A28E-1B01BC36E12E}" srcOrd="6" destOrd="0" parTransId="{768FFBAA-D055-4ABD-8CF7-2F0FD9F90D43}" sibTransId="{6F807248-3BFE-4E47-BEC9-12EDC109D562}"/>
    <dgm:cxn modelId="{49D2CB0E-522D-42ED-993B-466CA6FC1C14}" srcId="{C5427483-608B-495A-9627-0264CB929765}" destId="{64608E18-BF0F-4DD0-B746-71E3F0BCC280}" srcOrd="3" destOrd="0" parTransId="{1EAD5CBA-E045-403D-97ED-DDE228D500A8}" sibTransId="{34D31371-49EF-4AEF-806E-6BEE2B376CC9}"/>
    <dgm:cxn modelId="{767C9156-7A11-420B-8CB8-3D3AE5F8F35C}" type="presOf" srcId="{58A8A9E9-0349-435B-ABB3-02417642A2FA}" destId="{776F41A1-1C34-4792-B4B6-AB2E8163C678}" srcOrd="0" destOrd="0" presId="urn:microsoft.com/office/officeart/2005/8/layout/pyramid3"/>
    <dgm:cxn modelId="{E96CEEC2-710B-4281-9F02-76AD1C819E8C}" srcId="{C5427483-608B-495A-9627-0264CB929765}" destId="{EB047E5A-BD03-4772-A474-C442105FB121}" srcOrd="1" destOrd="0" parTransId="{B3358969-D3C6-4758-B846-28E407FA782A}" sibTransId="{632CB2DD-BAA3-477A-A6E1-8226A8C8F491}"/>
    <dgm:cxn modelId="{94924350-4E15-4FE9-91FC-3428474923DD}" srcId="{C5427483-608B-495A-9627-0264CB929765}" destId="{1884BA19-0EE9-40B4-8CC4-C66AC517659E}" srcOrd="4" destOrd="0" parTransId="{CB4FE07D-90EA-44E0-A419-7C094907362A}" sibTransId="{8680853F-28BE-4DDF-BD86-92E56D02AD05}"/>
    <dgm:cxn modelId="{156D5D34-200F-4634-BB5E-10DAFB789643}" type="presOf" srcId="{978ABC77-A049-4550-A28E-1B01BC36E12E}" destId="{9DCC96AF-603B-4DD2-8BA2-2F41E0CDCC12}" srcOrd="0" destOrd="0" presId="urn:microsoft.com/office/officeart/2005/8/layout/pyramid3"/>
    <dgm:cxn modelId="{CC50FED2-2EDF-4CB8-8715-E307F61BA0F5}" srcId="{C5427483-608B-495A-9627-0264CB929765}" destId="{58A8A9E9-0349-435B-ABB3-02417642A2FA}" srcOrd="0" destOrd="0" parTransId="{CCB1C42D-C6A8-46B8-905D-7C956623F6DA}" sibTransId="{3C108A30-ABB7-4E4A-A973-EB275482D46E}"/>
    <dgm:cxn modelId="{28B230BD-C2C8-4C28-88DD-088C373CE6F7}" type="presOf" srcId="{978ABC77-A049-4550-A28E-1B01BC36E12E}" destId="{57777579-DAFB-4206-844E-6568CB4ACDF4}" srcOrd="1" destOrd="0" presId="urn:microsoft.com/office/officeart/2005/8/layout/pyramid3"/>
    <dgm:cxn modelId="{BF2705E7-9CE4-4581-A7FD-E67F5F2C13A7}" type="presOf" srcId="{EB047E5A-BD03-4772-A474-C442105FB121}" destId="{CBD6630B-FBB1-454C-9C55-E4BB3B24728D}" srcOrd="1" destOrd="0" presId="urn:microsoft.com/office/officeart/2005/8/layout/pyramid3"/>
    <dgm:cxn modelId="{82E1328D-C79A-43BF-992C-0FDD0141F795}" type="presOf" srcId="{64608E18-BF0F-4DD0-B746-71E3F0BCC280}" destId="{559C7492-AF34-47C8-9EB1-0F67D011E4B4}" srcOrd="1" destOrd="0" presId="urn:microsoft.com/office/officeart/2005/8/layout/pyramid3"/>
    <dgm:cxn modelId="{84650A02-80DC-4D25-B36C-DE0307B846B6}" type="presParOf" srcId="{ACDD0B3F-A40F-491E-95FD-12DF4D57BC62}" destId="{4843F012-80CD-44DD-9CB9-4AD775343AE2}" srcOrd="0" destOrd="0" presId="urn:microsoft.com/office/officeart/2005/8/layout/pyramid3"/>
    <dgm:cxn modelId="{84675D4A-5526-4F48-AE44-C23111B2E151}" type="presParOf" srcId="{4843F012-80CD-44DD-9CB9-4AD775343AE2}" destId="{776F41A1-1C34-4792-B4B6-AB2E8163C678}" srcOrd="0" destOrd="0" presId="urn:microsoft.com/office/officeart/2005/8/layout/pyramid3"/>
    <dgm:cxn modelId="{DDAA956B-65AF-4977-B3B5-93673FA98BC1}" type="presParOf" srcId="{4843F012-80CD-44DD-9CB9-4AD775343AE2}" destId="{C4798357-7EDB-493F-883D-510CC6A0846E}" srcOrd="1" destOrd="0" presId="urn:microsoft.com/office/officeart/2005/8/layout/pyramid3"/>
    <dgm:cxn modelId="{EF644D84-B205-43E7-883B-F152F0578E10}" type="presParOf" srcId="{ACDD0B3F-A40F-491E-95FD-12DF4D57BC62}" destId="{8BC9F58E-E6CA-4A16-B397-7DD84F4765DC}" srcOrd="1" destOrd="0" presId="urn:microsoft.com/office/officeart/2005/8/layout/pyramid3"/>
    <dgm:cxn modelId="{4F6FC861-6247-4206-865D-8954D42EC236}" type="presParOf" srcId="{8BC9F58E-E6CA-4A16-B397-7DD84F4765DC}" destId="{2FB6519C-279F-411F-AE1B-E96F0C2E60D8}" srcOrd="0" destOrd="0" presId="urn:microsoft.com/office/officeart/2005/8/layout/pyramid3"/>
    <dgm:cxn modelId="{54A50785-E360-4635-A23B-A2859D8747B9}" type="presParOf" srcId="{8BC9F58E-E6CA-4A16-B397-7DD84F4765DC}" destId="{CBD6630B-FBB1-454C-9C55-E4BB3B24728D}" srcOrd="1" destOrd="0" presId="urn:microsoft.com/office/officeart/2005/8/layout/pyramid3"/>
    <dgm:cxn modelId="{B83D1B89-0629-4196-B0E0-01E026B7E127}" type="presParOf" srcId="{ACDD0B3F-A40F-491E-95FD-12DF4D57BC62}" destId="{7F07FAB8-876D-41A4-A298-4D6ED055F4A5}" srcOrd="2" destOrd="0" presId="urn:microsoft.com/office/officeart/2005/8/layout/pyramid3"/>
    <dgm:cxn modelId="{BD60FB67-34C1-402E-9117-2183FDFE32B5}" type="presParOf" srcId="{7F07FAB8-876D-41A4-A298-4D6ED055F4A5}" destId="{8ADE7BFB-76AF-434F-B893-6C9D1945B46D}" srcOrd="0" destOrd="0" presId="urn:microsoft.com/office/officeart/2005/8/layout/pyramid3"/>
    <dgm:cxn modelId="{75204A6C-0803-4C02-BB70-110CD5D85A1B}" type="presParOf" srcId="{7F07FAB8-876D-41A4-A298-4D6ED055F4A5}" destId="{30BC3BD5-96AD-46AD-80F6-99BDA1043E85}" srcOrd="1" destOrd="0" presId="urn:microsoft.com/office/officeart/2005/8/layout/pyramid3"/>
    <dgm:cxn modelId="{C0219782-E488-43AC-A47F-AFEFC0C8401B}" type="presParOf" srcId="{ACDD0B3F-A40F-491E-95FD-12DF4D57BC62}" destId="{91B861D6-329B-4034-A845-A83E54F88B6F}" srcOrd="3" destOrd="0" presId="urn:microsoft.com/office/officeart/2005/8/layout/pyramid3"/>
    <dgm:cxn modelId="{C8B1D451-C8D6-4D38-8D23-A87485771A28}" type="presParOf" srcId="{91B861D6-329B-4034-A845-A83E54F88B6F}" destId="{8288B452-AFA9-4B1E-ACEC-1225595E77E3}" srcOrd="0" destOrd="0" presId="urn:microsoft.com/office/officeart/2005/8/layout/pyramid3"/>
    <dgm:cxn modelId="{1C4676EF-1A2D-4041-9CC0-C28B2BA9896C}" type="presParOf" srcId="{91B861D6-329B-4034-A845-A83E54F88B6F}" destId="{559C7492-AF34-47C8-9EB1-0F67D011E4B4}" srcOrd="1" destOrd="0" presId="urn:microsoft.com/office/officeart/2005/8/layout/pyramid3"/>
    <dgm:cxn modelId="{8C36C29B-2611-4410-84DB-ABF80B1676CE}" type="presParOf" srcId="{ACDD0B3F-A40F-491E-95FD-12DF4D57BC62}" destId="{3CCE2741-4AD7-4C40-B5F4-A44C96F9B214}" srcOrd="4" destOrd="0" presId="urn:microsoft.com/office/officeart/2005/8/layout/pyramid3"/>
    <dgm:cxn modelId="{F171712D-F87C-41F9-BEF6-5BA196D6286F}" type="presParOf" srcId="{3CCE2741-4AD7-4C40-B5F4-A44C96F9B214}" destId="{058910B7-6A97-4CBB-A452-500A1806D36B}" srcOrd="0" destOrd="0" presId="urn:microsoft.com/office/officeart/2005/8/layout/pyramid3"/>
    <dgm:cxn modelId="{4B51567B-EDCA-4010-888A-006065DE2E9A}" type="presParOf" srcId="{3CCE2741-4AD7-4C40-B5F4-A44C96F9B214}" destId="{C5F8674C-8D7E-409B-AE3D-13DC678D2484}" srcOrd="1" destOrd="0" presId="urn:microsoft.com/office/officeart/2005/8/layout/pyramid3"/>
    <dgm:cxn modelId="{1DF56F3D-13EA-418F-AA37-9F392034A56C}" type="presParOf" srcId="{ACDD0B3F-A40F-491E-95FD-12DF4D57BC62}" destId="{70AD66AB-AE5C-4449-BD86-3EDBB6C3AB84}" srcOrd="5" destOrd="0" presId="urn:microsoft.com/office/officeart/2005/8/layout/pyramid3"/>
    <dgm:cxn modelId="{F55E699D-6205-44D4-BFC9-B548033A5CD5}" type="presParOf" srcId="{70AD66AB-AE5C-4449-BD86-3EDBB6C3AB84}" destId="{3D3EFEF9-455B-48CC-9878-AB024C59C3B7}" srcOrd="0" destOrd="0" presId="urn:microsoft.com/office/officeart/2005/8/layout/pyramid3"/>
    <dgm:cxn modelId="{3AB70496-FDCE-4972-8E01-20600D85A5B5}" type="presParOf" srcId="{70AD66AB-AE5C-4449-BD86-3EDBB6C3AB84}" destId="{D39A232B-F86E-44B5-A3A8-62DDB423115B}" srcOrd="1" destOrd="0" presId="urn:microsoft.com/office/officeart/2005/8/layout/pyramid3"/>
    <dgm:cxn modelId="{CBBA560B-6C19-4663-A3F3-5EED3DF43BCF}" type="presParOf" srcId="{ACDD0B3F-A40F-491E-95FD-12DF4D57BC62}" destId="{57815916-E3A6-42F0-B623-B241EE78F96D}" srcOrd="6" destOrd="0" presId="urn:microsoft.com/office/officeart/2005/8/layout/pyramid3"/>
    <dgm:cxn modelId="{A179218C-8FE8-4971-BD91-1EB67910CC54}" type="presParOf" srcId="{57815916-E3A6-42F0-B623-B241EE78F96D}" destId="{9DCC96AF-603B-4DD2-8BA2-2F41E0CDCC12}" srcOrd="0" destOrd="0" presId="urn:microsoft.com/office/officeart/2005/8/layout/pyramid3"/>
    <dgm:cxn modelId="{62456DD5-C964-4CE6-878E-1AFD2E38C023}" type="presParOf" srcId="{57815916-E3A6-42F0-B623-B241EE78F96D}" destId="{57777579-DAFB-4206-844E-6568CB4ACDF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41A1-1C34-4792-B4B6-AB2E8163C678}">
      <dsp:nvSpPr>
        <dsp:cNvPr id="0" name=""/>
        <dsp:cNvSpPr/>
      </dsp:nvSpPr>
      <dsp:spPr>
        <a:xfrm rot="10800000">
          <a:off x="0" y="0"/>
          <a:ext cx="6504383"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ALL</a:t>
          </a:r>
          <a:endParaRPr lang="de-DE" sz="2500" kern="1200" dirty="0"/>
        </a:p>
      </dsp:txBody>
      <dsp:txXfrm rot="-10800000">
        <a:off x="1138267" y="0"/>
        <a:ext cx="4227849" cy="424014"/>
      </dsp:txXfrm>
    </dsp:sp>
    <dsp:sp modelId="{2FB6519C-279F-411F-AE1B-E96F0C2E60D8}">
      <dsp:nvSpPr>
        <dsp:cNvPr id="0" name=""/>
        <dsp:cNvSpPr/>
      </dsp:nvSpPr>
      <dsp:spPr>
        <a:xfrm rot="10800000">
          <a:off x="464598" y="424014"/>
          <a:ext cx="5575186"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DEBUG</a:t>
          </a:r>
          <a:endParaRPr lang="de-DE" sz="2500" kern="1200" dirty="0"/>
        </a:p>
      </dsp:txBody>
      <dsp:txXfrm rot="-10800000">
        <a:off x="1440256" y="424014"/>
        <a:ext cx="3623871" cy="424014"/>
      </dsp:txXfrm>
    </dsp:sp>
    <dsp:sp modelId="{8ADE7BFB-76AF-434F-B893-6C9D1945B46D}">
      <dsp:nvSpPr>
        <dsp:cNvPr id="0" name=""/>
        <dsp:cNvSpPr/>
      </dsp:nvSpPr>
      <dsp:spPr>
        <a:xfrm rot="10800000">
          <a:off x="929197" y="848029"/>
          <a:ext cx="4645988"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INFO</a:t>
          </a:r>
          <a:endParaRPr lang="de-DE" sz="2500" kern="1200" dirty="0"/>
        </a:p>
      </dsp:txBody>
      <dsp:txXfrm rot="-10800000">
        <a:off x="1742245" y="848029"/>
        <a:ext cx="3019892" cy="424014"/>
      </dsp:txXfrm>
    </dsp:sp>
    <dsp:sp modelId="{8288B452-AFA9-4B1E-ACEC-1225595E77E3}">
      <dsp:nvSpPr>
        <dsp:cNvPr id="0" name=""/>
        <dsp:cNvSpPr/>
      </dsp:nvSpPr>
      <dsp:spPr>
        <a:xfrm rot="10800000">
          <a:off x="1393796" y="1272044"/>
          <a:ext cx="3716790"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WARN</a:t>
          </a:r>
          <a:endParaRPr lang="de-DE" sz="2500" kern="1200" dirty="0"/>
        </a:p>
      </dsp:txBody>
      <dsp:txXfrm rot="-10800000">
        <a:off x="2044234" y="1272044"/>
        <a:ext cx="2415914" cy="424014"/>
      </dsp:txXfrm>
    </dsp:sp>
    <dsp:sp modelId="{058910B7-6A97-4CBB-A452-500A1806D36B}">
      <dsp:nvSpPr>
        <dsp:cNvPr id="0" name=""/>
        <dsp:cNvSpPr/>
      </dsp:nvSpPr>
      <dsp:spPr>
        <a:xfrm rot="10800000">
          <a:off x="1858395" y="1696059"/>
          <a:ext cx="2787593"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ERROR</a:t>
          </a:r>
          <a:endParaRPr lang="de-DE" sz="2500" kern="1200" dirty="0"/>
        </a:p>
      </dsp:txBody>
      <dsp:txXfrm rot="-10800000">
        <a:off x="2346224" y="1696059"/>
        <a:ext cx="1811935" cy="424014"/>
      </dsp:txXfrm>
    </dsp:sp>
    <dsp:sp modelId="{3D3EFEF9-455B-48CC-9878-AB024C59C3B7}">
      <dsp:nvSpPr>
        <dsp:cNvPr id="0" name=""/>
        <dsp:cNvSpPr/>
      </dsp:nvSpPr>
      <dsp:spPr>
        <a:xfrm rot="10800000">
          <a:off x="2322994" y="2120074"/>
          <a:ext cx="1858395"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FATAL</a:t>
          </a:r>
          <a:endParaRPr lang="de-DE" sz="2500" kern="1200" dirty="0"/>
        </a:p>
      </dsp:txBody>
      <dsp:txXfrm rot="-10800000">
        <a:off x="2648213" y="2120074"/>
        <a:ext cx="1207957" cy="424014"/>
      </dsp:txXfrm>
    </dsp:sp>
    <dsp:sp modelId="{9DCC96AF-603B-4DD2-8BA2-2F41E0CDCC12}">
      <dsp:nvSpPr>
        <dsp:cNvPr id="0" name=""/>
        <dsp:cNvSpPr/>
      </dsp:nvSpPr>
      <dsp:spPr>
        <a:xfrm rot="10800000">
          <a:off x="2787593" y="2544089"/>
          <a:ext cx="929197"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OFF</a:t>
          </a:r>
          <a:endParaRPr lang="de-DE" sz="2500" kern="1200" dirty="0"/>
        </a:p>
      </dsp:txBody>
      <dsp:txXfrm rot="-10800000">
        <a:off x="2787593" y="2544089"/>
        <a:ext cx="929197" cy="4240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2495128" cy="277688"/>
          </a:xfrm>
          <a:prstGeom prst="rect">
            <a:avLst/>
          </a:prstGeom>
        </p:spPr>
        <p:txBody>
          <a:bodyPr vert="horz" lIns="0" tIns="0" rIns="0" bIns="0" rtlCol="0"/>
          <a:lstStyle>
            <a:lvl1pPr algn="l">
              <a:defRPr sz="1200"/>
            </a:lvl1pPr>
          </a:lstStyle>
          <a:p>
            <a:r>
              <a:rPr lang="de-DE" sz="800" dirty="0">
                <a:solidFill>
                  <a:schemeClr val="tx1">
                    <a:lumMod val="50000"/>
                    <a:lumOff val="50000"/>
                  </a:schemeClr>
                </a:solidFill>
                <a:latin typeface="Segoe UI Semibold" pitchFamily="34" charset="0"/>
              </a:rPr>
              <a:t>Präsentation | </a:t>
            </a:r>
            <a:r>
              <a:rPr lang="de-DE" sz="800" dirty="0">
                <a:solidFill>
                  <a:schemeClr val="bg1">
                    <a:lumMod val="65000"/>
                  </a:schemeClr>
                </a:solidFill>
                <a:latin typeface="Segoe UI Semibold" pitchFamily="34" charset="0"/>
              </a:rPr>
              <a:t>itelio </a:t>
            </a:r>
            <a:r>
              <a:rPr lang="de-DE" sz="800" dirty="0" smtClean="0">
                <a:solidFill>
                  <a:schemeClr val="bg1">
                    <a:lumMod val="65000"/>
                  </a:schemeClr>
                </a:solidFill>
                <a:latin typeface="Segoe UI Semibold" pitchFamily="34" charset="0"/>
              </a:rPr>
              <a:t>GmbH</a:t>
            </a:r>
            <a:endParaRPr lang="de-DE" sz="800" dirty="0">
              <a:solidFill>
                <a:schemeClr val="bg1">
                  <a:lumMod val="65000"/>
                </a:schemeClr>
              </a:solidFill>
              <a:latin typeface="Segoe UI Semibold" pitchFamily="34" charset="0"/>
            </a:endParaRPr>
          </a:p>
        </p:txBody>
      </p:sp>
      <p:sp>
        <p:nvSpPr>
          <p:cNvPr id="3" name="Datumsplatzhalter 2"/>
          <p:cNvSpPr>
            <a:spLocks noGrp="1"/>
          </p:cNvSpPr>
          <p:nvPr>
            <p:ph type="dt" sz="quarter" idx="1"/>
          </p:nvPr>
        </p:nvSpPr>
        <p:spPr>
          <a:xfrm>
            <a:off x="3717032" y="179512"/>
            <a:ext cx="2640731" cy="277688"/>
          </a:xfrm>
          <a:prstGeom prst="rect">
            <a:avLst/>
          </a:prstGeom>
        </p:spPr>
        <p:txBody>
          <a:bodyPr vert="horz" lIns="0" tIns="0" rIns="0" bIns="0" rtlCol="0"/>
          <a:lstStyle>
            <a:lvl1pPr algn="r">
              <a:defRPr sz="1200"/>
            </a:lvl1pPr>
          </a:lstStyle>
          <a:p>
            <a:r>
              <a:rPr lang="de-DE" sz="800" dirty="0" smtClean="0">
                <a:solidFill>
                  <a:schemeClr val="tx1">
                    <a:lumMod val="50000"/>
                    <a:lumOff val="50000"/>
                  </a:schemeClr>
                </a:solidFill>
                <a:latin typeface="Segoe UI Semibold" pitchFamily="34" charset="0"/>
                <a:ea typeface="Segoe UI" pitchFamily="34" charset="0"/>
                <a:cs typeface="Segoe UI" pitchFamily="34" charset="0"/>
              </a:rPr>
              <a:t>13.05.2013</a:t>
            </a:r>
            <a:endParaRPr lang="de-DE" sz="800" dirty="0">
              <a:solidFill>
                <a:schemeClr val="tx1">
                  <a:lumMod val="50000"/>
                  <a:lumOff val="50000"/>
                </a:schemeClr>
              </a:solidFill>
              <a:latin typeface="Segoe UI Semibold" pitchFamily="34" charset="0"/>
              <a:ea typeface="Segoe UI" pitchFamily="34" charset="0"/>
              <a:cs typeface="Segoe UI" pitchFamily="34" charset="0"/>
            </a:endParaRPr>
          </a:p>
        </p:txBody>
      </p:sp>
      <p:sp>
        <p:nvSpPr>
          <p:cNvPr id="5" name="Foliennummernplatzhalter 4"/>
          <p:cNvSpPr>
            <a:spLocks noGrp="1"/>
          </p:cNvSpPr>
          <p:nvPr>
            <p:ph type="sldNum" sz="quarter" idx="3"/>
          </p:nvPr>
        </p:nvSpPr>
        <p:spPr>
          <a:xfrm>
            <a:off x="3740597" y="8685213"/>
            <a:ext cx="2640731" cy="279275"/>
          </a:xfrm>
          <a:prstGeom prst="rect">
            <a:avLst/>
          </a:prstGeom>
        </p:spPr>
        <p:txBody>
          <a:bodyPr vert="horz" lIns="0" tIns="0" rIns="0" bIns="0" rtlCol="0" anchor="b"/>
          <a:lstStyle>
            <a:lvl1pPr algn="r">
              <a:defRPr sz="1200"/>
            </a:lvl1pPr>
          </a:lstStyle>
          <a:p>
            <a:fld id="{35CB7876-6B6F-45DB-8D98-3173562FC6A4}" type="slidenum">
              <a:rPr lang="de-DE" sz="800" smtClean="0">
                <a:latin typeface="Segoe UI" pitchFamily="34" charset="0"/>
                <a:ea typeface="Segoe UI" pitchFamily="34" charset="0"/>
                <a:cs typeface="Segoe UI" pitchFamily="34" charset="0"/>
              </a:rPr>
              <a:t>‹Nr.›</a:t>
            </a:fld>
            <a:endParaRPr lang="de-DE" sz="8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0363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6165304" y="8748465"/>
            <a:ext cx="576064" cy="288032"/>
          </a:xfrm>
          <a:prstGeom prst="rect">
            <a:avLst/>
          </a:prstGeom>
        </p:spPr>
        <p:txBody>
          <a:bodyPr vert="horz" lIns="0" tIns="0" rIns="0" bIns="0" rtlCol="0" anchor="b"/>
          <a:lstStyle>
            <a:lvl1pPr algn="r">
              <a:defRPr sz="900">
                <a:solidFill>
                  <a:schemeClr val="tx1">
                    <a:lumMod val="95000"/>
                    <a:lumOff val="5000"/>
                  </a:schemeClr>
                </a:solidFill>
                <a:latin typeface="Segoe UI" pitchFamily="34" charset="0"/>
                <a:ea typeface="Segoe UI" pitchFamily="34" charset="0"/>
                <a:cs typeface="Segoe UI" pitchFamily="34" charset="0"/>
              </a:defRPr>
            </a:lvl1pPr>
          </a:lstStyle>
          <a:p>
            <a:fld id="{D6869E7A-3B71-4323-8BF7-1F853F541320}" type="slidenum">
              <a:rPr lang="de-DE" smtClean="0"/>
              <a:pPr/>
              <a:t>‹Nr.›</a:t>
            </a:fld>
            <a:endParaRPr lang="de-DE" dirty="0"/>
          </a:p>
        </p:txBody>
      </p:sp>
      <p:sp>
        <p:nvSpPr>
          <p:cNvPr id="9" name="Folienbildplatzhalter 8"/>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11" name="Textfeld 10"/>
          <p:cNvSpPr txBox="1"/>
          <p:nvPr/>
        </p:nvSpPr>
        <p:spPr>
          <a:xfrm>
            <a:off x="692696" y="6516216"/>
            <a:ext cx="1224136" cy="169277"/>
          </a:xfrm>
          <a:prstGeom prst="rect">
            <a:avLst/>
          </a:prstGeom>
          <a:noFill/>
        </p:spPr>
        <p:txBody>
          <a:bodyPr wrap="square" lIns="0" tIns="0" rIns="0" bIns="0" rtlCol="0">
            <a:spAutoFit/>
          </a:bodyPr>
          <a:lstStyle/>
          <a:p>
            <a:r>
              <a:rPr lang="de-DE" sz="1100" dirty="0" smtClean="0">
                <a:latin typeface="Segoe UI Light" pitchFamily="34" charset="0"/>
              </a:rPr>
              <a:t>Notizen:</a:t>
            </a:r>
            <a:endParaRPr lang="de-DE" sz="1100" dirty="0">
              <a:latin typeface="Segoe UI Light" pitchFamily="34" charset="0"/>
            </a:endParaRPr>
          </a:p>
        </p:txBody>
      </p:sp>
      <p:cxnSp>
        <p:nvCxnSpPr>
          <p:cNvPr id="13" name="Gerade Verbindung 12"/>
          <p:cNvCxnSpPr/>
          <p:nvPr/>
        </p:nvCxnSpPr>
        <p:spPr>
          <a:xfrm>
            <a:off x="692696" y="6700882"/>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692696" y="7020272"/>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Notizenplatzhalter 14"/>
          <p:cNvSpPr>
            <a:spLocks noGrp="1"/>
          </p:cNvSpPr>
          <p:nvPr>
            <p:ph type="body" sz="quarter" idx="3"/>
          </p:nvPr>
        </p:nvSpPr>
        <p:spPr>
          <a:xfrm>
            <a:off x="685800" y="4343400"/>
            <a:ext cx="5486400" cy="19800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cxnSp>
        <p:nvCxnSpPr>
          <p:cNvPr id="16" name="Gerade Verbindung 15"/>
          <p:cNvCxnSpPr/>
          <p:nvPr/>
        </p:nvCxnSpPr>
        <p:spPr>
          <a:xfrm>
            <a:off x="692696" y="7327554"/>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692696" y="7644461"/>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692696" y="7961368"/>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692696" y="8273283"/>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a:off x="692696" y="8604448"/>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Kopfzeilenplatzhalter 29"/>
          <p:cNvSpPr>
            <a:spLocks noGrp="1"/>
          </p:cNvSpPr>
          <p:nvPr>
            <p:ph type="hdr" sz="quarter"/>
          </p:nvPr>
        </p:nvSpPr>
        <p:spPr>
          <a:xfrm>
            <a:off x="673445" y="179512"/>
            <a:ext cx="2971800" cy="277688"/>
          </a:xfrm>
          <a:prstGeom prst="rect">
            <a:avLst/>
          </a:prstGeom>
        </p:spPr>
        <p:txBody>
          <a:bodyPr vert="horz" lIns="0" tIns="0" rIns="0" bIns="0" rtlCol="0"/>
          <a:lstStyle>
            <a:lvl1pPr algn="l">
              <a:defRPr sz="900">
                <a:latin typeface="Segoe UI" pitchFamily="34" charset="0"/>
                <a:ea typeface="Segoe UI" pitchFamily="34" charset="0"/>
                <a:cs typeface="Segoe UI" pitchFamily="34" charset="0"/>
              </a:defRPr>
            </a:lvl1pPr>
          </a:lstStyle>
          <a:p>
            <a:r>
              <a:rPr lang="de-DE" dirty="0" smtClean="0">
                <a:solidFill>
                  <a:schemeClr val="tx1">
                    <a:lumMod val="50000"/>
                    <a:lumOff val="50000"/>
                  </a:schemeClr>
                </a:solidFill>
                <a:latin typeface="Segoe UI Semibold" pitchFamily="34" charset="0"/>
              </a:rPr>
              <a:t>Präsentation | </a:t>
            </a:r>
            <a:r>
              <a:rPr lang="de-DE" dirty="0" smtClean="0">
                <a:solidFill>
                  <a:schemeClr val="bg1">
                    <a:lumMod val="65000"/>
                  </a:schemeClr>
                </a:solidFill>
                <a:latin typeface="Segoe UI Semibold" pitchFamily="34" charset="0"/>
              </a:rPr>
              <a:t>itelio GmbH</a:t>
            </a:r>
            <a:endParaRPr lang="de-DE" dirty="0">
              <a:solidFill>
                <a:schemeClr val="bg1">
                  <a:lumMod val="65000"/>
                </a:schemeClr>
              </a:solidFill>
              <a:latin typeface="Segoe UI Semibold" pitchFamily="34" charset="0"/>
            </a:endParaRPr>
          </a:p>
        </p:txBody>
      </p:sp>
      <p:sp>
        <p:nvSpPr>
          <p:cNvPr id="31" name="Datumsplatzhalter 30"/>
          <p:cNvSpPr>
            <a:spLocks noGrp="1"/>
          </p:cNvSpPr>
          <p:nvPr>
            <p:ph type="dt" idx="1"/>
          </p:nvPr>
        </p:nvSpPr>
        <p:spPr>
          <a:xfrm>
            <a:off x="3884613" y="179512"/>
            <a:ext cx="2280691" cy="277688"/>
          </a:xfrm>
          <a:prstGeom prst="rect">
            <a:avLst/>
          </a:prstGeom>
        </p:spPr>
        <p:txBody>
          <a:bodyPr vert="horz" lIns="0" tIns="0" rIns="0" bIns="0" rtlCol="0"/>
          <a:lstStyle>
            <a:lvl1pPr algn="r">
              <a:defRPr sz="800">
                <a:solidFill>
                  <a:schemeClr val="tx1">
                    <a:lumMod val="50000"/>
                    <a:lumOff val="50000"/>
                  </a:schemeClr>
                </a:solidFill>
                <a:latin typeface="Segoe UI Semibold" pitchFamily="34" charset="0"/>
                <a:ea typeface="Segoe UI" pitchFamily="34" charset="0"/>
                <a:cs typeface="Segoe UI" pitchFamily="34" charset="0"/>
              </a:defRPr>
            </a:lvl1pPr>
          </a:lstStyle>
          <a:p>
            <a:r>
              <a:rPr lang="de-DE" dirty="0" smtClean="0"/>
              <a:t>13.05.2013</a:t>
            </a:r>
            <a:endParaRPr lang="de-DE" dirty="0"/>
          </a:p>
        </p:txBody>
      </p:sp>
    </p:spTree>
    <p:extLst>
      <p:ext uri="{BB962C8B-B14F-4D97-AF65-F5344CB8AC3E}">
        <p14:creationId xmlns:p14="http://schemas.microsoft.com/office/powerpoint/2010/main" val="15855585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100" kern="1200">
        <a:solidFill>
          <a:schemeClr val="tx1"/>
        </a:solidFill>
        <a:latin typeface="Segoe UI Light" pitchFamily="34" charset="0"/>
        <a:ea typeface="Segoe UI" pitchFamily="34" charset="0"/>
        <a:cs typeface="Segoe UI" pitchFamily="34" charset="0"/>
      </a:defRPr>
    </a:lvl1pPr>
    <a:lvl2pPr marL="457200" algn="l" defTabSz="914400" rtl="0" eaLnBrk="1" latinLnBrk="0" hangingPunct="1">
      <a:defRPr sz="1100" kern="1200">
        <a:solidFill>
          <a:schemeClr val="tx1"/>
        </a:solidFill>
        <a:latin typeface="Segoe UI Light" pitchFamily="34" charset="0"/>
        <a:ea typeface="+mn-ea"/>
        <a:cs typeface="+mn-cs"/>
      </a:defRPr>
    </a:lvl2pPr>
    <a:lvl3pPr marL="914400" algn="l" defTabSz="914400" rtl="0" eaLnBrk="1" latinLnBrk="0" hangingPunct="1">
      <a:defRPr sz="1100" kern="1200">
        <a:solidFill>
          <a:schemeClr val="tx1"/>
        </a:solidFill>
        <a:latin typeface="Segoe UI Light" pitchFamily="34" charset="0"/>
        <a:ea typeface="+mn-ea"/>
        <a:cs typeface="+mn-cs"/>
      </a:defRPr>
    </a:lvl3pPr>
    <a:lvl4pPr marL="1371600" algn="l" defTabSz="914400" rtl="0" eaLnBrk="1" latinLnBrk="0" hangingPunct="1">
      <a:defRPr sz="1100" kern="1200">
        <a:solidFill>
          <a:schemeClr val="tx1"/>
        </a:solidFill>
        <a:latin typeface="Segoe UI Light" pitchFamily="34" charset="0"/>
        <a:ea typeface="+mn-ea"/>
        <a:cs typeface="+mn-cs"/>
      </a:defRPr>
    </a:lvl4pPr>
    <a:lvl5pPr marL="1828800" algn="l" defTabSz="914400" rtl="0" eaLnBrk="1" latinLnBrk="0" hangingPunct="1">
      <a:defRPr sz="1100" kern="1200">
        <a:solidFill>
          <a:schemeClr val="tx1"/>
        </a:solidFill>
        <a:latin typeface="Segoe U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252000" y="2569468"/>
            <a:ext cx="7480367" cy="504056"/>
          </a:xfrm>
          <a:prstGeom prst="rect">
            <a:avLst/>
          </a:prstGeom>
        </p:spPr>
        <p:txBody>
          <a:bodyPr wrap="square" lIns="0" tIns="0" rIns="0" bIns="0" anchor="ctr">
            <a:noAutofit/>
          </a:bodyPr>
          <a:lstStyle>
            <a:lvl1pPr>
              <a:defRPr sz="3600" cap="none" baseline="0">
                <a:latin typeface="Segoe UI Light" pitchFamily="34" charset="0"/>
                <a:ea typeface="Segoe UI" pitchFamily="34" charset="0"/>
                <a:cs typeface="Segoe UI" pitchFamily="34" charset="0"/>
              </a:defRPr>
            </a:lvl1pPr>
          </a:lstStyle>
          <a:p>
            <a:r>
              <a:rPr lang="de-DE" dirty="0" smtClean="0"/>
              <a:t>Titel Präsentation</a:t>
            </a:r>
            <a:endParaRPr lang="de-DE" dirty="0"/>
          </a:p>
        </p:txBody>
      </p:sp>
      <p:cxnSp>
        <p:nvCxnSpPr>
          <p:cNvPr id="4" name="Gerade Verbindung 15"/>
          <p:cNvCxnSpPr/>
          <p:nvPr userDrawn="1"/>
        </p:nvCxnSpPr>
        <p:spPr>
          <a:xfrm flipH="1">
            <a:off x="251520" y="3145532"/>
            <a:ext cx="864096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2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
    <p:spTree>
      <p:nvGrpSpPr>
        <p:cNvPr id="1" name=""/>
        <p:cNvGrpSpPr/>
        <p:nvPr/>
      </p:nvGrpSpPr>
      <p:grpSpPr>
        <a:xfrm>
          <a:off x="0" y="0"/>
          <a:ext cx="0" cy="0"/>
          <a:chOff x="0" y="0"/>
          <a:chExt cx="0" cy="0"/>
        </a:xfrm>
      </p:grpSpPr>
      <p:sp>
        <p:nvSpPr>
          <p:cNvPr id="19" name="Textplatzhalter 23"/>
          <p:cNvSpPr>
            <a:spLocks noGrp="1"/>
          </p:cNvSpPr>
          <p:nvPr>
            <p:ph type="body" sz="quarter" idx="10" hasCustomPrompt="1"/>
          </p:nvPr>
        </p:nvSpPr>
        <p:spPr>
          <a:xfrm>
            <a:off x="1892211" y="2642823"/>
            <a:ext cx="7000269" cy="395371"/>
          </a:xfrm>
          <a:prstGeom prst="rect">
            <a:avLst/>
          </a:prstGeom>
        </p:spPr>
        <p:txBody>
          <a:bodyPr lIns="0" tIns="0" rIns="0" bIns="0" anchor="ctr" anchorCtr="0">
            <a:noAutofit/>
          </a:bodyPr>
          <a:lstStyle>
            <a:lvl1pPr marL="0" indent="0" algn="r">
              <a:buFontTx/>
              <a:buNone/>
              <a:defRPr sz="3200" cap="none" baseline="0">
                <a:solidFill>
                  <a:srgbClr val="0075BE"/>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lvl="0"/>
            <a:r>
              <a:rPr lang="de-DE" dirty="0" smtClean="0"/>
              <a:t>Abschnittsüberschrift </a:t>
            </a:r>
            <a:endParaRPr lang="de-DE" dirty="0"/>
          </a:p>
        </p:txBody>
      </p:sp>
      <p:cxnSp>
        <p:nvCxnSpPr>
          <p:cNvPr id="10" name="Gerade Verbindung 15"/>
          <p:cNvCxnSpPr/>
          <p:nvPr userDrawn="1"/>
        </p:nvCxnSpPr>
        <p:spPr>
          <a:xfrm flipH="1">
            <a:off x="251520" y="3145532"/>
            <a:ext cx="864096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73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100%)">
    <p:spTree>
      <p:nvGrpSpPr>
        <p:cNvPr id="1" name=""/>
        <p:cNvGrpSpPr/>
        <p:nvPr/>
      </p:nvGrpSpPr>
      <p:grpSpPr>
        <a:xfrm>
          <a:off x="0" y="0"/>
          <a:ext cx="0" cy="0"/>
          <a:chOff x="0" y="0"/>
          <a:chExt cx="0" cy="0"/>
        </a:xfrm>
      </p:grpSpPr>
      <p:sp>
        <p:nvSpPr>
          <p:cNvPr id="7" name="Inhaltsplatzhalter 2"/>
          <p:cNvSpPr>
            <a:spLocks noGrp="1"/>
          </p:cNvSpPr>
          <p:nvPr>
            <p:ph idx="1"/>
          </p:nvPr>
        </p:nvSpPr>
        <p:spPr>
          <a:xfrm>
            <a:off x="252000" y="841276"/>
            <a:ext cx="864048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3"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42" name="Gerade Verbindung 15"/>
          <p:cNvCxnSpPr/>
          <p:nvPr userDrawn="1"/>
        </p:nvCxnSpPr>
        <p:spPr>
          <a:xfrm flipH="1" flipV="1">
            <a:off x="246468" y="567533"/>
            <a:ext cx="7346396" cy="1627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4"/>
          </p:nvPr>
        </p:nvSpPr>
        <p:spPr/>
        <p:txBody>
          <a:bodyPr/>
          <a:lstStyle/>
          <a:p>
            <a:fld id="{2D5F1F67-70C5-401C-B716-055CEDB7275B}" type="datetime1">
              <a:rPr lang="de-DE" smtClean="0"/>
              <a:t>26.02.2019</a:t>
            </a:fld>
            <a:endParaRPr lang="de-DE" dirty="0"/>
          </a:p>
        </p:txBody>
      </p:sp>
      <p:sp>
        <p:nvSpPr>
          <p:cNvPr id="3" name="Fußzeilenplatzhalter 2"/>
          <p:cNvSpPr>
            <a:spLocks noGrp="1"/>
          </p:cNvSpPr>
          <p:nvPr>
            <p:ph type="ftr" sz="quarter" idx="15"/>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16"/>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207410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e (50-50%)">
    <p:spTree>
      <p:nvGrpSpPr>
        <p:cNvPr id="1" name=""/>
        <p:cNvGrpSpPr/>
        <p:nvPr/>
      </p:nvGrpSpPr>
      <p:grpSpPr>
        <a:xfrm>
          <a:off x="0" y="0"/>
          <a:ext cx="0" cy="0"/>
          <a:chOff x="0" y="0"/>
          <a:chExt cx="0" cy="0"/>
        </a:xfrm>
      </p:grpSpPr>
      <p:sp>
        <p:nvSpPr>
          <p:cNvPr id="12" name="Inhaltsplatzhalter 11"/>
          <p:cNvSpPr>
            <a:spLocks noGrp="1"/>
          </p:cNvSpPr>
          <p:nvPr>
            <p:ph sz="quarter" idx="21"/>
          </p:nvPr>
        </p:nvSpPr>
        <p:spPr>
          <a:xfrm>
            <a:off x="252000" y="841276"/>
            <a:ext cx="421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8" name="Gerade Verbindung 7"/>
          <p:cNvCxnSpPr/>
          <p:nvPr userDrawn="1"/>
        </p:nvCxnSpPr>
        <p:spPr>
          <a:xfrm>
            <a:off x="4572000" y="841276"/>
            <a:ext cx="0" cy="4536504"/>
          </a:xfrm>
          <a:prstGeom prst="line">
            <a:avLst/>
          </a:prstGeom>
          <a:ln w="9525"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Inhaltsplatzhalter 13"/>
          <p:cNvSpPr>
            <a:spLocks noGrp="1"/>
          </p:cNvSpPr>
          <p:nvPr>
            <p:ph sz="quarter" idx="22"/>
          </p:nvPr>
        </p:nvSpPr>
        <p:spPr>
          <a:xfrm>
            <a:off x="4680480" y="841276"/>
            <a:ext cx="421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5"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33"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42"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4CD2F943-459C-42CA-A7CD-AF67F4743B33}" type="datetime1">
              <a:rPr lang="de-DE" smtClean="0"/>
              <a:t>26.02.2019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383114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ahlt (30-70%)">
    <p:spTree>
      <p:nvGrpSpPr>
        <p:cNvPr id="1" name=""/>
        <p:cNvGrpSpPr/>
        <p:nvPr/>
      </p:nvGrpSpPr>
      <p:grpSpPr>
        <a:xfrm>
          <a:off x="0" y="0"/>
          <a:ext cx="0" cy="0"/>
          <a:chOff x="0" y="0"/>
          <a:chExt cx="0" cy="0"/>
        </a:xfrm>
      </p:grpSpPr>
      <p:sp>
        <p:nvSpPr>
          <p:cNvPr id="10" name="Inhaltsplatzhalter 11"/>
          <p:cNvSpPr>
            <a:spLocks noGrp="1"/>
          </p:cNvSpPr>
          <p:nvPr>
            <p:ph sz="quarter" idx="21"/>
          </p:nvPr>
        </p:nvSpPr>
        <p:spPr>
          <a:xfrm>
            <a:off x="251520" y="841276"/>
            <a:ext cx="3168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13"/>
          <p:cNvSpPr>
            <a:spLocks noGrp="1"/>
          </p:cNvSpPr>
          <p:nvPr>
            <p:ph sz="quarter" idx="22"/>
          </p:nvPr>
        </p:nvSpPr>
        <p:spPr>
          <a:xfrm>
            <a:off x="3636480" y="841276"/>
            <a:ext cx="5256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12" name="Gerade Verbindung 11"/>
          <p:cNvCxnSpPr/>
          <p:nvPr/>
        </p:nvCxnSpPr>
        <p:spPr>
          <a:xfrm>
            <a:off x="3524538" y="841276"/>
            <a:ext cx="0" cy="4536504"/>
          </a:xfrm>
          <a:prstGeom prst="line">
            <a:avLst/>
          </a:prstGeom>
          <a:ln w="9525" cap="flat">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9"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35"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98CB269D-7D30-40BB-B64D-5A309906AC88}" type="datetime1">
              <a:rPr lang="de-DE" smtClean="0"/>
              <a:t>26.02.2019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112240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70-30%)">
    <p:spTree>
      <p:nvGrpSpPr>
        <p:cNvPr id="1" name=""/>
        <p:cNvGrpSpPr/>
        <p:nvPr/>
      </p:nvGrpSpPr>
      <p:grpSpPr>
        <a:xfrm>
          <a:off x="0" y="0"/>
          <a:ext cx="0" cy="0"/>
          <a:chOff x="0" y="0"/>
          <a:chExt cx="0" cy="0"/>
        </a:xfrm>
      </p:grpSpPr>
      <p:sp>
        <p:nvSpPr>
          <p:cNvPr id="10" name="Inhaltsplatzhalter 11"/>
          <p:cNvSpPr>
            <a:spLocks noGrp="1"/>
          </p:cNvSpPr>
          <p:nvPr>
            <p:ph sz="quarter" idx="21"/>
          </p:nvPr>
        </p:nvSpPr>
        <p:spPr>
          <a:xfrm>
            <a:off x="252000" y="841276"/>
            <a:ext cx="538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13"/>
          <p:cNvSpPr>
            <a:spLocks noGrp="1"/>
          </p:cNvSpPr>
          <p:nvPr>
            <p:ph sz="quarter" idx="22"/>
          </p:nvPr>
        </p:nvSpPr>
        <p:spPr>
          <a:xfrm>
            <a:off x="5831568" y="841276"/>
            <a:ext cx="3060912"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12" name="Gerade Verbindung 11"/>
          <p:cNvCxnSpPr/>
          <p:nvPr/>
        </p:nvCxnSpPr>
        <p:spPr>
          <a:xfrm>
            <a:off x="5733315" y="841276"/>
            <a:ext cx="0" cy="4536504"/>
          </a:xfrm>
          <a:prstGeom prst="line">
            <a:avLst/>
          </a:prstGeom>
          <a:ln w="9525" cap="flat" cmpd="sng">
            <a:solidFill>
              <a:schemeClr val="bg1">
                <a:lumMod val="6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7"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4"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30"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74FB4BCF-DF36-46C3-83B1-F8573E7F8AA5}" type="datetime1">
              <a:rPr lang="de-DE" smtClean="0"/>
              <a:t>26.02.2019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14499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15" name="Textfeld 14"/>
          <p:cNvSpPr txBox="1"/>
          <p:nvPr userDrawn="1"/>
        </p:nvSpPr>
        <p:spPr>
          <a:xfrm>
            <a:off x="251520" y="4007594"/>
            <a:ext cx="4248475" cy="1077218"/>
          </a:xfrm>
          <a:prstGeom prst="rect">
            <a:avLst/>
          </a:prstGeom>
          <a:noFill/>
        </p:spPr>
        <p:txBody>
          <a:bodyPr wrap="square" lIns="0" tIns="0" rIns="0" bIns="0" rtlCol="0" anchor="ctr" anchorCtr="0">
            <a:spAutoFit/>
          </a:bodyPr>
          <a:lstStyle/>
          <a:p>
            <a:pPr rtl="0"/>
            <a:r>
              <a:rPr lang="de-DE" sz="1000" b="0" i="0" u="none" strike="noStrike" kern="1200" baseline="0" dirty="0" smtClean="0">
                <a:solidFill>
                  <a:srgbClr val="0080C6"/>
                </a:solidFill>
                <a:latin typeface="Segoe UI Semibold" pitchFamily="34" charset="0"/>
                <a:ea typeface="Segoe UI" pitchFamily="34" charset="0"/>
                <a:cs typeface="Segoe UI" pitchFamily="34" charset="0"/>
              </a:rPr>
              <a:t>Erfahren Sie mehr unter www.itelio.com</a:t>
            </a:r>
          </a:p>
          <a:p>
            <a:pPr rtl="0"/>
            <a:r>
              <a:rPr lang="de-DE" sz="1000" b="0" i="0" u="none" strike="noStrike" kern="1200" baseline="0" dirty="0" smtClean="0">
                <a:solidFill>
                  <a:schemeClr val="tx1"/>
                </a:solidFill>
                <a:latin typeface="Segoe UI" pitchFamily="34" charset="0"/>
                <a:ea typeface="Segoe UI" pitchFamily="34" charset="0"/>
                <a:cs typeface="Segoe UI" pitchFamily="34" charset="0"/>
              </a:rPr>
              <a:t>Copyright itelio GmbH, Änderungen vorbehalten. </a:t>
            </a:r>
            <a:br>
              <a:rPr lang="de-DE" sz="1000" b="0" i="0" u="none" strike="noStrike" kern="1200" baseline="0" dirty="0" smtClean="0">
                <a:solidFill>
                  <a:schemeClr val="tx1"/>
                </a:solidFill>
                <a:latin typeface="Segoe UI" pitchFamily="34" charset="0"/>
                <a:ea typeface="Segoe UI" pitchFamily="34" charset="0"/>
                <a:cs typeface="Segoe UI" pitchFamily="34" charset="0"/>
              </a:rPr>
            </a:br>
            <a:r>
              <a:rPr lang="de-DE" sz="1000" b="0" i="0" u="none" strike="noStrike" kern="1200" baseline="0" dirty="0" smtClean="0">
                <a:solidFill>
                  <a:schemeClr val="tx1"/>
                </a:solidFill>
                <a:latin typeface="Segoe UI" pitchFamily="34" charset="0"/>
                <a:ea typeface="Segoe UI" pitchFamily="34" charset="0"/>
                <a:cs typeface="Segoe UI" pitchFamily="34" charset="0"/>
              </a:rPr>
              <a:t>Die Garantien für itelio Produkte und Services werden ausschließlich in der entsprechenden, zum Produkt oder Service gehörigen Garantieerklärung beschrieben. Aus dem vorliegenden Dokument sind keine weiterreichenden Garantieansprüche abzuleiten. itelio übernimmt keine Verantwortung für die Richtigkeit und Vollständigkeit der Angaben in diesem Dokument. </a:t>
            </a:r>
          </a:p>
        </p:txBody>
      </p:sp>
      <p:sp>
        <p:nvSpPr>
          <p:cNvPr id="17" name="Textfeld 16"/>
          <p:cNvSpPr txBox="1"/>
          <p:nvPr userDrawn="1"/>
        </p:nvSpPr>
        <p:spPr>
          <a:xfrm>
            <a:off x="6300192" y="4154877"/>
            <a:ext cx="2594181" cy="877163"/>
          </a:xfrm>
          <a:prstGeom prst="rect">
            <a:avLst/>
          </a:prstGeom>
          <a:noFill/>
        </p:spPr>
        <p:txBody>
          <a:bodyPr wrap="square" lIns="0" tIns="0" rIns="0" bIns="0" rtlCol="0" anchor="ctr" anchorCtr="0">
            <a:spAutoFit/>
          </a:bodyPr>
          <a:lstStyle/>
          <a:p>
            <a:pPr algn="r" rtl="0"/>
            <a:r>
              <a:rPr lang="de-DE" sz="1050" b="0" i="0" u="none" strike="noStrike" kern="1200" baseline="0" dirty="0" smtClean="0">
                <a:solidFill>
                  <a:schemeClr val="tx1"/>
                </a:solidFill>
                <a:latin typeface="Segoe UI" panose="020B0502040204020203" pitchFamily="34" charset="0"/>
                <a:ea typeface="Segoe UI" pitchFamily="34" charset="0"/>
                <a:cs typeface="Segoe UI" panose="020B0502040204020203" pitchFamily="34" charset="0"/>
              </a:rPr>
              <a:t>itelio GmbH</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Franz-Larcher-Str. 4 </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D-83088 Kiefersfelden</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Fon +49-8033-6978-</a:t>
            </a:r>
            <a:r>
              <a:rPr lang="de-DE" sz="900" b="0" i="0" u="none" strike="noStrike" kern="1200" spc="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 </a:t>
            </a:r>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0 </a:t>
            </a:r>
          </a:p>
          <a:p>
            <a:pPr algn="r" rtl="0"/>
            <a:r>
              <a:rPr lang="de-DE" sz="900" b="0" i="0" u="none" strike="noStrike" kern="1200" spc="5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Fax</a:t>
            </a:r>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 +49-8033-6978-91</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info@itelio.com</a:t>
            </a:r>
            <a:r>
              <a:rPr lang="de-DE" sz="900" b="0" i="0" u="none" strike="noStrike" kern="1200" baseline="0" dirty="0" smtClean="0">
                <a:solidFill>
                  <a:schemeClr val="tx1"/>
                </a:solidFill>
                <a:latin typeface="Segoe UI" pitchFamily="34" charset="0"/>
                <a:ea typeface="Segoe UI" pitchFamily="34" charset="0"/>
                <a:cs typeface="Segoe UI" pitchFamily="34" charset="0"/>
              </a:rPr>
              <a:t> </a:t>
            </a:r>
            <a:r>
              <a:rPr lang="de-DE" sz="1050" b="0" i="0" u="none" strike="noStrike" kern="1200" baseline="0" dirty="0" smtClean="0">
                <a:solidFill>
                  <a:schemeClr val="tx1"/>
                </a:solidFill>
                <a:latin typeface="Segoe UI Light" panose="020B0502040204020203" pitchFamily="34" charset="0"/>
                <a:ea typeface="Segoe UI" pitchFamily="34" charset="0"/>
                <a:cs typeface="Segoe UI Light" panose="020B0502040204020203" pitchFamily="34" charset="0"/>
              </a:rPr>
              <a:t>|</a:t>
            </a:r>
            <a:r>
              <a:rPr lang="de-DE" sz="1050" b="0" i="0" u="none" strike="noStrike" kern="1200" baseline="0" dirty="0" smtClean="0">
                <a:solidFill>
                  <a:schemeClr val="tx1"/>
                </a:solidFill>
                <a:latin typeface="Segoe UI" pitchFamily="34" charset="0"/>
                <a:ea typeface="Segoe UI" pitchFamily="34" charset="0"/>
                <a:cs typeface="Segoe UI" pitchFamily="34" charset="0"/>
              </a:rPr>
              <a:t> </a:t>
            </a:r>
            <a:r>
              <a:rPr lang="de-DE" sz="900" b="0" i="0" u="none" strike="noStrike" kern="1200" baseline="0" dirty="0" smtClean="0">
                <a:solidFill>
                  <a:schemeClr val="tx1"/>
                </a:solidFill>
                <a:latin typeface="Segoe UI" pitchFamily="34" charset="0"/>
                <a:ea typeface="Segoe UI" pitchFamily="34" charset="0"/>
                <a:cs typeface="Segoe UI" pitchFamily="34" charset="0"/>
              </a:rPr>
              <a:t>www.itelio.com</a:t>
            </a:r>
            <a:endParaRPr lang="de-DE" sz="900" baseline="0" dirty="0">
              <a:latin typeface="Segoe UI Semibold" pitchFamily="34" charset="0"/>
              <a:ea typeface="Segoe UI" pitchFamily="34" charset="0"/>
              <a:cs typeface="Segoe UI Semibold" panose="020B0702040204020203" pitchFamily="34" charset="0"/>
            </a:endParaRPr>
          </a:p>
        </p:txBody>
      </p:sp>
      <p:sp>
        <p:nvSpPr>
          <p:cNvPr id="2" name="Rechteck 1"/>
          <p:cNvSpPr/>
          <p:nvPr userDrawn="1"/>
        </p:nvSpPr>
        <p:spPr>
          <a:xfrm>
            <a:off x="6516216" y="193204"/>
            <a:ext cx="2520280"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50984" y="3604910"/>
            <a:ext cx="1043389" cy="324000"/>
          </a:xfrm>
          <a:prstGeom prst="rect">
            <a:avLst/>
          </a:prstGeom>
        </p:spPr>
      </p:pic>
    </p:spTree>
    <p:extLst>
      <p:ext uri="{BB962C8B-B14F-4D97-AF65-F5344CB8AC3E}">
        <p14:creationId xmlns:p14="http://schemas.microsoft.com/office/powerpoint/2010/main" val="66566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61414" y="252000"/>
            <a:ext cx="1042418" cy="324000"/>
          </a:xfrm>
          <a:prstGeom prst="rect">
            <a:avLst/>
          </a:prstGeom>
        </p:spPr>
      </p:pic>
      <p:sp>
        <p:nvSpPr>
          <p:cNvPr id="10" name="Foliennummernplatzhalter 5"/>
          <p:cNvSpPr>
            <a:spLocks noGrp="1"/>
          </p:cNvSpPr>
          <p:nvPr>
            <p:ph type="sldNum" sz="quarter" idx="4"/>
          </p:nvPr>
        </p:nvSpPr>
        <p:spPr>
          <a:xfrm>
            <a:off x="8632566" y="5449787"/>
            <a:ext cx="259914" cy="130212"/>
          </a:xfrm>
          <a:prstGeom prst="rect">
            <a:avLst/>
          </a:prstGeom>
        </p:spPr>
        <p:txBody>
          <a:bodyPr vert="horz" lIns="0" tIns="0" rIns="0" bIns="0" rtlCol="0" anchor="ctr" anchorCtr="0"/>
          <a:lstStyle>
            <a:lvl1pPr algn="r">
              <a:defRPr sz="600">
                <a:solidFill>
                  <a:schemeClr val="tx1">
                    <a:lumMod val="50000"/>
                    <a:lumOff val="50000"/>
                  </a:schemeClr>
                </a:solidFill>
                <a:latin typeface="Segoe UI" pitchFamily="34" charset="0"/>
                <a:ea typeface="Segoe UI" pitchFamily="34" charset="0"/>
                <a:cs typeface="Segoe UI" pitchFamily="34" charset="0"/>
              </a:defRPr>
            </a:lvl1pPr>
          </a:lstStyle>
          <a:p>
            <a:fld id="{60C3F94D-330F-430E-BA11-03892EAD69A5}" type="slidenum">
              <a:rPr lang="de-DE" smtClean="0"/>
              <a:pPr/>
              <a:t>‹Nr.›</a:t>
            </a:fld>
            <a:endParaRPr lang="de-DE" dirty="0"/>
          </a:p>
        </p:txBody>
      </p:sp>
      <p:sp>
        <p:nvSpPr>
          <p:cNvPr id="11" name="Fußzeilenplatzhalter 2"/>
          <p:cNvSpPr>
            <a:spLocks noGrp="1"/>
          </p:cNvSpPr>
          <p:nvPr>
            <p:ph type="ftr" sz="quarter" idx="3"/>
          </p:nvPr>
        </p:nvSpPr>
        <p:spPr>
          <a:xfrm>
            <a:off x="683568" y="5449787"/>
            <a:ext cx="7920880" cy="130770"/>
          </a:xfrm>
          <a:prstGeom prst="rect">
            <a:avLst/>
          </a:prstGeom>
        </p:spPr>
        <p:txBody>
          <a:bodyPr vert="horz" lIns="0" tIns="0" rIns="0" bIns="0" rtlCol="0" anchor="ctr" anchorCtr="0"/>
          <a:lstStyle>
            <a:lvl1pPr algn="l">
              <a:defRPr sz="600">
                <a:solidFill>
                  <a:schemeClr val="bg1">
                    <a:lumMod val="50000"/>
                  </a:schemeClr>
                </a:solidFill>
                <a:latin typeface="Segoe UI" pitchFamily="34" charset="0"/>
                <a:ea typeface="Segoe UI" pitchFamily="34" charset="0"/>
                <a:cs typeface="Segoe UI" pitchFamily="34" charset="0"/>
              </a:defRPr>
            </a:lvl1pPr>
          </a:lstStyle>
          <a:p>
            <a:r>
              <a:rPr lang="de-DE" smtClean="0"/>
              <a:t>Präsentationstitel - Abschnitt</a:t>
            </a:r>
            <a:endParaRPr lang="de-DE" dirty="0" smtClean="0"/>
          </a:p>
        </p:txBody>
      </p:sp>
      <p:sp>
        <p:nvSpPr>
          <p:cNvPr id="12" name="Datumsplatzhalter 2"/>
          <p:cNvSpPr>
            <a:spLocks noGrp="1"/>
          </p:cNvSpPr>
          <p:nvPr>
            <p:ph type="dt" sz="half" idx="2"/>
          </p:nvPr>
        </p:nvSpPr>
        <p:spPr bwMode="gray">
          <a:xfrm>
            <a:off x="252002" y="5449787"/>
            <a:ext cx="431566" cy="130211"/>
          </a:xfrm>
          <a:prstGeom prst="rect">
            <a:avLst/>
          </a:prstGeom>
        </p:spPr>
        <p:txBody>
          <a:bodyPr lIns="0" tIns="0" rIns="0" bIns="0" anchor="ctr" anchorCtr="0"/>
          <a:lstStyle>
            <a:lvl1pPr algn="l">
              <a:defRPr sz="600">
                <a:solidFill>
                  <a:schemeClr val="bg1">
                    <a:lumMod val="50000"/>
                  </a:schemeClr>
                </a:solidFill>
                <a:latin typeface="Segoe UI" panose="020B0502040204020203" pitchFamily="34" charset="0"/>
                <a:cs typeface="Segoe UI" panose="020B0502040204020203" pitchFamily="34" charset="0"/>
              </a:defRPr>
            </a:lvl1pPr>
          </a:lstStyle>
          <a:p>
            <a:fld id="{49310937-76F4-498B-BF80-66CD8AB8F250}" type="datetime1">
              <a:rPr lang="de-DE" smtClean="0"/>
              <a:t>26.02.2019</a:t>
            </a:fld>
            <a:endParaRPr lang="de-DE" dirty="0"/>
          </a:p>
        </p:txBody>
      </p:sp>
    </p:spTree>
    <p:extLst>
      <p:ext uri="{BB962C8B-B14F-4D97-AF65-F5344CB8AC3E}">
        <p14:creationId xmlns:p14="http://schemas.microsoft.com/office/powerpoint/2010/main" val="23382842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62" r:id="rId3"/>
    <p:sldLayoutId id="2147483663" r:id="rId4"/>
    <p:sldLayoutId id="2147483664" r:id="rId5"/>
    <p:sldLayoutId id="2147483665"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2000" kern="1200">
          <a:solidFill>
            <a:schemeClr val="accent1"/>
          </a:solidFill>
          <a:latin typeface="Segoe UI" pitchFamily="34" charset="0"/>
          <a:ea typeface="Segoe UI" pitchFamily="34" charset="0"/>
          <a:cs typeface="Segoe UI" pitchFamily="34" charset="0"/>
        </a:defRPr>
      </a:lvl1pPr>
    </p:titleStyle>
    <p:bodyStyle>
      <a:lvl1pPr marL="176400" indent="-176400" algn="l" defTabSz="914400" rtl="0" eaLnBrk="1" latinLnBrk="0" hangingPunct="1">
        <a:spcBef>
          <a:spcPts val="800"/>
        </a:spcBef>
        <a:buFont typeface="Wingdings" pitchFamily="2" charset="2"/>
        <a:buChar char="§"/>
        <a:defRPr sz="1800" kern="1200">
          <a:solidFill>
            <a:schemeClr val="tx1"/>
          </a:solidFill>
          <a:latin typeface="Segoe UI" pitchFamily="34" charset="0"/>
          <a:ea typeface="Segoe UI" pitchFamily="34" charset="0"/>
          <a:cs typeface="Segoe UI" pitchFamily="34" charset="0"/>
        </a:defRPr>
      </a:lvl1pPr>
      <a:lvl2pPr marL="540000" indent="-216000" algn="l" defTabSz="914400" rtl="0" eaLnBrk="1" latinLnBrk="0" hangingPunct="1">
        <a:spcBef>
          <a:spcPts val="336"/>
        </a:spcBef>
        <a:buFont typeface="Wingdings" pitchFamily="2" charset="2"/>
        <a:buChar char="§"/>
        <a:defRPr sz="1600" kern="1200">
          <a:solidFill>
            <a:schemeClr val="tx1">
              <a:lumMod val="50000"/>
              <a:lumOff val="50000"/>
            </a:schemeClr>
          </a:solidFill>
          <a:latin typeface="Segoe UI" pitchFamily="34" charset="0"/>
          <a:ea typeface="Segoe UI" pitchFamily="34" charset="0"/>
          <a:cs typeface="Segoe UI" pitchFamily="34" charset="0"/>
        </a:defRPr>
      </a:lvl2pPr>
      <a:lvl3pPr marL="900000" indent="-216000" algn="l" defTabSz="914400" rtl="0" eaLnBrk="1" latinLnBrk="0" hangingPunct="1">
        <a:spcBef>
          <a:spcPts val="336"/>
        </a:spcBef>
        <a:buFont typeface="Wingdings" pitchFamily="2" charset="2"/>
        <a:buChar char="§"/>
        <a:defRPr sz="1400" kern="1200">
          <a:solidFill>
            <a:schemeClr val="tx1"/>
          </a:solidFill>
          <a:latin typeface="Segoe UI" pitchFamily="34" charset="0"/>
          <a:ea typeface="Segoe UI" pitchFamily="34" charset="0"/>
          <a:cs typeface="Segoe UI" pitchFamily="34" charset="0"/>
        </a:defRPr>
      </a:lvl3pPr>
      <a:lvl4pPr marL="1260000" indent="-216000" algn="l" defTabSz="914400" rtl="0" eaLnBrk="1" latinLnBrk="0" hangingPunct="1">
        <a:spcBef>
          <a:spcPct val="20000"/>
        </a:spcBef>
        <a:buFont typeface="Wingdings" pitchFamily="2" charset="2"/>
        <a:buChar char="§"/>
        <a:defRPr sz="1400" kern="1200">
          <a:solidFill>
            <a:schemeClr val="tx1">
              <a:lumMod val="50000"/>
              <a:lumOff val="50000"/>
            </a:schemeClr>
          </a:solidFill>
          <a:latin typeface="Segoe UI" pitchFamily="34" charset="0"/>
          <a:ea typeface="Segoe UI" pitchFamily="34" charset="0"/>
          <a:cs typeface="Segoe UI" pitchFamily="34" charset="0"/>
        </a:defRPr>
      </a:lvl4pPr>
      <a:lvl5pPr marL="1620000" indent="-216000" algn="l" defTabSz="914400" rtl="0" eaLnBrk="1" latinLnBrk="0" hangingPunct="1">
        <a:spcBef>
          <a:spcPct val="20000"/>
        </a:spcBef>
        <a:buFont typeface="Wingdings" pitchFamily="2" charset="2"/>
        <a:buChar char="§"/>
        <a:defRPr sz="12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wikipedia.org/w/index.php?title=Mark_II_(Computer)&amp;action=edit&amp;redlink=1" TargetMode="External"/><Relationship Id="rId2" Type="http://schemas.openxmlformats.org/officeDocument/2006/relationships/hyperlink" Target="https://de.wikipedia.org/wiki/Grace_Hopper" TargetMode="External"/><Relationship Id="rId1" Type="http://schemas.openxmlformats.org/officeDocument/2006/relationships/slideLayout" Target="../slideLayouts/slideLayout3.xml"/><Relationship Id="rId5" Type="http://schemas.openxmlformats.org/officeDocument/2006/relationships/hyperlink" Target="https://de.wikipedia.org/wiki/Debugger" TargetMode="External"/><Relationship Id="rId4" Type="http://schemas.openxmlformats.org/officeDocument/2006/relationships/hyperlink" Target="https://de.wikipedia.org/wiki/Programmfehle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csharp.today/log4net-tutorial-great-library-for-logging/"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tackify.com/log4net-guide-dotnet-logging/" TargetMode="External"/><Relationship Id="rId2" Type="http://schemas.openxmlformats.org/officeDocument/2006/relationships/hyperlink" Target="http://openbook.rheinwerk-verlag.de/visual_csharp_2012/1997_07_001.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e.wikipedia.org/wiki/Fehlerquotien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e.wikipedia.org/wiki/Mars_Climate_Orbiter"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windows/desktop/debug/system-error-codes--0-499-"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de-de/dotnet/api/system.excep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penbook.rheinwerk-verlag.de/visual_csharp_2012/1997_07_001.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Ausnahmebehandung</a:t>
            </a:r>
            <a:r>
              <a:rPr lang="de-DE" dirty="0" smtClean="0"/>
              <a:t> und Debugging</a:t>
            </a:r>
            <a:endParaRPr lang="de-DE" dirty="0"/>
          </a:p>
        </p:txBody>
      </p:sp>
    </p:spTree>
    <p:extLst>
      <p:ext uri="{BB962C8B-B14F-4D97-AF65-F5344CB8AC3E}">
        <p14:creationId xmlns:p14="http://schemas.microsoft.com/office/powerpoint/2010/main" val="23204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smtClean="0"/>
              <a:t>Ausnahmen/</a:t>
            </a:r>
            <a:r>
              <a:rPr lang="de-DE" dirty="0" err="1" smtClean="0"/>
              <a:t>Exceptions</a:t>
            </a:r>
            <a:r>
              <a:rPr lang="de-DE" dirty="0" smtClean="0"/>
              <a:t> – Try und Catch Block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10</a:t>
            </a:fld>
            <a:endParaRPr lang="de-DE" dirty="0"/>
          </a:p>
        </p:txBody>
      </p:sp>
      <p:sp>
        <p:nvSpPr>
          <p:cNvPr id="8" name="Rechteck 7"/>
          <p:cNvSpPr/>
          <p:nvPr/>
        </p:nvSpPr>
        <p:spPr>
          <a:xfrm>
            <a:off x="480443" y="841276"/>
            <a:ext cx="7763966" cy="2308324"/>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myFile</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File.ReadAllText</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myFile</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smtClean="0">
                <a:solidFill>
                  <a:srgbClr val="0000FF"/>
                </a:solidFill>
                <a:latin typeface="Consolas" panose="020B0609020204030204" pitchFamily="49" charset="0"/>
              </a:rPr>
              <a:t>catch</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Exception</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ex)</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Console.WriteLine</a:t>
            </a:r>
            <a:r>
              <a:rPr lang="de-DE" sz="1200" dirty="0" smtClean="0">
                <a:solidFill>
                  <a:srgbClr val="000000"/>
                </a:solidFill>
                <a:latin typeface="Consolas" panose="020B0609020204030204" pitchFamily="49" charset="0"/>
              </a:rPr>
              <a:t>(</a:t>
            </a:r>
            <a:r>
              <a:rPr lang="de-DE" sz="1200" dirty="0" smtClean="0">
                <a:solidFill>
                  <a:srgbClr val="A31515"/>
                </a:solidFill>
                <a:latin typeface="Consolas" panose="020B0609020204030204" pitchFamily="49" charset="0"/>
              </a:rPr>
              <a:t>"</a:t>
            </a:r>
            <a:r>
              <a:rPr lang="de-DE" sz="1200" dirty="0" err="1" smtClean="0">
                <a:solidFill>
                  <a:srgbClr val="A31515"/>
                </a:solidFill>
                <a:latin typeface="Consolas" panose="020B0609020204030204" pitchFamily="49" charset="0"/>
              </a:rPr>
              <a:t>Exception</a:t>
            </a:r>
            <a:r>
              <a:rPr lang="de-DE" sz="1200" dirty="0" smtClean="0">
                <a:solidFill>
                  <a:srgbClr val="A31515"/>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
        <p:nvSpPr>
          <p:cNvPr id="10" name="Textfeld 9"/>
          <p:cNvSpPr txBox="1"/>
          <p:nvPr/>
        </p:nvSpPr>
        <p:spPr>
          <a:xfrm>
            <a:off x="480443" y="3433564"/>
            <a:ext cx="7907981" cy="646331"/>
          </a:xfrm>
          <a:prstGeom prst="rect">
            <a:avLst/>
          </a:prstGeom>
          <a:noFill/>
        </p:spPr>
        <p:txBody>
          <a:bodyPr wrap="square" rtlCol="0">
            <a:spAutoFit/>
          </a:bodyPr>
          <a:lstStyle/>
          <a:p>
            <a:pPr marL="342900" indent="-342900">
              <a:buFont typeface="Wingdings" panose="05000000000000000000" pitchFamily="2" charset="2"/>
              <a:buChar char="§"/>
            </a:pPr>
            <a:r>
              <a:rPr lang="de-DE" dirty="0" smtClean="0"/>
              <a:t>Wird eine </a:t>
            </a:r>
            <a:r>
              <a:rPr lang="de-DE" dirty="0" err="1" smtClean="0"/>
              <a:t>Exception</a:t>
            </a:r>
            <a:r>
              <a:rPr lang="de-DE" dirty="0" smtClean="0"/>
              <a:t> innerhalb des </a:t>
            </a:r>
            <a:r>
              <a:rPr lang="de-DE" dirty="0" err="1" smtClean="0"/>
              <a:t>try</a:t>
            </a:r>
            <a:r>
              <a:rPr lang="de-DE" dirty="0" smtClean="0"/>
              <a:t> Blocks ausgelöst, so springt die Codeausführung direkt in den catch Block.</a:t>
            </a:r>
          </a:p>
        </p:txBody>
      </p:sp>
    </p:spTree>
    <p:extLst>
      <p:ext uri="{BB962C8B-B14F-4D97-AF65-F5344CB8AC3E}">
        <p14:creationId xmlns:p14="http://schemas.microsoft.com/office/powerpoint/2010/main" val="419129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Spezielle </a:t>
            </a:r>
            <a:r>
              <a:rPr lang="de-DE" dirty="0" err="1" smtClean="0"/>
              <a:t>Exception</a:t>
            </a:r>
            <a:r>
              <a:rPr lang="de-DE" dirty="0" smtClean="0"/>
              <a:t> abfangen</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smtClean="0"/>
              <a:t>Nur die </a:t>
            </a:r>
            <a:r>
              <a:rPr lang="de-DE" dirty="0" err="1" smtClean="0"/>
              <a:t>FileNotFoundException</a:t>
            </a:r>
            <a:r>
              <a:rPr lang="de-DE" dirty="0" smtClean="0"/>
              <a:t> wird abgefangen, andere </a:t>
            </a:r>
            <a:r>
              <a:rPr lang="de-DE" dirty="0" err="1" smtClean="0"/>
              <a:t>Exceptions</a:t>
            </a:r>
            <a:r>
              <a:rPr lang="de-DE" dirty="0" smtClean="0"/>
              <a:t> werfen die </a:t>
            </a:r>
            <a:r>
              <a:rPr lang="de-DE" dirty="0" err="1" smtClean="0"/>
              <a:t>Exception</a:t>
            </a:r>
            <a:r>
              <a:rPr lang="de-DE" dirty="0" smtClean="0"/>
              <a:t> eine Ebene höher.</a:t>
            </a:r>
            <a:endParaRPr lang="de-DE" dirty="0"/>
          </a:p>
          <a:p>
            <a:endParaRPr lang="de-DE" dirty="0"/>
          </a:p>
        </p:txBody>
      </p:sp>
      <p:sp>
        <p:nvSpPr>
          <p:cNvPr id="3" name="Textplatzhalter 2"/>
          <p:cNvSpPr>
            <a:spLocks noGrp="1"/>
          </p:cNvSpPr>
          <p:nvPr>
            <p:ph type="body" sz="quarter" idx="13"/>
          </p:nvPr>
        </p:nvSpPr>
        <p:spPr/>
        <p:txBody>
          <a:bodyPr/>
          <a:lstStyle/>
          <a:p>
            <a:r>
              <a:rPr lang="de-DE" dirty="0"/>
              <a:t>Ausnahmen/</a:t>
            </a:r>
            <a:r>
              <a:rPr lang="de-DE" dirty="0" err="1"/>
              <a:t>Exceptions</a:t>
            </a:r>
            <a:r>
              <a:rPr lang="de-DE" dirty="0"/>
              <a:t> – Try und Catch </a:t>
            </a:r>
            <a:r>
              <a:rPr lang="de-DE" dirty="0" smtClean="0"/>
              <a:t>Block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11</a:t>
            </a:fld>
            <a:endParaRPr lang="de-DE" dirty="0"/>
          </a:p>
        </p:txBody>
      </p:sp>
      <p:sp>
        <p:nvSpPr>
          <p:cNvPr id="7" name="Rechteck 6"/>
          <p:cNvSpPr/>
          <p:nvPr/>
        </p:nvSpPr>
        <p:spPr>
          <a:xfrm>
            <a:off x="467785" y="1345332"/>
            <a:ext cx="7848872" cy="2308324"/>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catch</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FileNotFoundException</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ex)</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"Das ist eine IO </a:t>
            </a:r>
            <a:r>
              <a:rPr lang="de-DE" sz="1200" dirty="0" err="1">
                <a:solidFill>
                  <a:srgbClr val="A31515"/>
                </a:solidFill>
                <a:latin typeface="Consolas" panose="020B0609020204030204" pitchFamily="49" charset="0"/>
              </a:rPr>
              <a:t>Exeption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15935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Mehere</a:t>
            </a:r>
            <a:r>
              <a:rPr lang="de-DE" dirty="0" smtClean="0"/>
              <a:t> </a:t>
            </a:r>
            <a:r>
              <a:rPr lang="de-DE" dirty="0" err="1" smtClean="0"/>
              <a:t>Exception</a:t>
            </a:r>
            <a:r>
              <a:rPr lang="de-DE" dirty="0" smtClean="0"/>
              <a:t> Typen behandeln</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12</a:t>
            </a:fld>
            <a:endParaRPr lang="de-DE" dirty="0"/>
          </a:p>
        </p:txBody>
      </p:sp>
      <p:sp>
        <p:nvSpPr>
          <p:cNvPr id="7" name="Rechteck 6"/>
          <p:cNvSpPr/>
          <p:nvPr/>
        </p:nvSpPr>
        <p:spPr>
          <a:xfrm>
            <a:off x="467544" y="1198984"/>
            <a:ext cx="8496945" cy="4154984"/>
          </a:xfrm>
          <a:prstGeom prst="rect">
            <a:avLst/>
          </a:prstGeom>
        </p:spPr>
        <p:txBody>
          <a:bodyPr wrap="square">
            <a:spAutoFit/>
          </a:bodyPr>
          <a:lstStyle/>
          <a:p>
            <a:r>
              <a:rPr lang="de-DE" sz="1200" dirty="0" err="1">
                <a:solidFill>
                  <a:srgbClr val="0000FF"/>
                </a:solidFill>
                <a:latin typeface="Consolas" panose="020B0609020204030204" pitchFamily="49" charset="0"/>
              </a:rPr>
              <a:t>public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if</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.IsNullOrWhiteSpace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 </a:t>
            </a:r>
            <a:endParaRPr lang="de-DE" sz="1200" dirty="0" smtClean="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throw</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ArgumentException</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"Keine Datei angegeben."</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return</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FileNotFoundException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"Das ist eine IO </a:t>
            </a:r>
            <a:r>
              <a:rPr lang="de-DE" sz="1200" dirty="0" err="1">
                <a:solidFill>
                  <a:srgbClr val="A31515"/>
                </a:solidFill>
                <a:latin typeface="Consolas" panose="020B0609020204030204" pitchFamily="49" charset="0"/>
              </a:rPr>
              <a:t>Exeption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ArgumentException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Exception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return</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380553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Benutzerdefinierte </a:t>
            </a:r>
            <a:r>
              <a:rPr lang="de-DE" dirty="0" err="1" smtClean="0"/>
              <a:t>Exceptions</a:t>
            </a:r>
            <a:r>
              <a:rPr lang="de-DE" dirty="0" smtClean="0"/>
              <a:t> implementieren</a:t>
            </a:r>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dirty="0" smtClean="0"/>
              <a:t>Präsentationstitel - Abschnitt</a:t>
            </a:r>
          </a:p>
        </p:txBody>
      </p:sp>
      <p:sp>
        <p:nvSpPr>
          <p:cNvPr id="6" name="Foliennummernplatzhalter 5"/>
          <p:cNvSpPr>
            <a:spLocks noGrp="1"/>
          </p:cNvSpPr>
          <p:nvPr>
            <p:ph type="sldNum" sz="quarter" idx="16"/>
          </p:nvPr>
        </p:nvSpPr>
        <p:spPr/>
        <p:txBody>
          <a:bodyPr/>
          <a:lstStyle/>
          <a:p>
            <a:fld id="{60C3F94D-330F-430E-BA11-03892EAD69A5}" type="slidenum">
              <a:rPr lang="de-DE" smtClean="0"/>
              <a:pPr/>
              <a:t>13</a:t>
            </a:fld>
            <a:endParaRPr lang="de-DE" dirty="0"/>
          </a:p>
        </p:txBody>
      </p:sp>
      <p:sp>
        <p:nvSpPr>
          <p:cNvPr id="7" name="Rechteck 6"/>
          <p:cNvSpPr/>
          <p:nvPr/>
        </p:nvSpPr>
        <p:spPr>
          <a:xfrm>
            <a:off x="395536" y="1564839"/>
            <a:ext cx="6462464" cy="1200329"/>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class</a:t>
            </a:r>
            <a:r>
              <a:rPr lang="de-DE" sz="1200" dirty="0">
                <a:solidFill>
                  <a:srgbClr val="000000"/>
                </a:solidFill>
                <a:latin typeface="Consolas" panose="020B0609020204030204" pitchFamily="49" charset="0"/>
              </a:rPr>
              <a:t> </a:t>
            </a:r>
            <a:r>
              <a:rPr lang="de-DE" sz="1200" dirty="0" err="1">
                <a:solidFill>
                  <a:srgbClr val="2B91AF"/>
                </a:solidFill>
                <a:latin typeface="Consolas" panose="020B0609020204030204" pitchFamily="49" charset="0"/>
              </a:rPr>
              <a:t>FileNameEmptyException</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Exception</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FileNameEmptyException</a:t>
            </a:r>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 </a:t>
            </a:r>
            <a:r>
              <a:rPr lang="de-DE" sz="1200" dirty="0" err="1" smtClean="0">
                <a:solidFill>
                  <a:srgbClr val="0000FF"/>
                </a:solidFill>
                <a:latin typeface="Consolas" panose="020B0609020204030204" pitchFamily="49" charset="0"/>
              </a:rPr>
              <a:t>base</a:t>
            </a:r>
            <a:r>
              <a:rPr lang="de-DE" sz="1200" dirty="0" smtClean="0">
                <a:solidFill>
                  <a:srgbClr val="000000"/>
                </a:solidFill>
                <a:latin typeface="Consolas" panose="020B0609020204030204" pitchFamily="49" charset="0"/>
              </a:rPr>
              <a:t>(</a:t>
            </a:r>
            <a:r>
              <a:rPr lang="de-DE" sz="1200" dirty="0" smtClean="0">
                <a:solidFill>
                  <a:srgbClr val="A31515"/>
                </a:solidFill>
                <a:latin typeface="Consolas" panose="020B0609020204030204" pitchFamily="49" charset="0"/>
              </a:rPr>
              <a:t>"</a:t>
            </a:r>
            <a:r>
              <a:rPr lang="de-DE" sz="1200" dirty="0">
                <a:solidFill>
                  <a:srgbClr val="A31515"/>
                </a:solidFill>
                <a:latin typeface="Consolas" panose="020B0609020204030204" pitchFamily="49" charset="0"/>
              </a:rPr>
              <a:t>Dateiname ist leer"</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
        <p:nvSpPr>
          <p:cNvPr id="8" name="Rechteck 7"/>
          <p:cNvSpPr/>
          <p:nvPr/>
        </p:nvSpPr>
        <p:spPr>
          <a:xfrm>
            <a:off x="280600" y="3073524"/>
            <a:ext cx="4572000" cy="1754326"/>
          </a:xfrm>
          <a:prstGeom prst="rect">
            <a:avLst/>
          </a:prstGeom>
        </p:spPr>
        <p:txBody>
          <a:bodyPr>
            <a:spAutoFit/>
          </a:bodyPr>
          <a:lstStyle/>
          <a:p>
            <a:r>
              <a:rPr lang="de-DE" sz="1200" dirty="0" smtClean="0">
                <a:solidFill>
                  <a:srgbClr val="0000FF"/>
                </a:solidFill>
                <a:latin typeface="Consolas" panose="020B0609020204030204" pitchFamily="49" charset="0"/>
              </a:rPr>
              <a:t>…</a:t>
            </a:r>
          </a:p>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if</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.IsNullOrWhiteSpace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b="1" dirty="0" err="1" smtClean="0">
                <a:solidFill>
                  <a:srgbClr val="0000FF"/>
                </a:solidFill>
                <a:latin typeface="Consolas" panose="020B0609020204030204" pitchFamily="49" charset="0"/>
              </a:rPr>
              <a:t>throw</a:t>
            </a:r>
            <a:r>
              <a:rPr lang="de-DE" sz="1200" b="1" dirty="0" smtClean="0">
                <a:solidFill>
                  <a:srgbClr val="000000"/>
                </a:solidFill>
                <a:latin typeface="Consolas" panose="020B0609020204030204" pitchFamily="49" charset="0"/>
              </a:rPr>
              <a:t> </a:t>
            </a:r>
            <a:r>
              <a:rPr lang="de-DE" sz="1200" b="1" dirty="0" err="1">
                <a:solidFill>
                  <a:srgbClr val="0000FF"/>
                </a:solidFill>
                <a:latin typeface="Consolas" panose="020B0609020204030204" pitchFamily="49" charset="0"/>
              </a:rPr>
              <a:t>new</a:t>
            </a:r>
            <a:r>
              <a:rPr lang="de-DE" sz="1200" b="1" dirty="0">
                <a:solidFill>
                  <a:srgbClr val="000000"/>
                </a:solidFill>
                <a:latin typeface="Consolas" panose="020B0609020204030204" pitchFamily="49" charset="0"/>
              </a:rPr>
              <a:t> </a:t>
            </a:r>
            <a:r>
              <a:rPr lang="de-DE" sz="1200" b="1" dirty="0" err="1">
                <a:solidFill>
                  <a:srgbClr val="000000"/>
                </a:solidFill>
                <a:latin typeface="Consolas" panose="020B0609020204030204" pitchFamily="49" charset="0"/>
              </a:rPr>
              <a:t>FileNameEmptyException</a:t>
            </a:r>
            <a:r>
              <a:rPr lang="de-DE" sz="1200" b="1" dirty="0" smtClean="0">
                <a:solidFill>
                  <a:srgbClr val="000000"/>
                </a:solidFill>
                <a:latin typeface="Consolas" panose="020B0609020204030204" pitchFamily="49" charset="0"/>
              </a:rPr>
              <a:t>();</a:t>
            </a:r>
          </a:p>
          <a:p>
            <a:endParaRPr lang="de-DE" sz="1200" dirty="0" smtClean="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98260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Wird in jedem Fall durchlaufen, auch wenn im Try Block eine </a:t>
            </a:r>
            <a:r>
              <a:rPr lang="de-DE" dirty="0" err="1" smtClean="0"/>
              <a:t>Exception</a:t>
            </a:r>
            <a:r>
              <a:rPr lang="de-DE" dirty="0" smtClean="0"/>
              <a:t> passiert.</a:t>
            </a:r>
          </a:p>
          <a:p>
            <a:r>
              <a:rPr lang="de-DE" dirty="0" smtClean="0"/>
              <a:t>Nützlich um Ressourcen aufzuräumen</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r>
              <a:rPr lang="de-DE" dirty="0" smtClean="0"/>
              <a:t> – </a:t>
            </a:r>
            <a:r>
              <a:rPr lang="de-DE" dirty="0" err="1" smtClean="0"/>
              <a:t>Finally</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14</a:t>
            </a:fld>
            <a:endParaRPr lang="de-DE" dirty="0"/>
          </a:p>
        </p:txBody>
      </p:sp>
      <p:sp>
        <p:nvSpPr>
          <p:cNvPr id="8" name="Rechteck 7"/>
          <p:cNvSpPr/>
          <p:nvPr/>
        </p:nvSpPr>
        <p:spPr>
          <a:xfrm>
            <a:off x="467785" y="1561356"/>
            <a:ext cx="7902624" cy="3600986"/>
          </a:xfrm>
          <a:prstGeom prst="rect">
            <a:avLst/>
          </a:prstGeom>
        </p:spPr>
        <p:txBody>
          <a:bodyPr wrap="square">
            <a:spAutoFit/>
          </a:bodyPr>
          <a:lstStyle/>
          <a:p>
            <a:r>
              <a:rPr lang="de-DE" sz="1200" dirty="0" err="1">
                <a:solidFill>
                  <a:srgbClr val="0000FF"/>
                </a:solidFill>
                <a:latin typeface="Consolas" panose="020B0609020204030204" pitchFamily="49" charset="0"/>
              </a:rPr>
              <a:t>public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UploadFile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a_data</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Path.GetTempFileName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File.WriteAllBytes</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 Encoding.UTF8.GetBytes(</a:t>
            </a:r>
            <a:r>
              <a:rPr lang="de-DE" sz="1200" dirty="0" err="1">
                <a:solidFill>
                  <a:srgbClr val="000000"/>
                </a:solidFill>
                <a:latin typeface="Consolas" panose="020B0609020204030204" pitchFamily="49" charset="0"/>
              </a:rPr>
              <a:t>a_data</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a:solidFill>
                  <a:srgbClr val="008000"/>
                </a:solidFill>
                <a:latin typeface="Consolas" panose="020B0609020204030204" pitchFamily="49" charset="0"/>
              </a:rPr>
              <a:t>//Upload</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a:solidFill>
                  <a:srgbClr val="008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finally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if</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File.Exists</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File.Delete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127125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p>
          <a:p>
            <a:endParaRPr lang="de-DE" dirty="0"/>
          </a:p>
          <a:p>
            <a:r>
              <a:rPr lang="de-DE" dirty="0" smtClean="0"/>
              <a:t>Übung</a:t>
            </a:r>
          </a:p>
          <a:p>
            <a:pPr lvl="1"/>
            <a:r>
              <a:rPr lang="de-DE" dirty="0" smtClean="0">
                <a:effectLst>
                  <a:glow>
                    <a:srgbClr val="000000"/>
                  </a:glow>
                  <a:outerShdw sx="0" sy="0">
                    <a:srgbClr val="000000"/>
                  </a:outerShdw>
                  <a:reflection stA="0" endPos="0" fadeDir="0" sx="0" sy="0"/>
                </a:effectLst>
              </a:rPr>
              <a:t>Übung01_Exceptions - Texteditor</a:t>
            </a:r>
          </a:p>
          <a:p>
            <a:pPr lvl="1"/>
            <a:r>
              <a:rPr lang="de-DE" dirty="0" smtClean="0">
                <a:effectLst>
                  <a:glow>
                    <a:srgbClr val="000000"/>
                  </a:glow>
                  <a:outerShdw sx="0" sy="0">
                    <a:srgbClr val="000000"/>
                  </a:outerShdw>
                  <a:reflection stA="0" endPos="0" fadeDir="0" sx="0" sy="0"/>
                </a:effectLst>
              </a:rPr>
              <a:t>Übung02_Exceptions – Taschenrechner</a:t>
            </a:r>
          </a:p>
          <a:p>
            <a:pPr lvl="1"/>
            <a:endParaRPr lang="de-DE" dirty="0">
              <a:effectLst>
                <a:glow>
                  <a:srgbClr val="000000"/>
                </a:glow>
                <a:outerShdw sx="0" sy="0">
                  <a:srgbClr val="000000"/>
                </a:outerShdw>
                <a:reflection stA="0" endPos="0" fadeDir="0" sx="0" sy="0"/>
              </a:effectLst>
            </a:endParaRPr>
          </a:p>
          <a:p>
            <a:endParaRPr lang="de-DE" dirty="0">
              <a:effectLst>
                <a:glow>
                  <a:srgbClr val="000000"/>
                </a:glow>
                <a:outerShdw sx="0" sy="0">
                  <a:srgbClr val="000000"/>
                </a:outerShdw>
                <a:reflection stA="0" endPos="0" fadeDir="0" sx="0" sy="0"/>
              </a:effectLst>
            </a:endParaRP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15</a:t>
            </a:fld>
            <a:endParaRPr lang="de-DE" dirty="0"/>
          </a:p>
        </p:txBody>
      </p:sp>
    </p:spTree>
    <p:extLst>
      <p:ext uri="{BB962C8B-B14F-4D97-AF65-F5344CB8AC3E}">
        <p14:creationId xmlns:p14="http://schemas.microsoft.com/office/powerpoint/2010/main" val="27222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Vorgang bei der Programmherstellung, bei dem das </a:t>
            </a:r>
            <a:r>
              <a:rPr lang="de-DE" dirty="0" smtClean="0"/>
              <a:t>Programm</a:t>
            </a:r>
            <a:r>
              <a:rPr lang="de-DE" dirty="0"/>
              <a:t> getestet wird und die entdeckten Fehler beseitigt </a:t>
            </a:r>
            <a:r>
              <a:rPr lang="de-DE" dirty="0" smtClean="0"/>
              <a:t>werden.</a:t>
            </a:r>
          </a:p>
          <a:p>
            <a:endParaRPr lang="de-DE" dirty="0"/>
          </a:p>
          <a:p>
            <a:r>
              <a:rPr lang="de-DE" dirty="0"/>
              <a:t>Der Begriff „</a:t>
            </a:r>
            <a:r>
              <a:rPr lang="de-DE" dirty="0" err="1"/>
              <a:t>debugging</a:t>
            </a:r>
            <a:r>
              <a:rPr lang="de-DE" dirty="0"/>
              <a:t>“ (zu deutsch </a:t>
            </a:r>
            <a:r>
              <a:rPr lang="de-DE" i="1" dirty="0"/>
              <a:t>entwanzen</a:t>
            </a:r>
            <a:r>
              <a:rPr lang="de-DE" dirty="0"/>
              <a:t>) basiert auf der von </a:t>
            </a:r>
            <a:r>
              <a:rPr lang="de-DE" dirty="0">
                <a:hlinkClick r:id="rId2" tooltip="Grace Hopper"/>
              </a:rPr>
              <a:t>Grace Hopper</a:t>
            </a:r>
            <a:r>
              <a:rPr lang="de-DE" dirty="0"/>
              <a:t> eingeführten Bezeichnung für Fehler in Computersystemen. 1947 hatte während der Arbeiten am </a:t>
            </a:r>
            <a:r>
              <a:rPr lang="de-DE" dirty="0">
                <a:hlinkClick r:id="rId3" tooltip="Mark II (Computer) (Seite nicht vorhanden)"/>
              </a:rPr>
              <a:t>Mark II</a:t>
            </a:r>
            <a:r>
              <a:rPr lang="de-DE" dirty="0"/>
              <a:t> eine Motte für den Ausfall eines Relais dieses Computers gesorgt. Grace Hopper hat die (tote) Motte in das Logbuch geklebt und mit dem Satz „First </a:t>
            </a:r>
            <a:r>
              <a:rPr lang="de-DE" dirty="0" err="1"/>
              <a:t>actual</a:t>
            </a:r>
            <a:r>
              <a:rPr lang="de-DE" dirty="0"/>
              <a:t> </a:t>
            </a:r>
            <a:r>
              <a:rPr lang="de-DE" dirty="0" err="1"/>
              <a:t>case</a:t>
            </a:r>
            <a:r>
              <a:rPr lang="de-DE" dirty="0"/>
              <a:t> </a:t>
            </a:r>
            <a:r>
              <a:rPr lang="de-DE" dirty="0" err="1"/>
              <a:t>of</a:t>
            </a:r>
            <a:r>
              <a:rPr lang="de-DE" dirty="0"/>
              <a:t> </a:t>
            </a:r>
            <a:r>
              <a:rPr lang="de-DE" dirty="0" err="1"/>
              <a:t>bug</a:t>
            </a:r>
            <a:r>
              <a:rPr lang="de-DE" dirty="0"/>
              <a:t> </a:t>
            </a:r>
            <a:r>
              <a:rPr lang="de-DE" dirty="0" err="1"/>
              <a:t>being</a:t>
            </a:r>
            <a:r>
              <a:rPr lang="de-DE" dirty="0"/>
              <a:t> </a:t>
            </a:r>
            <a:r>
              <a:rPr lang="de-DE" dirty="0" err="1"/>
              <a:t>found</a:t>
            </a:r>
            <a:r>
              <a:rPr lang="de-DE" dirty="0"/>
              <a:t>.“ („Das erste Mal, dass tatsächlich ein Bug gefunden wurde.“) kommentiert. Der Begriff „Bug“ (für Insekt, Käfer, Schädling) war im Englischen unter Ingenieuren bereits seit längerer Zeit als Bezeichnung für Fehlfunktionen in Gebrauch. Mit </a:t>
            </a:r>
            <a:r>
              <a:rPr lang="de-DE" i="1" dirty="0" err="1"/>
              <a:t>Bugfix</a:t>
            </a:r>
            <a:r>
              <a:rPr lang="de-DE" dirty="0"/>
              <a:t> (engl. </a:t>
            </a:r>
            <a:r>
              <a:rPr lang="de-DE" i="1" dirty="0"/>
              <a:t>fix</a:t>
            </a:r>
            <a:r>
              <a:rPr lang="de-DE" dirty="0"/>
              <a:t> für reparieren, ausbessern) wird die Behebung eines </a:t>
            </a:r>
            <a:r>
              <a:rPr lang="de-DE" dirty="0">
                <a:hlinkClick r:id="rId4" tooltip="Programmfehler"/>
              </a:rPr>
              <a:t>Programmfehlers</a:t>
            </a:r>
            <a:r>
              <a:rPr lang="de-DE" dirty="0"/>
              <a:t> bezeichnet</a:t>
            </a:r>
            <a:r>
              <a:rPr lang="de-DE" dirty="0" smtClean="0"/>
              <a:t>.</a:t>
            </a:r>
          </a:p>
          <a:p>
            <a:r>
              <a:rPr lang="de-DE" dirty="0">
                <a:hlinkClick r:id="rId5"/>
              </a:rPr>
              <a:t>https://</a:t>
            </a:r>
            <a:r>
              <a:rPr lang="de-DE" dirty="0" smtClean="0">
                <a:hlinkClick r:id="rId5"/>
              </a:rPr>
              <a:t>de.wikipedia.org/wiki/Debugger</a:t>
            </a:r>
            <a:endParaRPr lang="de-DE" dirty="0" smtClean="0"/>
          </a:p>
          <a:p>
            <a:pPr marL="0" indent="0">
              <a:buNone/>
            </a:pPr>
            <a:endParaRPr lang="de-DE" dirty="0"/>
          </a:p>
        </p:txBody>
      </p:sp>
      <p:sp>
        <p:nvSpPr>
          <p:cNvPr id="3" name="Textplatzhalter 2"/>
          <p:cNvSpPr>
            <a:spLocks noGrp="1"/>
          </p:cNvSpPr>
          <p:nvPr>
            <p:ph type="body" sz="quarter" idx="13"/>
          </p:nvPr>
        </p:nvSpPr>
        <p:spPr/>
        <p:txBody>
          <a:bodyPr/>
          <a:lstStyle/>
          <a:p>
            <a:r>
              <a:rPr lang="de-DE" dirty="0" smtClean="0"/>
              <a:t>Debugging - Definition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16</a:t>
            </a:fld>
            <a:endParaRPr lang="de-DE" dirty="0"/>
          </a:p>
        </p:txBody>
      </p:sp>
    </p:spTree>
    <p:extLst>
      <p:ext uri="{BB962C8B-B14F-4D97-AF65-F5344CB8AC3E}">
        <p14:creationId xmlns:p14="http://schemas.microsoft.com/office/powerpoint/2010/main" val="139525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smtClean="0"/>
              <a:t>Debugging - Definition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17</a:t>
            </a:fld>
            <a:endParaRPr lang="de-DE" dirty="0"/>
          </a:p>
        </p:txBody>
      </p:sp>
      <p:pic>
        <p:nvPicPr>
          <p:cNvPr id="2050" name="Picture 2" descr="Bildergebnis fÃ¼r 6 stages of debugg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4256" y="841375"/>
            <a:ext cx="4537075" cy="453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4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Start Debugging F5</a:t>
            </a:r>
          </a:p>
          <a:p>
            <a:endParaRPr lang="de-DE" dirty="0"/>
          </a:p>
          <a:p>
            <a:endParaRPr lang="de-DE" dirty="0" smtClean="0"/>
          </a:p>
          <a:p>
            <a:pPr marL="0" indent="0">
              <a:buNone/>
            </a:pPr>
            <a:endParaRPr lang="de-DE" dirty="0"/>
          </a:p>
          <a:p>
            <a:endParaRPr lang="de-DE" dirty="0" smtClean="0"/>
          </a:p>
          <a:p>
            <a:r>
              <a:rPr lang="de-DE" dirty="0" err="1" smtClean="0"/>
              <a:t>Exceptions</a:t>
            </a:r>
            <a:r>
              <a:rPr lang="de-DE" dirty="0" smtClean="0"/>
              <a:t> einschalten</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Debugging – Visual Studio</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18</a:t>
            </a:fld>
            <a:endParaRPr lang="de-DE" dirty="0"/>
          </a:p>
        </p:txBody>
      </p:sp>
      <p:pic>
        <p:nvPicPr>
          <p:cNvPr id="7" name="Grafik 6"/>
          <p:cNvPicPr>
            <a:picLocks noChangeAspect="1"/>
          </p:cNvPicPr>
          <p:nvPr/>
        </p:nvPicPr>
        <p:blipFill>
          <a:blip r:embed="rId2"/>
          <a:stretch>
            <a:fillRect/>
          </a:stretch>
        </p:blipFill>
        <p:spPr>
          <a:xfrm>
            <a:off x="467785" y="1231404"/>
            <a:ext cx="2596905" cy="1163961"/>
          </a:xfrm>
          <a:prstGeom prst="rect">
            <a:avLst/>
          </a:prstGeom>
        </p:spPr>
      </p:pic>
      <p:pic>
        <p:nvPicPr>
          <p:cNvPr id="12" name="Grafik 11"/>
          <p:cNvPicPr>
            <a:picLocks noChangeAspect="1"/>
          </p:cNvPicPr>
          <p:nvPr/>
        </p:nvPicPr>
        <p:blipFill>
          <a:blip r:embed="rId3"/>
          <a:stretch>
            <a:fillRect/>
          </a:stretch>
        </p:blipFill>
        <p:spPr>
          <a:xfrm>
            <a:off x="4932040" y="3104105"/>
            <a:ext cx="3168774" cy="1604831"/>
          </a:xfrm>
          <a:prstGeom prst="rect">
            <a:avLst/>
          </a:prstGeom>
        </p:spPr>
      </p:pic>
      <p:pic>
        <p:nvPicPr>
          <p:cNvPr id="14" name="Grafik 13"/>
          <p:cNvPicPr>
            <a:picLocks noChangeAspect="1"/>
          </p:cNvPicPr>
          <p:nvPr/>
        </p:nvPicPr>
        <p:blipFill>
          <a:blip r:embed="rId4"/>
          <a:stretch>
            <a:fillRect/>
          </a:stretch>
        </p:blipFill>
        <p:spPr>
          <a:xfrm>
            <a:off x="467785" y="3104105"/>
            <a:ext cx="4323581" cy="921861"/>
          </a:xfrm>
          <a:prstGeom prst="rect">
            <a:avLst/>
          </a:prstGeom>
        </p:spPr>
      </p:pic>
    </p:spTree>
    <p:extLst>
      <p:ext uri="{BB962C8B-B14F-4D97-AF65-F5344CB8AC3E}">
        <p14:creationId xmlns:p14="http://schemas.microsoft.com/office/powerpoint/2010/main" val="133492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p>
          <a:p>
            <a:endParaRPr lang="de-DE" dirty="0"/>
          </a:p>
          <a:p>
            <a:endParaRPr lang="de-DE" dirty="0" smtClean="0"/>
          </a:p>
          <a:p>
            <a:r>
              <a:rPr lang="de-DE" dirty="0" smtClean="0"/>
              <a:t>F10 – Single </a:t>
            </a:r>
            <a:r>
              <a:rPr lang="de-DE" dirty="0" err="1" smtClean="0"/>
              <a:t>Step</a:t>
            </a:r>
            <a:endParaRPr lang="de-DE" dirty="0" smtClean="0"/>
          </a:p>
          <a:p>
            <a:pPr lvl="1"/>
            <a:r>
              <a:rPr lang="de-DE" dirty="0" smtClean="0"/>
              <a:t>Schritt im aktuellem Codeblock „weiterschreiten“</a:t>
            </a:r>
          </a:p>
          <a:p>
            <a:pPr lvl="1"/>
            <a:endParaRPr lang="de-DE" dirty="0"/>
          </a:p>
          <a:p>
            <a:r>
              <a:rPr lang="de-DE" dirty="0" smtClean="0"/>
              <a:t>F11 – </a:t>
            </a:r>
            <a:r>
              <a:rPr lang="de-DE" dirty="0" err="1" smtClean="0"/>
              <a:t>Step</a:t>
            </a:r>
            <a:r>
              <a:rPr lang="de-DE" dirty="0" smtClean="0"/>
              <a:t> </a:t>
            </a:r>
            <a:r>
              <a:rPr lang="de-DE" dirty="0" err="1" smtClean="0"/>
              <a:t>Into</a:t>
            </a:r>
            <a:endParaRPr lang="de-DE" dirty="0" smtClean="0"/>
          </a:p>
          <a:p>
            <a:pPr lvl="1"/>
            <a:r>
              <a:rPr lang="de-DE" dirty="0" smtClean="0"/>
              <a:t>In eine aktuelle Funktion einsteigen</a:t>
            </a:r>
            <a:endParaRPr lang="de-DE" dirty="0"/>
          </a:p>
        </p:txBody>
      </p:sp>
      <p:sp>
        <p:nvSpPr>
          <p:cNvPr id="3" name="Textplatzhalter 2"/>
          <p:cNvSpPr>
            <a:spLocks noGrp="1"/>
          </p:cNvSpPr>
          <p:nvPr>
            <p:ph type="body" sz="quarter" idx="13"/>
          </p:nvPr>
        </p:nvSpPr>
        <p:spPr/>
        <p:txBody>
          <a:bodyPr/>
          <a:lstStyle/>
          <a:p>
            <a:r>
              <a:rPr lang="de-DE" dirty="0" smtClean="0"/>
              <a:t>Debugging – Visual Studio</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19</a:t>
            </a:fld>
            <a:endParaRPr lang="de-DE" dirty="0"/>
          </a:p>
        </p:txBody>
      </p:sp>
      <p:pic>
        <p:nvPicPr>
          <p:cNvPr id="7" name="Inhaltsplatzhalter 6"/>
          <p:cNvPicPr>
            <a:picLocks noChangeAspect="1"/>
          </p:cNvPicPr>
          <p:nvPr/>
        </p:nvPicPr>
        <p:blipFill>
          <a:blip r:embed="rId2"/>
          <a:stretch>
            <a:fillRect/>
          </a:stretch>
        </p:blipFill>
        <p:spPr>
          <a:xfrm>
            <a:off x="179512" y="833642"/>
            <a:ext cx="8640762" cy="790711"/>
          </a:xfrm>
          <a:prstGeom prst="rect">
            <a:avLst/>
          </a:prstGeom>
        </p:spPr>
      </p:pic>
    </p:spTree>
    <p:extLst>
      <p:ext uri="{BB962C8B-B14F-4D97-AF65-F5344CB8AC3E}">
        <p14:creationId xmlns:p14="http://schemas.microsoft.com/office/powerpoint/2010/main" val="183327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mj-lt"/>
              <a:buAutoNum type="arabicPeriod"/>
            </a:pPr>
            <a:r>
              <a:rPr lang="de-DE" dirty="0" smtClean="0"/>
              <a:t>Fehlerbehandlung</a:t>
            </a:r>
          </a:p>
          <a:p>
            <a:pPr marL="706500" lvl="1" indent="-342900">
              <a:buFont typeface="+mj-lt"/>
              <a:buAutoNum type="arabicPeriod"/>
            </a:pPr>
            <a:r>
              <a:rPr lang="de-DE" dirty="0" smtClean="0"/>
              <a:t>Warum treten Fehler auf? </a:t>
            </a:r>
            <a:endParaRPr lang="de-DE" dirty="0"/>
          </a:p>
          <a:p>
            <a:pPr marL="706500" lvl="1" indent="-342900">
              <a:buFont typeface="+mj-lt"/>
              <a:buAutoNum type="arabicPeriod"/>
            </a:pPr>
            <a:r>
              <a:rPr lang="de-DE" dirty="0" smtClean="0"/>
              <a:t>Auswirkungen</a:t>
            </a:r>
          </a:p>
          <a:p>
            <a:pPr marL="706500" lvl="1" indent="-342900">
              <a:buFont typeface="+mj-lt"/>
              <a:buAutoNum type="arabicPeriod"/>
            </a:pPr>
            <a:r>
              <a:rPr lang="de-DE" dirty="0" smtClean="0"/>
              <a:t>Definition </a:t>
            </a:r>
            <a:r>
              <a:rPr lang="de-DE" dirty="0" err="1" smtClean="0"/>
              <a:t>Exceptions</a:t>
            </a:r>
            <a:endParaRPr lang="de-DE" dirty="0" smtClean="0"/>
          </a:p>
          <a:p>
            <a:pPr marL="706500" lvl="1" indent="-342900">
              <a:buFont typeface="+mj-lt"/>
              <a:buAutoNum type="arabicPeriod"/>
            </a:pPr>
            <a:r>
              <a:rPr lang="de-DE" dirty="0" err="1" smtClean="0"/>
              <a:t>Exception</a:t>
            </a:r>
            <a:r>
              <a:rPr lang="de-DE" dirty="0" smtClean="0"/>
              <a:t> Handling (Code Beispiele / Live </a:t>
            </a:r>
            <a:r>
              <a:rPr lang="de-DE" dirty="0" err="1" smtClean="0"/>
              <a:t>Coding</a:t>
            </a:r>
            <a:r>
              <a:rPr lang="de-DE" dirty="0" smtClean="0"/>
              <a:t>)</a:t>
            </a:r>
          </a:p>
          <a:p>
            <a:pPr marL="706500" lvl="1" indent="-342900">
              <a:buFont typeface="+mj-lt"/>
              <a:buAutoNum type="arabicPeriod"/>
            </a:pPr>
            <a:r>
              <a:rPr lang="de-DE" dirty="0" smtClean="0"/>
              <a:t>Übung -&gt; </a:t>
            </a:r>
            <a:r>
              <a:rPr lang="de-DE" dirty="0" err="1" smtClean="0"/>
              <a:t>Exceptions</a:t>
            </a:r>
            <a:endParaRPr lang="de-DE" dirty="0" smtClean="0"/>
          </a:p>
          <a:p>
            <a:pPr marL="342900" indent="-342900">
              <a:buFont typeface="+mj-lt"/>
              <a:buAutoNum type="arabicPeriod"/>
            </a:pPr>
            <a:r>
              <a:rPr lang="de-DE" dirty="0" smtClean="0"/>
              <a:t>Debugging</a:t>
            </a:r>
          </a:p>
          <a:p>
            <a:pPr marL="706500" lvl="1" indent="-342900">
              <a:buFont typeface="+mj-lt"/>
              <a:buAutoNum type="arabicPeriod"/>
            </a:pPr>
            <a:r>
              <a:rPr lang="de-DE" dirty="0" smtClean="0"/>
              <a:t>Einführung Debugging – Visual Studio</a:t>
            </a:r>
          </a:p>
          <a:p>
            <a:pPr marL="706500" lvl="1" indent="-342900">
              <a:buFont typeface="+mj-lt"/>
              <a:buAutoNum type="arabicPeriod"/>
            </a:pPr>
            <a:r>
              <a:rPr lang="de-DE" dirty="0" smtClean="0"/>
              <a:t>Breakpoints</a:t>
            </a:r>
          </a:p>
          <a:p>
            <a:pPr marL="706500" lvl="1" indent="-342900">
              <a:buFont typeface="+mj-lt"/>
              <a:buAutoNum type="arabicPeriod"/>
            </a:pPr>
            <a:r>
              <a:rPr lang="de-DE" dirty="0" smtClean="0"/>
              <a:t>Call Stack</a:t>
            </a:r>
          </a:p>
          <a:p>
            <a:pPr marL="706500" lvl="1" indent="-342900">
              <a:buFont typeface="+mj-lt"/>
              <a:buAutoNum type="arabicPeriod"/>
            </a:pPr>
            <a:r>
              <a:rPr lang="de-DE" dirty="0" smtClean="0"/>
              <a:t>Code Beispiel / Live </a:t>
            </a:r>
            <a:r>
              <a:rPr lang="de-DE" dirty="0" err="1" smtClean="0"/>
              <a:t>Coding</a:t>
            </a:r>
            <a:endParaRPr lang="de-DE" dirty="0" smtClean="0"/>
          </a:p>
          <a:p>
            <a:pPr marL="706500" lvl="1" indent="-342900">
              <a:buFont typeface="+mj-lt"/>
              <a:buAutoNum type="arabicPeriod"/>
            </a:pPr>
            <a:r>
              <a:rPr lang="de-DE" dirty="0" smtClean="0"/>
              <a:t>Übung -&gt; Debugging</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Agenda</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a:t>
            </a:fld>
            <a:endParaRPr lang="de-DE" dirty="0"/>
          </a:p>
        </p:txBody>
      </p:sp>
    </p:spTree>
    <p:extLst>
      <p:ext uri="{BB962C8B-B14F-4D97-AF65-F5344CB8AC3E}">
        <p14:creationId xmlns:p14="http://schemas.microsoft.com/office/powerpoint/2010/main" val="16734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Läuft eine Applikation im </a:t>
            </a:r>
            <a:r>
              <a:rPr lang="de-DE" dirty="0" err="1" smtClean="0"/>
              <a:t>Debug</a:t>
            </a:r>
            <a:r>
              <a:rPr lang="de-DE" dirty="0" smtClean="0"/>
              <a:t> Modus und passiert der ausgeführte Code einen Breakpoint, so bleibt die </a:t>
            </a:r>
            <a:r>
              <a:rPr lang="de-DE" dirty="0" smtClean="0"/>
              <a:t>Codeausführung </a:t>
            </a:r>
            <a:r>
              <a:rPr lang="de-DE" dirty="0" smtClean="0"/>
              <a:t>stehen</a:t>
            </a:r>
            <a:r>
              <a:rPr lang="de-DE" dirty="0" smtClean="0"/>
              <a:t>. (F5/F10/F11)</a:t>
            </a:r>
            <a:endParaRPr lang="de-DE" dirty="0" smtClean="0"/>
          </a:p>
          <a:p>
            <a:r>
              <a:rPr lang="de-DE" dirty="0" smtClean="0"/>
              <a:t>Der aktuelle Status kann </a:t>
            </a:r>
            <a:r>
              <a:rPr lang="de-DE" dirty="0" smtClean="0"/>
              <a:t>ausgelesen </a:t>
            </a:r>
            <a:r>
              <a:rPr lang="de-DE" dirty="0" smtClean="0"/>
              <a:t>werden (</a:t>
            </a:r>
            <a:r>
              <a:rPr lang="de-DE" dirty="0" err="1" smtClean="0"/>
              <a:t>CallStack</a:t>
            </a:r>
            <a:r>
              <a:rPr lang="de-DE" dirty="0" smtClean="0"/>
              <a:t>/Variablen…)</a:t>
            </a:r>
          </a:p>
          <a:p>
            <a:r>
              <a:rPr lang="de-DE" dirty="0" smtClean="0"/>
              <a:t>Breakpoint können mit F9 oder durch einen Klick am Rand des Codeeditors eingefügt werden.</a:t>
            </a:r>
          </a:p>
          <a:p>
            <a:endParaRPr lang="de-DE" dirty="0"/>
          </a:p>
          <a:p>
            <a:endParaRPr lang="de-DE" dirty="0" smtClean="0"/>
          </a:p>
          <a:p>
            <a:endParaRPr lang="de-DE" dirty="0"/>
          </a:p>
          <a:p>
            <a:r>
              <a:rPr lang="de-DE" dirty="0" smtClean="0"/>
              <a:t>Breakpoints können deaktiviert und Bedingungen enthalten</a:t>
            </a:r>
          </a:p>
          <a:p>
            <a:r>
              <a:rPr lang="de-DE" dirty="0" smtClean="0"/>
              <a:t>Eine Liste aller Breakpoints kann man im Breakpoints Tool Fenster finden</a:t>
            </a:r>
          </a:p>
        </p:txBody>
      </p:sp>
      <p:sp>
        <p:nvSpPr>
          <p:cNvPr id="3" name="Textplatzhalter 2"/>
          <p:cNvSpPr>
            <a:spLocks noGrp="1"/>
          </p:cNvSpPr>
          <p:nvPr>
            <p:ph type="body" sz="quarter" idx="13"/>
          </p:nvPr>
        </p:nvSpPr>
        <p:spPr/>
        <p:txBody>
          <a:bodyPr/>
          <a:lstStyle/>
          <a:p>
            <a:r>
              <a:rPr lang="de-DE" dirty="0" smtClean="0"/>
              <a:t>Debugging – Visual Studio - Breakpoints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20</a:t>
            </a:fld>
            <a:endParaRPr lang="de-DE" dirty="0"/>
          </a:p>
        </p:txBody>
      </p:sp>
      <p:pic>
        <p:nvPicPr>
          <p:cNvPr id="7" name="Grafik 6"/>
          <p:cNvPicPr>
            <a:picLocks noChangeAspect="1"/>
          </p:cNvPicPr>
          <p:nvPr/>
        </p:nvPicPr>
        <p:blipFill>
          <a:blip r:embed="rId2"/>
          <a:stretch>
            <a:fillRect/>
          </a:stretch>
        </p:blipFill>
        <p:spPr>
          <a:xfrm>
            <a:off x="487380" y="2497460"/>
            <a:ext cx="4090819" cy="886453"/>
          </a:xfrm>
          <a:prstGeom prst="rect">
            <a:avLst/>
          </a:prstGeom>
        </p:spPr>
      </p:pic>
      <p:pic>
        <p:nvPicPr>
          <p:cNvPr id="8" name="Grafik 7"/>
          <p:cNvPicPr>
            <a:picLocks noChangeAspect="1"/>
          </p:cNvPicPr>
          <p:nvPr/>
        </p:nvPicPr>
        <p:blipFill>
          <a:blip r:embed="rId3"/>
          <a:stretch>
            <a:fillRect/>
          </a:stretch>
        </p:blipFill>
        <p:spPr>
          <a:xfrm>
            <a:off x="487380" y="4369668"/>
            <a:ext cx="4400351" cy="931581"/>
          </a:xfrm>
          <a:prstGeom prst="rect">
            <a:avLst/>
          </a:prstGeom>
        </p:spPr>
      </p:pic>
    </p:spTree>
    <p:extLst>
      <p:ext uri="{BB962C8B-B14F-4D97-AF65-F5344CB8AC3E}">
        <p14:creationId xmlns:p14="http://schemas.microsoft.com/office/powerpoint/2010/main" val="361831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Beantwortet die Fragen</a:t>
            </a:r>
          </a:p>
          <a:p>
            <a:pPr lvl="1"/>
            <a:r>
              <a:rPr lang="de-DE" dirty="0" smtClean="0"/>
              <a:t>Welche Codestelle hat die aktuelle Funktion aufgerufen?</a:t>
            </a:r>
          </a:p>
          <a:p>
            <a:pPr lvl="1"/>
            <a:endParaRPr lang="de-DE" dirty="0"/>
          </a:p>
          <a:p>
            <a:endParaRPr lang="de-DE" dirty="0" smtClean="0"/>
          </a:p>
          <a:p>
            <a:r>
              <a:rPr lang="de-DE" dirty="0" smtClean="0"/>
              <a:t>Springen zwischen Call Stack Einträgen möglich</a:t>
            </a:r>
          </a:p>
          <a:p>
            <a:pPr lvl="1"/>
            <a:r>
              <a:rPr lang="de-DE" dirty="0" smtClean="0"/>
              <a:t>Lokale Variablen</a:t>
            </a:r>
            <a:r>
              <a:rPr lang="de-DE" dirty="0" smtClean="0"/>
              <a:t>…</a:t>
            </a:r>
          </a:p>
          <a:p>
            <a:pPr lvl="1"/>
            <a:endParaRPr lang="de-DE" dirty="0"/>
          </a:p>
          <a:p>
            <a:pPr lvl="1"/>
            <a:endParaRPr lang="de-DE" dirty="0" smtClean="0"/>
          </a:p>
          <a:p>
            <a:r>
              <a:rPr lang="de-DE" dirty="0" smtClean="0"/>
              <a:t>Life Demo in </a:t>
            </a:r>
            <a:r>
              <a:rPr lang="de-DE" dirty="0" err="1" smtClean="0"/>
              <a:t>Docusnap</a:t>
            </a:r>
            <a:r>
              <a:rPr lang="de-DE" dirty="0" smtClean="0"/>
              <a:t>?</a:t>
            </a:r>
            <a:endParaRPr lang="de-DE" dirty="0" smtClean="0"/>
          </a:p>
          <a:p>
            <a:pPr lvl="1"/>
            <a:endParaRPr lang="de-DE" dirty="0"/>
          </a:p>
          <a:p>
            <a:pPr lvl="1"/>
            <a:endParaRPr lang="de-DE" dirty="0" smtClean="0"/>
          </a:p>
          <a:p>
            <a:endParaRPr lang="de-DE" dirty="0"/>
          </a:p>
        </p:txBody>
      </p:sp>
      <p:sp>
        <p:nvSpPr>
          <p:cNvPr id="3" name="Textplatzhalter 2"/>
          <p:cNvSpPr>
            <a:spLocks noGrp="1"/>
          </p:cNvSpPr>
          <p:nvPr>
            <p:ph type="body" sz="quarter" idx="13"/>
          </p:nvPr>
        </p:nvSpPr>
        <p:spPr/>
        <p:txBody>
          <a:bodyPr/>
          <a:lstStyle/>
          <a:p>
            <a:r>
              <a:rPr lang="de-DE" dirty="0"/>
              <a:t>Debugging </a:t>
            </a:r>
            <a:r>
              <a:rPr lang="de-DE" dirty="0" smtClean="0"/>
              <a:t>– Call Stack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21</a:t>
            </a:fld>
            <a:endParaRPr lang="de-DE" dirty="0"/>
          </a:p>
        </p:txBody>
      </p:sp>
    </p:spTree>
    <p:extLst>
      <p:ext uri="{BB962C8B-B14F-4D97-AF65-F5344CB8AC3E}">
        <p14:creationId xmlns:p14="http://schemas.microsoft.com/office/powerpoint/2010/main" val="272099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2"/>
          <a:stretch>
            <a:fillRect/>
          </a:stretch>
        </p:blipFill>
        <p:spPr>
          <a:xfrm>
            <a:off x="395873" y="913284"/>
            <a:ext cx="3690102" cy="2520280"/>
          </a:xfrm>
          <a:prstGeom prst="rect">
            <a:avLst/>
          </a:prstGeom>
        </p:spPr>
      </p:pic>
      <p:sp>
        <p:nvSpPr>
          <p:cNvPr id="3" name="Textplatzhalter 2"/>
          <p:cNvSpPr>
            <a:spLocks noGrp="1"/>
          </p:cNvSpPr>
          <p:nvPr>
            <p:ph type="body" sz="quarter" idx="13"/>
          </p:nvPr>
        </p:nvSpPr>
        <p:spPr/>
        <p:txBody>
          <a:bodyPr/>
          <a:lstStyle/>
          <a:p>
            <a:r>
              <a:rPr lang="de-DE" dirty="0" smtClean="0"/>
              <a:t>Debugging – Visual Studio - </a:t>
            </a:r>
            <a:r>
              <a:rPr lang="de-DE" dirty="0" err="1" smtClean="0"/>
              <a:t>CallStack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22</a:t>
            </a:fld>
            <a:endParaRPr lang="de-DE" dirty="0"/>
          </a:p>
        </p:txBody>
      </p:sp>
      <p:pic>
        <p:nvPicPr>
          <p:cNvPr id="8" name="Grafik 7"/>
          <p:cNvPicPr>
            <a:picLocks noChangeAspect="1"/>
          </p:cNvPicPr>
          <p:nvPr/>
        </p:nvPicPr>
        <p:blipFill>
          <a:blip r:embed="rId3"/>
          <a:stretch>
            <a:fillRect/>
          </a:stretch>
        </p:blipFill>
        <p:spPr>
          <a:xfrm>
            <a:off x="395873" y="3577580"/>
            <a:ext cx="6215543" cy="785937"/>
          </a:xfrm>
          <a:prstGeom prst="rect">
            <a:avLst/>
          </a:prstGeom>
        </p:spPr>
      </p:pic>
    </p:spTree>
    <p:extLst>
      <p:ext uri="{BB962C8B-B14F-4D97-AF65-F5344CB8AC3E}">
        <p14:creationId xmlns:p14="http://schemas.microsoft.com/office/powerpoint/2010/main" val="84380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Ermöglicht das beobachten von bestimmten ausgewählten Variablen bzw. Statements.</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Debugging - Watch</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23</a:t>
            </a:fld>
            <a:endParaRPr lang="de-DE" dirty="0"/>
          </a:p>
        </p:txBody>
      </p:sp>
      <p:pic>
        <p:nvPicPr>
          <p:cNvPr id="8" name="Grafik 7"/>
          <p:cNvPicPr>
            <a:picLocks noChangeAspect="1"/>
          </p:cNvPicPr>
          <p:nvPr/>
        </p:nvPicPr>
        <p:blipFill>
          <a:blip r:embed="rId2"/>
          <a:stretch>
            <a:fillRect/>
          </a:stretch>
        </p:blipFill>
        <p:spPr>
          <a:xfrm>
            <a:off x="2339752" y="2806351"/>
            <a:ext cx="5665540" cy="1255088"/>
          </a:xfrm>
          <a:prstGeom prst="rect">
            <a:avLst/>
          </a:prstGeom>
        </p:spPr>
      </p:pic>
      <p:pic>
        <p:nvPicPr>
          <p:cNvPr id="9" name="Grafik 8"/>
          <p:cNvPicPr>
            <a:picLocks noChangeAspect="1"/>
          </p:cNvPicPr>
          <p:nvPr/>
        </p:nvPicPr>
        <p:blipFill>
          <a:blip r:embed="rId3"/>
          <a:stretch>
            <a:fillRect/>
          </a:stretch>
        </p:blipFill>
        <p:spPr>
          <a:xfrm>
            <a:off x="467785" y="2785492"/>
            <a:ext cx="1785189" cy="2005687"/>
          </a:xfrm>
          <a:prstGeom prst="rect">
            <a:avLst/>
          </a:prstGeom>
        </p:spPr>
      </p:pic>
    </p:spTree>
    <p:extLst>
      <p:ext uri="{BB962C8B-B14F-4D97-AF65-F5344CB8AC3E}">
        <p14:creationId xmlns:p14="http://schemas.microsoft.com/office/powerpoint/2010/main" val="44285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effectLst>
                  <a:glow>
                    <a:srgbClr val="000000"/>
                  </a:glow>
                  <a:outerShdw sx="0" sy="0">
                    <a:srgbClr val="000000"/>
                  </a:outerShdw>
                  <a:reflection stA="0" endPos="0" fadeDir="0" sx="0" sy="0"/>
                </a:effectLst>
              </a:rPr>
              <a:t>Übung03_Exceptions - Debugging</a:t>
            </a:r>
            <a:endParaRPr lang="de-DE" dirty="0">
              <a:effectLst>
                <a:glow>
                  <a:srgbClr val="000000"/>
                </a:glow>
                <a:outerShdw sx="0" sy="0">
                  <a:srgbClr val="000000"/>
                </a:outerShdw>
                <a:reflection stA="0" endPos="0" fadeDir="0" sx="0" sy="0"/>
              </a:effectLst>
            </a:endParaRPr>
          </a:p>
          <a:p>
            <a:endParaRPr lang="de-DE" dirty="0"/>
          </a:p>
        </p:txBody>
      </p:sp>
      <p:sp>
        <p:nvSpPr>
          <p:cNvPr id="3" name="Textplatzhalter 2"/>
          <p:cNvSpPr>
            <a:spLocks noGrp="1"/>
          </p:cNvSpPr>
          <p:nvPr>
            <p:ph type="body" sz="quarter" idx="13"/>
          </p:nvPr>
        </p:nvSpPr>
        <p:spPr/>
        <p:txBody>
          <a:bodyPr/>
          <a:lstStyle/>
          <a:p>
            <a:r>
              <a:rPr lang="de-DE" dirty="0" smtClean="0"/>
              <a:t>Debugging - Übungen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24</a:t>
            </a:fld>
            <a:endParaRPr lang="de-DE" dirty="0"/>
          </a:p>
        </p:txBody>
      </p:sp>
    </p:spTree>
    <p:extLst>
      <p:ext uri="{BB962C8B-B14F-4D97-AF65-F5344CB8AC3E}">
        <p14:creationId xmlns:p14="http://schemas.microsoft.com/office/powerpoint/2010/main" val="12588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Warum benötigt man </a:t>
            </a:r>
            <a:r>
              <a:rPr lang="de-DE" dirty="0" err="1" smtClean="0"/>
              <a:t>Logging</a:t>
            </a:r>
            <a:endParaRPr lang="de-DE" dirty="0" smtClean="0"/>
          </a:p>
          <a:p>
            <a:pPr lvl="1"/>
            <a:r>
              <a:rPr lang="de-DE" dirty="0" smtClean="0"/>
              <a:t>Nachvollziehbarkeit </a:t>
            </a:r>
            <a:r>
              <a:rPr lang="de-DE" dirty="0"/>
              <a:t>zu einem späteren </a:t>
            </a:r>
            <a:r>
              <a:rPr lang="de-DE" dirty="0" smtClean="0"/>
              <a:t>Zeitpunkt.</a:t>
            </a:r>
          </a:p>
          <a:p>
            <a:pPr lvl="1"/>
            <a:r>
              <a:rPr lang="de-DE" dirty="0"/>
              <a:t>Problem tritt nur beim Kunden auf. </a:t>
            </a:r>
            <a:endParaRPr lang="de-DE" dirty="0" smtClean="0"/>
          </a:p>
          <a:p>
            <a:pPr lvl="2"/>
            <a:r>
              <a:rPr lang="de-DE" dirty="0" smtClean="0"/>
              <a:t>Logdatei -&gt; Übermittlung per E-Mail</a:t>
            </a:r>
          </a:p>
          <a:p>
            <a:pPr lvl="1"/>
            <a:r>
              <a:rPr lang="de-DE" dirty="0" smtClean="0"/>
              <a:t>Kein </a:t>
            </a:r>
            <a:r>
              <a:rPr lang="de-DE" dirty="0"/>
              <a:t>direkter Zugriff auf Kundenumgebung. </a:t>
            </a:r>
            <a:endParaRPr lang="de-DE" dirty="0" smtClean="0"/>
          </a:p>
          <a:p>
            <a:pPr lvl="1"/>
            <a:r>
              <a:rPr lang="de-DE" dirty="0" smtClean="0"/>
              <a:t>Kein Debugger/Visual </a:t>
            </a:r>
            <a:r>
              <a:rPr lang="de-DE" dirty="0"/>
              <a:t>Studio verfügbar.</a:t>
            </a:r>
          </a:p>
          <a:p>
            <a:pPr lvl="1" algn="r"/>
            <a:endParaRPr lang="de-DE" dirty="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25</a:t>
            </a:fld>
            <a:endParaRPr lang="de-DE" dirty="0"/>
          </a:p>
        </p:txBody>
      </p:sp>
    </p:spTree>
    <p:extLst>
      <p:ext uri="{BB962C8B-B14F-4D97-AF65-F5344CB8AC3E}">
        <p14:creationId xmlns:p14="http://schemas.microsoft.com/office/powerpoint/2010/main" val="171884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Was loggen?</a:t>
            </a:r>
          </a:p>
          <a:p>
            <a:pPr lvl="1"/>
            <a:r>
              <a:rPr lang="de-DE" dirty="0" smtClean="0"/>
              <a:t>Wann ist etwas passiert - Zeitstempel</a:t>
            </a:r>
          </a:p>
          <a:p>
            <a:pPr lvl="1"/>
            <a:r>
              <a:rPr lang="de-DE" dirty="0" smtClean="0"/>
              <a:t>Fehler – </a:t>
            </a:r>
            <a:r>
              <a:rPr lang="de-DE" dirty="0" err="1" smtClean="0"/>
              <a:t>Exceptions</a:t>
            </a:r>
            <a:endParaRPr lang="de-DE" dirty="0" smtClean="0"/>
          </a:p>
          <a:p>
            <a:pPr lvl="1"/>
            <a:r>
              <a:rPr lang="de-DE" dirty="0" smtClean="0"/>
              <a:t>Programmablauf</a:t>
            </a:r>
          </a:p>
          <a:p>
            <a:pPr lvl="1"/>
            <a:endParaRPr lang="de-DE" dirty="0"/>
          </a:p>
          <a:p>
            <a:r>
              <a:rPr lang="de-DE" dirty="0" err="1" smtClean="0"/>
              <a:t>LogLevel</a:t>
            </a:r>
            <a:r>
              <a:rPr lang="de-DE" dirty="0" smtClean="0"/>
              <a:t> (Beispiel log4net)</a:t>
            </a:r>
          </a:p>
          <a:p>
            <a:pPr lvl="1"/>
            <a:r>
              <a:rPr lang="de-DE" dirty="0" smtClean="0"/>
              <a:t>Filter – Was soll geloggt werden</a:t>
            </a:r>
          </a:p>
          <a:p>
            <a:endParaRPr lang="de-DE" dirty="0" smtClean="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26</a:t>
            </a:fld>
            <a:endParaRPr lang="de-DE" dirty="0"/>
          </a:p>
        </p:txBody>
      </p:sp>
      <p:graphicFrame>
        <p:nvGraphicFramePr>
          <p:cNvPr id="9" name="Diagramm 8"/>
          <p:cNvGraphicFramePr/>
          <p:nvPr>
            <p:extLst>
              <p:ext uri="{D42A27DB-BD31-4B8C-83A1-F6EECF244321}">
                <p14:modId xmlns:p14="http://schemas.microsoft.com/office/powerpoint/2010/main" val="4262022310"/>
              </p:ext>
            </p:extLst>
          </p:nvPr>
        </p:nvGraphicFramePr>
        <p:xfrm>
          <a:off x="1835696" y="2546009"/>
          <a:ext cx="6504384" cy="2968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2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Wohin loggen?</a:t>
            </a:r>
          </a:p>
          <a:p>
            <a:pPr lvl="1"/>
            <a:r>
              <a:rPr lang="de-DE" dirty="0" err="1" smtClean="0"/>
              <a:t>Console</a:t>
            </a:r>
            <a:r>
              <a:rPr lang="de-DE" dirty="0" smtClean="0"/>
              <a:t> – (Nur für Live-Debugging zu empfehlen, da Daten nicht gespeichert werden)</a:t>
            </a:r>
          </a:p>
          <a:p>
            <a:pPr lvl="1"/>
            <a:r>
              <a:rPr lang="de-DE" dirty="0" smtClean="0"/>
              <a:t>Datei </a:t>
            </a:r>
          </a:p>
          <a:p>
            <a:pPr lvl="1"/>
            <a:r>
              <a:rPr lang="de-DE" dirty="0" smtClean="0"/>
              <a:t>Datenbank</a:t>
            </a:r>
          </a:p>
          <a:p>
            <a:pPr lvl="1"/>
            <a:r>
              <a:rPr lang="de-DE" dirty="0" err="1" smtClean="0"/>
              <a:t>WebAPI</a:t>
            </a:r>
            <a:r>
              <a:rPr lang="de-DE" dirty="0" smtClean="0"/>
              <a:t> (</a:t>
            </a:r>
            <a:r>
              <a:rPr lang="de-DE" dirty="0" err="1" smtClean="0"/>
              <a:t>Azure</a:t>
            </a:r>
            <a:r>
              <a:rPr lang="de-DE" dirty="0" smtClean="0"/>
              <a:t> – </a:t>
            </a:r>
            <a:r>
              <a:rPr lang="de-DE" dirty="0" err="1" smtClean="0"/>
              <a:t>Application</a:t>
            </a:r>
            <a:r>
              <a:rPr lang="de-DE" dirty="0" smtClean="0"/>
              <a:t> Insight)</a:t>
            </a:r>
          </a:p>
          <a:p>
            <a:pPr lvl="1"/>
            <a:r>
              <a:rPr lang="de-DE" dirty="0" smtClean="0"/>
              <a:t>…</a:t>
            </a:r>
          </a:p>
          <a:p>
            <a:pPr lvl="1"/>
            <a:endParaRPr lang="de-DE" dirty="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27</a:t>
            </a:fld>
            <a:endParaRPr lang="de-DE" dirty="0"/>
          </a:p>
        </p:txBody>
      </p:sp>
    </p:spTree>
    <p:extLst>
      <p:ext uri="{BB962C8B-B14F-4D97-AF65-F5344CB8AC3E}">
        <p14:creationId xmlns:p14="http://schemas.microsoft.com/office/powerpoint/2010/main" val="99077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Keine eigenes </a:t>
            </a:r>
            <a:r>
              <a:rPr lang="de-DE" dirty="0" err="1" smtClean="0"/>
              <a:t>Logging</a:t>
            </a:r>
            <a:r>
              <a:rPr lang="de-DE" dirty="0" smtClean="0"/>
              <a:t> implementieren</a:t>
            </a:r>
          </a:p>
          <a:p>
            <a:pPr lvl="1"/>
            <a:endParaRPr lang="de-DE" dirty="0"/>
          </a:p>
          <a:p>
            <a:pPr marL="324000" lvl="1" indent="0">
              <a:buNone/>
            </a:pPr>
            <a:endParaRPr lang="de-DE" dirty="0" smtClean="0"/>
          </a:p>
          <a:p>
            <a:r>
              <a:rPr lang="de-DE" dirty="0" smtClean="0"/>
              <a:t>Bibliotheken/</a:t>
            </a:r>
            <a:r>
              <a:rPr lang="de-DE" dirty="0" err="1" smtClean="0"/>
              <a:t>Nugets</a:t>
            </a:r>
            <a:r>
              <a:rPr lang="de-DE" dirty="0" smtClean="0"/>
              <a:t> </a:t>
            </a:r>
          </a:p>
          <a:p>
            <a:pPr lvl="1"/>
            <a:r>
              <a:rPr lang="de-DE" dirty="0"/>
              <a:t>log4net</a:t>
            </a:r>
          </a:p>
          <a:p>
            <a:pPr lvl="1"/>
            <a:r>
              <a:rPr lang="de-DE" dirty="0" err="1"/>
              <a:t>Serilog</a:t>
            </a:r>
            <a:r>
              <a:rPr lang="de-DE" dirty="0"/>
              <a:t> </a:t>
            </a:r>
          </a:p>
          <a:p>
            <a:pPr lvl="1"/>
            <a:r>
              <a:rPr lang="de-DE" dirty="0" err="1" smtClean="0"/>
              <a:t>Microsoft.Extension.Logging</a:t>
            </a:r>
            <a:endParaRPr lang="de-DE" dirty="0" smtClean="0"/>
          </a:p>
          <a:p>
            <a:pPr lvl="1"/>
            <a:r>
              <a:rPr lang="de-DE" dirty="0" smtClean="0"/>
              <a:t>…</a:t>
            </a:r>
            <a:endParaRPr lang="de-DE" dirty="0"/>
          </a:p>
        </p:txBody>
      </p:sp>
      <p:sp>
        <p:nvSpPr>
          <p:cNvPr id="3" name="Textplatzhalter 2"/>
          <p:cNvSpPr>
            <a:spLocks noGrp="1"/>
          </p:cNvSpPr>
          <p:nvPr>
            <p:ph type="body" sz="quarter" idx="13"/>
          </p:nvPr>
        </p:nvSpPr>
        <p:spPr/>
        <p:txBody>
          <a:bodyPr/>
          <a:lstStyle/>
          <a:p>
            <a:r>
              <a:rPr lang="de-DE" dirty="0" err="1" smtClean="0"/>
              <a:t>Logging</a:t>
            </a:r>
            <a:r>
              <a:rPr lang="de-DE" dirty="0" smtClean="0"/>
              <a:t> - Implementierung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28</a:t>
            </a:fld>
            <a:endParaRPr lang="de-DE" dirty="0"/>
          </a:p>
        </p:txBody>
      </p:sp>
    </p:spTree>
    <p:extLst>
      <p:ext uri="{BB962C8B-B14F-4D97-AF65-F5344CB8AC3E}">
        <p14:creationId xmlns:p14="http://schemas.microsoft.com/office/powerpoint/2010/main" val="33144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Bietet Schnittstelle mit der es möglich ist Log Messages hinzuzufügen.</a:t>
            </a:r>
          </a:p>
          <a:p>
            <a:pPr lvl="1"/>
            <a:r>
              <a:rPr lang="de-DE" dirty="0" err="1"/>
              <a:t>ILog</a:t>
            </a:r>
            <a:endParaRPr lang="de-DE" dirty="0" smtClean="0"/>
          </a:p>
          <a:p>
            <a:pPr lvl="2"/>
            <a:r>
              <a:rPr lang="de-DE" dirty="0" err="1" smtClean="0"/>
              <a:t>Log.Debug</a:t>
            </a:r>
            <a:r>
              <a:rPr lang="de-DE" dirty="0" smtClean="0"/>
              <a:t>()</a:t>
            </a:r>
          </a:p>
          <a:p>
            <a:pPr lvl="2"/>
            <a:r>
              <a:rPr lang="de-DE" dirty="0" err="1" smtClean="0"/>
              <a:t>Log.Error</a:t>
            </a:r>
            <a:r>
              <a:rPr lang="de-DE" dirty="0" smtClean="0"/>
              <a:t>()</a:t>
            </a:r>
          </a:p>
          <a:p>
            <a:pPr lvl="2"/>
            <a:r>
              <a:rPr lang="de-DE" dirty="0" smtClean="0"/>
              <a:t>…</a:t>
            </a:r>
          </a:p>
          <a:p>
            <a:pPr marL="684000" lvl="2" indent="0">
              <a:buNone/>
            </a:pPr>
            <a:endParaRPr lang="de-DE" dirty="0" smtClean="0"/>
          </a:p>
          <a:p>
            <a:r>
              <a:rPr lang="de-DE" dirty="0" smtClean="0"/>
              <a:t>Bietet eine unabhängige Konfiguration die es erlaubt diese Nachrichten an verschiedene Komponenten zu senden. (</a:t>
            </a:r>
            <a:r>
              <a:rPr lang="de-DE" dirty="0" err="1" smtClean="0"/>
              <a:t>Appender</a:t>
            </a:r>
            <a:r>
              <a:rPr lang="de-DE" dirty="0" smtClean="0"/>
              <a:t>)</a:t>
            </a:r>
          </a:p>
          <a:p>
            <a:pPr lvl="1"/>
            <a:r>
              <a:rPr lang="de-DE" dirty="0" err="1" smtClean="0"/>
              <a:t>FileAppender</a:t>
            </a:r>
            <a:endParaRPr lang="de-DE" dirty="0" smtClean="0"/>
          </a:p>
          <a:p>
            <a:pPr lvl="1"/>
            <a:r>
              <a:rPr lang="de-DE" dirty="0" err="1" smtClean="0"/>
              <a:t>ConsoleAppender</a:t>
            </a:r>
            <a:endParaRPr lang="de-DE" dirty="0" smtClean="0"/>
          </a:p>
          <a:p>
            <a:pPr lvl="1"/>
            <a:r>
              <a:rPr lang="de-DE" dirty="0" smtClean="0"/>
              <a:t>…</a:t>
            </a:r>
          </a:p>
          <a:p>
            <a:pPr lvl="1"/>
            <a:endParaRPr lang="de-DE" dirty="0" smtClean="0"/>
          </a:p>
          <a:p>
            <a:pPr marL="324000" lvl="1" indent="0">
              <a:buNone/>
            </a:pPr>
            <a:endParaRPr lang="de-DE" dirty="0"/>
          </a:p>
        </p:txBody>
      </p:sp>
      <p:sp>
        <p:nvSpPr>
          <p:cNvPr id="3" name="Textplatzhalter 2"/>
          <p:cNvSpPr>
            <a:spLocks noGrp="1"/>
          </p:cNvSpPr>
          <p:nvPr>
            <p:ph type="body" sz="quarter" idx="13"/>
          </p:nvPr>
        </p:nvSpPr>
        <p:spPr/>
        <p:txBody>
          <a:bodyPr/>
          <a:lstStyle/>
          <a:p>
            <a:r>
              <a:rPr lang="de-DE" dirty="0" err="1" smtClean="0"/>
              <a:t>Logging</a:t>
            </a:r>
            <a:r>
              <a:rPr lang="de-DE" dirty="0" smtClean="0"/>
              <a:t> – Log4net</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29</a:t>
            </a:fld>
            <a:endParaRPr lang="de-DE" dirty="0"/>
          </a:p>
        </p:txBody>
      </p:sp>
    </p:spTree>
    <p:extLst>
      <p:ext uri="{BB962C8B-B14F-4D97-AF65-F5344CB8AC3E}">
        <p14:creationId xmlns:p14="http://schemas.microsoft.com/office/powerpoint/2010/main" val="38078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Eingaben von Benutzer fehlerhaft</a:t>
            </a:r>
          </a:p>
          <a:p>
            <a:pPr lvl="1"/>
            <a:r>
              <a:rPr lang="de-DE" dirty="0" smtClean="0"/>
              <a:t>Benutzer tätigt unerwartete Aktionen</a:t>
            </a:r>
          </a:p>
          <a:p>
            <a:pPr lvl="1"/>
            <a:r>
              <a:rPr lang="de-DE" dirty="0" smtClean="0"/>
              <a:t>Kann etwas falsch eingegeben werden, so wird das früher oder später passieren.</a:t>
            </a:r>
          </a:p>
          <a:p>
            <a:pPr marL="684000" lvl="2" indent="0">
              <a:buNone/>
            </a:pPr>
            <a:endParaRPr lang="de-DE" dirty="0" smtClean="0"/>
          </a:p>
          <a:p>
            <a:pPr marL="0" indent="0">
              <a:buNone/>
            </a:pPr>
            <a:endParaRPr lang="de-DE" dirty="0" smtClean="0"/>
          </a:p>
        </p:txBody>
      </p:sp>
      <p:sp>
        <p:nvSpPr>
          <p:cNvPr id="3" name="Textplatzhalter 2"/>
          <p:cNvSpPr>
            <a:spLocks noGrp="1"/>
          </p:cNvSpPr>
          <p:nvPr>
            <p:ph type="body" sz="quarter" idx="13"/>
          </p:nvPr>
        </p:nvSpPr>
        <p:spPr/>
        <p:txBody>
          <a:bodyPr/>
          <a:lstStyle/>
          <a:p>
            <a:r>
              <a:rPr lang="de-DE" dirty="0" smtClean="0"/>
              <a:t>Fehlerbehandlung – Warum treten Fehler auf?</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a:t>
            </a:fld>
            <a:endParaRPr lang="de-DE" dirty="0"/>
          </a:p>
        </p:txBody>
      </p:sp>
      <p:pic>
        <p:nvPicPr>
          <p:cNvPr id="7" name="Grafik 6"/>
          <p:cNvPicPr>
            <a:picLocks noChangeAspect="1"/>
          </p:cNvPicPr>
          <p:nvPr/>
        </p:nvPicPr>
        <p:blipFill>
          <a:blip r:embed="rId2"/>
          <a:stretch>
            <a:fillRect/>
          </a:stretch>
        </p:blipFill>
        <p:spPr>
          <a:xfrm>
            <a:off x="853212" y="1921396"/>
            <a:ext cx="2885306" cy="2954553"/>
          </a:xfrm>
          <a:prstGeom prst="rect">
            <a:avLst/>
          </a:prstGeom>
        </p:spPr>
      </p:pic>
    </p:spTree>
    <p:extLst>
      <p:ext uri="{BB962C8B-B14F-4D97-AF65-F5344CB8AC3E}">
        <p14:creationId xmlns:p14="http://schemas.microsoft.com/office/powerpoint/2010/main" val="18389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Log4net „installieren“</a:t>
            </a:r>
          </a:p>
          <a:p>
            <a:pPr lvl="1"/>
            <a:r>
              <a:rPr lang="de-DE" dirty="0" err="1" smtClean="0"/>
              <a:t>Nuget</a:t>
            </a:r>
            <a:r>
              <a:rPr lang="de-DE" dirty="0" smtClean="0"/>
              <a:t> Paketverwaltung</a:t>
            </a:r>
          </a:p>
          <a:p>
            <a:pPr lvl="2"/>
            <a:r>
              <a:rPr lang="de-DE" dirty="0" smtClean="0"/>
              <a:t>nach log4net suchen</a:t>
            </a:r>
          </a:p>
          <a:p>
            <a:pPr lvl="2"/>
            <a:r>
              <a:rPr lang="de-DE" dirty="0" smtClean="0"/>
              <a:t>installieren.</a:t>
            </a:r>
          </a:p>
          <a:p>
            <a:pPr lvl="1"/>
            <a:endParaRPr lang="de-DE" dirty="0"/>
          </a:p>
          <a:p>
            <a:r>
              <a:rPr lang="de-DE" dirty="0" smtClean="0"/>
              <a:t>Log4net konfigurieren</a:t>
            </a:r>
          </a:p>
          <a:p>
            <a:pPr lvl="1"/>
            <a:r>
              <a:rPr lang="de-DE" dirty="0" err="1" smtClean="0"/>
              <a:t>App.config</a:t>
            </a:r>
            <a:r>
              <a:rPr lang="de-DE" dirty="0" smtClean="0"/>
              <a:t> erweitern</a:t>
            </a:r>
          </a:p>
          <a:p>
            <a:pPr lvl="1"/>
            <a:r>
              <a:rPr lang="de-DE" dirty="0"/>
              <a:t>Beispiele: </a:t>
            </a:r>
            <a:r>
              <a:rPr lang="de-DE" dirty="0">
                <a:hlinkClick r:id="rId2"/>
              </a:rPr>
              <a:t>https://csharp.today/log4net-tutorial-great-library-for-logging</a:t>
            </a:r>
            <a:r>
              <a:rPr lang="de-DE" dirty="0" smtClean="0">
                <a:hlinkClick r:id="rId2"/>
              </a:rPr>
              <a:t>/</a:t>
            </a:r>
            <a:endParaRPr lang="de-DE" dirty="0"/>
          </a:p>
          <a:p>
            <a:pPr lvl="1"/>
            <a:r>
              <a:rPr lang="de-DE" dirty="0" smtClean="0"/>
              <a:t>Unter Properties -&gt; In </a:t>
            </a:r>
            <a:r>
              <a:rPr lang="de-DE" dirty="0" err="1" smtClean="0"/>
              <a:t>AssemblyInfo.cs</a:t>
            </a:r>
            <a:r>
              <a:rPr lang="de-DE" dirty="0" smtClean="0"/>
              <a:t> folgende Zeile einfügen.</a:t>
            </a:r>
          </a:p>
          <a:p>
            <a:pPr lvl="2"/>
            <a:r>
              <a:rPr lang="de-DE" dirty="0"/>
              <a:t>[</a:t>
            </a:r>
            <a:r>
              <a:rPr lang="de-DE" dirty="0" err="1"/>
              <a:t>assembly</a:t>
            </a:r>
            <a:r>
              <a:rPr lang="de-DE" dirty="0"/>
              <a:t>: log4net.Config.XmlConfigurator(</a:t>
            </a:r>
            <a:r>
              <a:rPr lang="de-DE" dirty="0" err="1"/>
              <a:t>ConfigFile</a:t>
            </a:r>
            <a:r>
              <a:rPr lang="de-DE" dirty="0"/>
              <a:t> = "log4net.config</a:t>
            </a:r>
            <a:r>
              <a:rPr lang="de-DE" dirty="0" smtClean="0"/>
              <a:t>")]</a:t>
            </a:r>
            <a:endParaRPr lang="de-DE" dirty="0"/>
          </a:p>
          <a:p>
            <a:pPr lvl="1"/>
            <a:r>
              <a:rPr lang="de-DE" dirty="0" smtClean="0"/>
              <a:t>Beim Start des Programms, z.B. in der Main Funktion folgende Zeile hinzufügen</a:t>
            </a:r>
          </a:p>
          <a:p>
            <a:pPr lvl="2"/>
            <a:r>
              <a:rPr lang="de-DE" dirty="0" smtClean="0"/>
              <a:t>log4net.Config.XmlConfigurator.Configure</a:t>
            </a:r>
            <a:r>
              <a:rPr lang="de-DE" dirty="0"/>
              <a:t>();</a:t>
            </a:r>
            <a:endParaRPr lang="de-DE" dirty="0"/>
          </a:p>
        </p:txBody>
      </p:sp>
      <p:sp>
        <p:nvSpPr>
          <p:cNvPr id="3" name="Textplatzhalter 2"/>
          <p:cNvSpPr>
            <a:spLocks noGrp="1"/>
          </p:cNvSpPr>
          <p:nvPr>
            <p:ph type="body" sz="quarter" idx="13"/>
          </p:nvPr>
        </p:nvSpPr>
        <p:spPr/>
        <p:txBody>
          <a:bodyPr/>
          <a:lstStyle/>
          <a:p>
            <a:r>
              <a:rPr lang="de-DE" dirty="0" err="1" smtClean="0"/>
              <a:t>Logging</a:t>
            </a:r>
            <a:r>
              <a:rPr lang="de-DE" dirty="0" smtClean="0"/>
              <a:t> – Log4net - Implementierung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30</a:t>
            </a:fld>
            <a:endParaRPr lang="de-DE" dirty="0"/>
          </a:p>
        </p:txBody>
      </p:sp>
    </p:spTree>
    <p:extLst>
      <p:ext uri="{BB962C8B-B14F-4D97-AF65-F5344CB8AC3E}">
        <p14:creationId xmlns:p14="http://schemas.microsoft.com/office/powerpoint/2010/main" val="303835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Einen Logger initialisieren</a:t>
            </a:r>
          </a:p>
          <a:p>
            <a:pPr lvl="1"/>
            <a:r>
              <a:rPr lang="de-DE" dirty="0"/>
              <a:t>private </a:t>
            </a:r>
            <a:r>
              <a:rPr lang="de-DE" dirty="0" err="1"/>
              <a:t>static</a:t>
            </a:r>
            <a:r>
              <a:rPr lang="de-DE" dirty="0"/>
              <a:t> </a:t>
            </a:r>
            <a:r>
              <a:rPr lang="de-DE" dirty="0" err="1"/>
              <a:t>readonly</a:t>
            </a:r>
            <a:r>
              <a:rPr lang="de-DE" dirty="0"/>
              <a:t> </a:t>
            </a:r>
            <a:r>
              <a:rPr lang="de-DE" dirty="0" err="1"/>
              <a:t>ILog</a:t>
            </a:r>
            <a:r>
              <a:rPr lang="de-DE" dirty="0"/>
              <a:t> _log = </a:t>
            </a:r>
            <a:r>
              <a:rPr lang="de-DE" dirty="0" err="1"/>
              <a:t>LogManager.GetLogger</a:t>
            </a:r>
            <a:r>
              <a:rPr lang="de-DE" dirty="0"/>
              <a:t>(</a:t>
            </a:r>
            <a:r>
              <a:rPr lang="de-DE" dirty="0" err="1"/>
              <a:t>MethodBase.GetCurrentMethod</a:t>
            </a:r>
            <a:r>
              <a:rPr lang="de-DE" dirty="0"/>
              <a:t>().</a:t>
            </a:r>
            <a:r>
              <a:rPr lang="de-DE" dirty="0" err="1"/>
              <a:t>DeclaringType</a:t>
            </a:r>
            <a:r>
              <a:rPr lang="de-DE" dirty="0"/>
              <a:t>);</a:t>
            </a:r>
            <a:endParaRPr lang="de-DE" dirty="0" smtClean="0"/>
          </a:p>
          <a:p>
            <a:r>
              <a:rPr lang="de-DE" dirty="0" smtClean="0"/>
              <a:t>Logger nutzen</a:t>
            </a:r>
          </a:p>
          <a:p>
            <a:pPr lvl="1"/>
            <a:r>
              <a:rPr lang="de-DE" dirty="0" smtClean="0"/>
              <a:t>_</a:t>
            </a:r>
            <a:r>
              <a:rPr lang="de-DE" dirty="0" err="1"/>
              <a:t>log.Debug</a:t>
            </a:r>
            <a:r>
              <a:rPr lang="de-DE" dirty="0" smtClean="0"/>
              <a:t>(„…“)</a:t>
            </a:r>
          </a:p>
          <a:p>
            <a:pPr lvl="1"/>
            <a:r>
              <a:rPr lang="de-DE" dirty="0" smtClean="0"/>
              <a:t>_</a:t>
            </a:r>
            <a:r>
              <a:rPr lang="de-DE" dirty="0" err="1" smtClean="0"/>
              <a:t>log.Error</a:t>
            </a:r>
            <a:r>
              <a:rPr lang="de-DE" dirty="0" smtClean="0"/>
              <a:t>(„…“)</a:t>
            </a:r>
            <a:endParaRPr lang="de-DE" dirty="0"/>
          </a:p>
        </p:txBody>
      </p:sp>
      <p:sp>
        <p:nvSpPr>
          <p:cNvPr id="3" name="Textplatzhalter 2"/>
          <p:cNvSpPr>
            <a:spLocks noGrp="1"/>
          </p:cNvSpPr>
          <p:nvPr>
            <p:ph type="body" sz="quarter" idx="13"/>
          </p:nvPr>
        </p:nvSpPr>
        <p:spPr/>
        <p:txBody>
          <a:bodyPr/>
          <a:lstStyle/>
          <a:p>
            <a:r>
              <a:rPr lang="de-DE" dirty="0" err="1"/>
              <a:t>Logging</a:t>
            </a:r>
            <a:r>
              <a:rPr lang="de-DE" dirty="0"/>
              <a:t> – Log4net - Implementierung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31</a:t>
            </a:fld>
            <a:endParaRPr lang="de-DE" dirty="0"/>
          </a:p>
        </p:txBody>
      </p:sp>
    </p:spTree>
    <p:extLst>
      <p:ext uri="{BB962C8B-B14F-4D97-AF65-F5344CB8AC3E}">
        <p14:creationId xmlns:p14="http://schemas.microsoft.com/office/powerpoint/2010/main" val="20216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err="1" smtClean="0"/>
              <a:t>Logging</a:t>
            </a:r>
            <a:r>
              <a:rPr lang="de-DE" dirty="0" smtClean="0"/>
              <a:t> – Log4net - </a:t>
            </a:r>
            <a:r>
              <a:rPr lang="de-DE" dirty="0" err="1" smtClean="0"/>
              <a:t>AppConfig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32</a:t>
            </a:fld>
            <a:endParaRPr lang="de-DE" dirty="0"/>
          </a:p>
        </p:txBody>
      </p:sp>
      <p:sp>
        <p:nvSpPr>
          <p:cNvPr id="7" name="Rechteck 6"/>
          <p:cNvSpPr/>
          <p:nvPr/>
        </p:nvSpPr>
        <p:spPr>
          <a:xfrm>
            <a:off x="286559" y="769268"/>
            <a:ext cx="8712968" cy="4339650"/>
          </a:xfrm>
          <a:prstGeom prst="rect">
            <a:avLst/>
          </a:prstGeom>
        </p:spPr>
        <p:txBody>
          <a:bodyPr wrap="square">
            <a:spAutoFit/>
          </a:bodyPr>
          <a:lstStyle/>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xml</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version</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1.0</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encoding</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utf-8</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configuration</a:t>
            </a:r>
            <a:r>
              <a:rPr lang="de-DE" sz="1200" dirty="0">
                <a:solidFill>
                  <a:srgbClr val="0000FF"/>
                </a:solidFill>
                <a:latin typeface="Consolas" panose="020B0609020204030204" pitchFamily="49" charset="0"/>
              </a:rPr>
              <a:t>&gt;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a:t>
            </a:r>
            <a:r>
              <a:rPr lang="de-DE" sz="1200" b="1" dirty="0">
                <a:solidFill>
                  <a:srgbClr val="0000FF"/>
                </a:solidFill>
                <a:latin typeface="Consolas" panose="020B0609020204030204" pitchFamily="49" charset="0"/>
              </a:rPr>
              <a:t>&lt;</a:t>
            </a:r>
            <a:r>
              <a:rPr lang="de-DE" sz="1200" b="1" dirty="0" err="1">
                <a:solidFill>
                  <a:srgbClr val="A31515"/>
                </a:solidFill>
                <a:latin typeface="Consolas" panose="020B0609020204030204" pitchFamily="49" charset="0"/>
              </a:rPr>
              <a:t>configSections</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section</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name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log4net.Config.Log4NetConfigurationSectionHandler, log4net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configSections</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a:solidFill>
                  <a:srgbClr val="A31515"/>
                </a:solidFill>
                <a:latin typeface="Consolas" panose="020B0609020204030204" pitchFamily="49" charset="0"/>
              </a:rPr>
              <a:t>log4net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root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level</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ALL</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appender-ref</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ref</a:t>
            </a:r>
            <a:r>
              <a:rPr lang="de-DE" sz="1200" b="1" dirty="0" smtClean="0">
                <a:solidFill>
                  <a:srgbClr val="0000FF"/>
                </a:solidFill>
                <a:latin typeface="Consolas" panose="020B0609020204030204" pitchFamily="49" charset="0"/>
              </a:rPr>
              <a:t>=</a:t>
            </a:r>
            <a:r>
              <a:rPr lang="de-DE" sz="1200" b="1" dirty="0" smtClean="0">
                <a:solidFill>
                  <a:srgbClr val="000000"/>
                </a:solidFill>
                <a:latin typeface="Consolas" panose="020B0609020204030204" pitchFamily="49" charset="0"/>
              </a:rPr>
              <a:t>„</a:t>
            </a:r>
            <a:r>
              <a:rPr lang="de-DE" sz="1200" b="1" dirty="0" err="1" smtClean="0">
                <a:solidFill>
                  <a:srgbClr val="0000FF"/>
                </a:solidFill>
                <a:latin typeface="Consolas" panose="020B0609020204030204" pitchFamily="49" charset="0"/>
              </a:rPr>
              <a:t>file</a:t>
            </a:r>
            <a:r>
              <a:rPr lang="de-DE" sz="1200" b="1" dirty="0" smtClean="0">
                <a:solidFill>
                  <a:srgbClr val="000000"/>
                </a:solidFill>
                <a:latin typeface="Consolas" panose="020B0609020204030204" pitchFamily="49" charset="0"/>
              </a:rPr>
              <a:t>"</a:t>
            </a:r>
            <a:r>
              <a:rPr lang="de-DE" sz="1200" b="1" dirty="0" smtClean="0">
                <a:solidFill>
                  <a:srgbClr val="0000FF"/>
                </a:solidFill>
                <a:latin typeface="Consolas" panose="020B0609020204030204" pitchFamily="49" charset="0"/>
              </a:rPr>
              <a:t> </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root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name</a:t>
            </a:r>
            <a:r>
              <a:rPr lang="de-DE" sz="1200" b="1" dirty="0" smtClean="0">
                <a:solidFill>
                  <a:srgbClr val="0000FF"/>
                </a:solidFill>
                <a:latin typeface="Consolas" panose="020B0609020204030204" pitchFamily="49" charset="0"/>
              </a:rPr>
              <a:t>=</a:t>
            </a:r>
            <a:r>
              <a:rPr lang="de-DE" sz="1200" b="1" dirty="0" smtClean="0">
                <a:solidFill>
                  <a:srgbClr val="000000"/>
                </a:solidFill>
                <a:latin typeface="Consolas" panose="020B0609020204030204" pitchFamily="49" charset="0"/>
              </a:rPr>
              <a:t>„</a:t>
            </a:r>
            <a:r>
              <a:rPr lang="de-DE" sz="1200" b="1" dirty="0" err="1" smtClean="0">
                <a:solidFill>
                  <a:srgbClr val="0000FF"/>
                </a:solidFill>
                <a:latin typeface="Consolas" panose="020B0609020204030204" pitchFamily="49" charset="0"/>
              </a:rPr>
              <a:t>file</a:t>
            </a:r>
            <a:r>
              <a:rPr lang="de-DE" sz="1200" b="1" dirty="0" smtClean="0">
                <a:solidFill>
                  <a:srgbClr val="000000"/>
                </a:solidFill>
                <a:latin typeface="Consolas" panose="020B0609020204030204" pitchFamily="49" charset="0"/>
              </a:rPr>
              <a:t>"</a:t>
            </a:r>
            <a:r>
              <a:rPr lang="de-DE" sz="1200" b="1" dirty="0" smtClean="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log4net.Appender.FileAppender</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file</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application.log</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appendToFile</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err="1">
                <a:solidFill>
                  <a:srgbClr val="0000FF"/>
                </a:solidFill>
                <a:latin typeface="Consolas" panose="020B0609020204030204" pitchFamily="49" charset="0"/>
              </a:rPr>
              <a:t>true</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lockingModel</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log4net.Appender.FileAppender+MinimalLock</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layout</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log4net.Layout.PatternLayout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conversionPattern</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t>
            </a:r>
            <a:r>
              <a:rPr lang="de-DE" sz="1200" b="1" dirty="0" err="1">
                <a:solidFill>
                  <a:srgbClr val="0000FF"/>
                </a:solidFill>
                <a:latin typeface="Consolas" panose="020B0609020204030204" pitchFamily="49" charset="0"/>
              </a:rPr>
              <a:t>date</a:t>
            </a:r>
            <a:r>
              <a:rPr lang="de-DE" sz="1200" b="1" dirty="0">
                <a:solidFill>
                  <a:srgbClr val="0000FF"/>
                </a:solidFill>
                <a:latin typeface="Consolas" panose="020B0609020204030204" pitchFamily="49" charset="0"/>
              </a:rPr>
              <a:t> %</a:t>
            </a:r>
            <a:r>
              <a:rPr lang="de-DE" sz="1200" b="1" dirty="0" err="1">
                <a:solidFill>
                  <a:srgbClr val="0000FF"/>
                </a:solidFill>
                <a:latin typeface="Consolas" panose="020B0609020204030204" pitchFamily="49" charset="0"/>
              </a:rPr>
              <a:t>level</a:t>
            </a:r>
            <a:r>
              <a:rPr lang="de-DE" sz="1200" b="1" dirty="0">
                <a:solidFill>
                  <a:srgbClr val="0000FF"/>
                </a:solidFill>
                <a:latin typeface="Consolas" panose="020B0609020204030204" pitchFamily="49" charset="0"/>
              </a:rPr>
              <a:t> %</a:t>
            </a:r>
            <a:r>
              <a:rPr lang="de-DE" sz="1200" b="1" dirty="0" err="1">
                <a:solidFill>
                  <a:srgbClr val="0000FF"/>
                </a:solidFill>
                <a:latin typeface="Consolas" panose="020B0609020204030204" pitchFamily="49" charset="0"/>
              </a:rPr>
              <a:t>logger</a:t>
            </a:r>
            <a:r>
              <a:rPr lang="de-DE" sz="1200" b="1" dirty="0">
                <a:solidFill>
                  <a:srgbClr val="0000FF"/>
                </a:solidFill>
                <a:latin typeface="Consolas" panose="020B0609020204030204" pitchFamily="49" charset="0"/>
              </a:rPr>
              <a:t> - %</a:t>
            </a:r>
            <a:r>
              <a:rPr lang="de-DE" sz="1200" b="1" dirty="0" err="1">
                <a:solidFill>
                  <a:srgbClr val="0000FF"/>
                </a:solidFill>
                <a:latin typeface="Consolas" panose="020B0609020204030204" pitchFamily="49" charset="0"/>
              </a:rPr>
              <a:t>message%newline</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layout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a:solidFill>
                  <a:srgbClr val="A31515"/>
                </a:solidFill>
                <a:latin typeface="Consolas" panose="020B0609020204030204" pitchFamily="49" charset="0"/>
              </a:rPr>
              <a:t>log4net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startup</a:t>
            </a:r>
            <a:r>
              <a:rPr lang="de-DE" sz="1200" dirty="0">
                <a:solidFill>
                  <a:srgbClr val="0000FF"/>
                </a:solidFill>
                <a:latin typeface="Consolas" panose="020B0609020204030204" pitchFamily="49" charset="0"/>
              </a:rPr>
              <a:t>&gt; </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supportedRuntime</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version</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v4.0</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sku</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a:t>
            </a:r>
            <a:r>
              <a:rPr lang="de-DE" sz="1200" dirty="0" err="1">
                <a:solidFill>
                  <a:srgbClr val="0000FF"/>
                </a:solidFill>
                <a:latin typeface="Consolas" panose="020B0609020204030204" pitchFamily="49" charset="0"/>
              </a:rPr>
              <a:t>NETFramework,Version</a:t>
            </a:r>
            <a:r>
              <a:rPr lang="de-DE" sz="1200" dirty="0">
                <a:solidFill>
                  <a:srgbClr val="0000FF"/>
                </a:solidFill>
                <a:latin typeface="Consolas" panose="020B0609020204030204" pitchFamily="49" charset="0"/>
              </a:rPr>
              <a:t>=v4.6.2</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startup</a:t>
            </a:r>
            <a:r>
              <a:rPr lang="de-DE" sz="1200" dirty="0">
                <a:solidFill>
                  <a:srgbClr val="0000FF"/>
                </a:solidFill>
                <a:latin typeface="Consolas" panose="020B0609020204030204" pitchFamily="49" charset="0"/>
              </a:rPr>
              <a:t>&gt;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configuration</a:t>
            </a:r>
            <a:r>
              <a:rPr lang="de-DE" sz="1200" dirty="0">
                <a:solidFill>
                  <a:srgbClr val="0000FF"/>
                </a:solidFill>
                <a:latin typeface="Consolas" panose="020B0609020204030204" pitchFamily="49" charset="0"/>
              </a:rPr>
              <a:t>&gt;</a:t>
            </a:r>
            <a:endParaRPr lang="de-DE" sz="1200" dirty="0"/>
          </a:p>
        </p:txBody>
      </p:sp>
    </p:spTree>
    <p:extLst>
      <p:ext uri="{BB962C8B-B14F-4D97-AF65-F5344CB8AC3E}">
        <p14:creationId xmlns:p14="http://schemas.microsoft.com/office/powerpoint/2010/main" val="376092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effectLst>
                  <a:glow>
                    <a:srgbClr val="000000"/>
                  </a:glow>
                  <a:outerShdw sx="0" sy="0">
                    <a:srgbClr val="000000"/>
                  </a:outerShdw>
                  <a:reflection stA="0" endPos="0" fadeDir="0" sx="0" sy="0"/>
                </a:effectLst>
              </a:rPr>
              <a:t>Übung04_Logging</a:t>
            </a:r>
          </a:p>
          <a:p>
            <a:endParaRPr lang="de-DE" dirty="0"/>
          </a:p>
        </p:txBody>
      </p:sp>
      <p:sp>
        <p:nvSpPr>
          <p:cNvPr id="3" name="Textplatzhalter 2"/>
          <p:cNvSpPr>
            <a:spLocks noGrp="1"/>
          </p:cNvSpPr>
          <p:nvPr>
            <p:ph type="body" sz="quarter" idx="13"/>
          </p:nvPr>
        </p:nvSpPr>
        <p:spPr/>
        <p:txBody>
          <a:bodyPr/>
          <a:lstStyle/>
          <a:p>
            <a:r>
              <a:rPr lang="de-DE" dirty="0" err="1" smtClean="0"/>
              <a:t>Loggin</a:t>
            </a:r>
            <a:r>
              <a:rPr lang="de-DE" dirty="0" smtClean="0"/>
              <a:t> - Übung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33</a:t>
            </a:fld>
            <a:endParaRPr lang="de-DE" dirty="0"/>
          </a:p>
        </p:txBody>
      </p:sp>
    </p:spTree>
    <p:extLst>
      <p:ext uri="{BB962C8B-B14F-4D97-AF65-F5344CB8AC3E}">
        <p14:creationId xmlns:p14="http://schemas.microsoft.com/office/powerpoint/2010/main" val="266277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hlinkClick r:id="rId2"/>
            </a:endParaRPr>
          </a:p>
          <a:p>
            <a:r>
              <a:rPr lang="de-DE" dirty="0" smtClean="0">
                <a:hlinkClick r:id="rId2"/>
              </a:rPr>
              <a:t>http</a:t>
            </a:r>
            <a:r>
              <a:rPr lang="de-DE" dirty="0">
                <a:hlinkClick r:id="rId2"/>
              </a:rPr>
              <a:t>://</a:t>
            </a:r>
            <a:r>
              <a:rPr lang="de-DE" dirty="0" smtClean="0">
                <a:hlinkClick r:id="rId2"/>
              </a:rPr>
              <a:t>openbook.rheinwerk-verlag.de/visual_csharp_2012/1997_07_001.html</a:t>
            </a:r>
            <a:endParaRPr lang="de-DE" dirty="0" smtClean="0"/>
          </a:p>
          <a:p>
            <a:r>
              <a:rPr lang="de-DE" dirty="0">
                <a:hlinkClick r:id="rId3"/>
              </a:rPr>
              <a:t>https://stackify.com/log4net-guide-dotnet-logging</a:t>
            </a:r>
            <a:r>
              <a:rPr lang="de-DE" dirty="0" smtClean="0">
                <a:hlinkClick r:id="rId3"/>
              </a:rPr>
              <a:t>/</a:t>
            </a:r>
            <a:endParaRPr lang="de-DE" dirty="0" smtClean="0"/>
          </a:p>
          <a:p>
            <a:endParaRPr lang="de-DE" dirty="0" smtClean="0"/>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Quellen / Verweise / Interessantes…</a:t>
            </a:r>
            <a:r>
              <a:rPr lang="de-DE" dirty="0" smtClean="0"/>
              <a:t>	</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34</a:t>
            </a:fld>
            <a:endParaRPr lang="de-DE" dirty="0"/>
          </a:p>
        </p:txBody>
      </p:sp>
    </p:spTree>
    <p:extLst>
      <p:ext uri="{BB962C8B-B14F-4D97-AF65-F5344CB8AC3E}">
        <p14:creationId xmlns:p14="http://schemas.microsoft.com/office/powerpoint/2010/main" val="237287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Fehler im Code</a:t>
            </a:r>
          </a:p>
          <a:p>
            <a:pPr lvl="1"/>
            <a:r>
              <a:rPr lang="de-DE" dirty="0"/>
              <a:t>Statistische Fehlerdichte zwischen 0,5 – 10 Fehler pro 1000 Zeilen Code.</a:t>
            </a:r>
          </a:p>
          <a:p>
            <a:pPr lvl="1"/>
            <a:r>
              <a:rPr lang="de-DE" dirty="0">
                <a:hlinkClick r:id="rId2"/>
              </a:rPr>
              <a:t>https://de.wikipedia.org/wiki/Fehlerquotient</a:t>
            </a:r>
            <a:endParaRPr lang="de-DE" dirty="0"/>
          </a:p>
          <a:p>
            <a:pPr lvl="1"/>
            <a:r>
              <a:rPr lang="de-DE" dirty="0"/>
              <a:t>Codeänderungen -&gt; Neue Anforderungen</a:t>
            </a:r>
          </a:p>
          <a:p>
            <a:pPr lvl="1"/>
            <a:r>
              <a:rPr lang="de-DE" dirty="0"/>
              <a:t>Logische </a:t>
            </a:r>
            <a:r>
              <a:rPr lang="de-DE" dirty="0" smtClean="0"/>
              <a:t>Fehler</a:t>
            </a:r>
          </a:p>
          <a:p>
            <a:pPr lvl="2"/>
            <a:r>
              <a:rPr lang="de-DE" dirty="0" smtClean="0"/>
              <a:t>Sind meist nicht offensichtlich (Kein Absturz, </a:t>
            </a:r>
            <a:r>
              <a:rPr lang="de-DE" dirty="0" err="1" smtClean="0"/>
              <a:t>Exception</a:t>
            </a:r>
            <a:r>
              <a:rPr lang="de-DE" dirty="0" smtClean="0"/>
              <a:t>…)</a:t>
            </a:r>
            <a:endParaRPr lang="de-DE" dirty="0"/>
          </a:p>
          <a:p>
            <a:pPr marL="324000" lvl="1" indent="0">
              <a:buNone/>
            </a:pPr>
            <a:endParaRPr lang="de-DE" dirty="0"/>
          </a:p>
          <a:p>
            <a:r>
              <a:rPr lang="de-DE" dirty="0"/>
              <a:t>Hardware </a:t>
            </a:r>
          </a:p>
          <a:p>
            <a:pPr lvl="1"/>
            <a:r>
              <a:rPr lang="de-DE" dirty="0"/>
              <a:t>Neue Hardware verhält sich anders / wird nicht unterstützt</a:t>
            </a:r>
          </a:p>
          <a:p>
            <a:pPr lvl="1"/>
            <a:r>
              <a:rPr lang="de-DE" dirty="0"/>
              <a:t>Festplatte </a:t>
            </a:r>
            <a:r>
              <a:rPr lang="de-DE" dirty="0" smtClean="0"/>
              <a:t>voll</a:t>
            </a:r>
            <a:endParaRPr lang="de-DE" dirty="0"/>
          </a:p>
          <a:p>
            <a:r>
              <a:rPr lang="de-DE" dirty="0" smtClean="0"/>
              <a:t>…</a:t>
            </a:r>
          </a:p>
          <a:p>
            <a:pPr marL="324000" lvl="1" indent="0">
              <a:buNone/>
            </a:pPr>
            <a:endParaRPr lang="de-DE" dirty="0"/>
          </a:p>
          <a:p>
            <a:r>
              <a:rPr lang="de-DE" dirty="0"/>
              <a:t>Murphys Law -&gt; „Alles  was schiefgehen kann wird auch schiefgehen“</a:t>
            </a:r>
          </a:p>
          <a:p>
            <a:pPr lvl="1"/>
            <a:endParaRPr lang="de-DE" dirty="0" smtClean="0"/>
          </a:p>
          <a:p>
            <a:pPr lvl="1"/>
            <a:endParaRPr lang="de-DE" dirty="0"/>
          </a:p>
        </p:txBody>
      </p:sp>
      <p:sp>
        <p:nvSpPr>
          <p:cNvPr id="3" name="Textplatzhalter 2"/>
          <p:cNvSpPr>
            <a:spLocks noGrp="1"/>
          </p:cNvSpPr>
          <p:nvPr>
            <p:ph type="body" sz="quarter" idx="13"/>
          </p:nvPr>
        </p:nvSpPr>
        <p:spPr>
          <a:xfrm>
            <a:off x="252000" y="193204"/>
            <a:ext cx="7020000" cy="252000"/>
          </a:xfrm>
        </p:spPr>
        <p:txBody>
          <a:bodyPr/>
          <a:lstStyle/>
          <a:p>
            <a:r>
              <a:rPr lang="de-DE" dirty="0"/>
              <a:t>Fehlerbehandlung – Warum treten Fehler auf?</a:t>
            </a:r>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4</a:t>
            </a:fld>
            <a:endParaRPr lang="de-DE" dirty="0"/>
          </a:p>
        </p:txBody>
      </p:sp>
    </p:spTree>
    <p:extLst>
      <p:ext uri="{BB962C8B-B14F-4D97-AF65-F5344CB8AC3E}">
        <p14:creationId xmlns:p14="http://schemas.microsoft.com/office/powerpoint/2010/main" val="352179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Was </a:t>
            </a:r>
            <a:r>
              <a:rPr lang="de-DE" dirty="0"/>
              <a:t>passiert wenn Fehler nicht behandelt </a:t>
            </a:r>
            <a:r>
              <a:rPr lang="de-DE" dirty="0" smtClean="0"/>
              <a:t>werden?</a:t>
            </a:r>
          </a:p>
          <a:p>
            <a:pPr lvl="1"/>
            <a:r>
              <a:rPr lang="de-DE" dirty="0" smtClean="0"/>
              <a:t>Absturz</a:t>
            </a:r>
          </a:p>
          <a:p>
            <a:pPr lvl="2"/>
            <a:r>
              <a:rPr lang="de-DE" dirty="0" smtClean="0"/>
              <a:t>Aktuelle Arbeit des Benutzers wird nicht gespeichert</a:t>
            </a:r>
          </a:p>
          <a:p>
            <a:pPr lvl="2"/>
            <a:r>
              <a:rPr lang="de-DE" dirty="0" smtClean="0"/>
              <a:t>Zeitverlust</a:t>
            </a:r>
          </a:p>
          <a:p>
            <a:pPr lvl="2"/>
            <a:r>
              <a:rPr lang="de-DE" dirty="0" smtClean="0"/>
              <a:t>Negativer Eindruck/Bewertung der Software</a:t>
            </a:r>
          </a:p>
          <a:p>
            <a:pPr marL="684000" lvl="2" indent="0">
              <a:buNone/>
            </a:pPr>
            <a:endParaRPr lang="de-DE" dirty="0" smtClean="0"/>
          </a:p>
          <a:p>
            <a:pPr lvl="1"/>
            <a:r>
              <a:rPr lang="de-DE" dirty="0" smtClean="0"/>
              <a:t>Daten werden verfälscht</a:t>
            </a:r>
          </a:p>
          <a:p>
            <a:pPr lvl="2"/>
            <a:r>
              <a:rPr lang="de-DE" dirty="0" smtClean="0"/>
              <a:t>Kann schlimmer als nicht vorhandene Daten sein.</a:t>
            </a:r>
          </a:p>
          <a:p>
            <a:pPr lvl="2"/>
            <a:r>
              <a:rPr lang="de-DE" dirty="0" smtClean="0"/>
              <a:t>Beispiel: Mars </a:t>
            </a:r>
            <a:r>
              <a:rPr lang="de-DE" dirty="0" err="1"/>
              <a:t>Climate</a:t>
            </a:r>
            <a:r>
              <a:rPr lang="de-DE" dirty="0"/>
              <a:t> Orbiter</a:t>
            </a:r>
          </a:p>
          <a:p>
            <a:pPr lvl="2"/>
            <a:r>
              <a:rPr lang="de-DE" dirty="0" smtClean="0">
                <a:hlinkClick r:id="rId2"/>
              </a:rPr>
              <a:t>https</a:t>
            </a:r>
            <a:r>
              <a:rPr lang="de-DE" dirty="0">
                <a:hlinkClick r:id="rId2"/>
              </a:rPr>
              <a:t>://</a:t>
            </a:r>
            <a:r>
              <a:rPr lang="de-DE" dirty="0" smtClean="0">
                <a:hlinkClick r:id="rId2"/>
              </a:rPr>
              <a:t>de.wikipedia.org/wiki/Mars_Climate_Orbiter</a:t>
            </a:r>
            <a:endParaRPr lang="de-DE" dirty="0"/>
          </a:p>
          <a:p>
            <a:pPr lvl="2"/>
            <a:endParaRPr lang="de-DE" dirty="0" smtClean="0"/>
          </a:p>
          <a:p>
            <a:pPr lvl="1"/>
            <a:r>
              <a:rPr lang="de-DE" dirty="0" smtClean="0"/>
              <a:t>Schadenersatzforderungen</a:t>
            </a:r>
          </a:p>
          <a:p>
            <a:pPr lvl="1"/>
            <a:endParaRPr lang="de-DE" dirty="0" smtClean="0"/>
          </a:p>
          <a:p>
            <a:pPr lvl="1"/>
            <a:r>
              <a:rPr lang="de-DE" dirty="0" smtClean="0"/>
              <a:t>Je nach Anwendungsgebiet eventuell menschlicher Schaden</a:t>
            </a:r>
          </a:p>
          <a:p>
            <a:pPr lvl="2"/>
            <a:r>
              <a:rPr lang="de-DE" dirty="0" err="1" smtClean="0"/>
              <a:t>Airback</a:t>
            </a:r>
            <a:r>
              <a:rPr lang="de-DE" dirty="0" smtClean="0"/>
              <a:t> Steuerung</a:t>
            </a:r>
          </a:p>
          <a:p>
            <a:pPr lvl="2"/>
            <a:r>
              <a:rPr lang="de-DE" dirty="0" smtClean="0"/>
              <a:t>…</a:t>
            </a:r>
          </a:p>
        </p:txBody>
      </p:sp>
      <p:sp>
        <p:nvSpPr>
          <p:cNvPr id="3" name="Textplatzhalter 2"/>
          <p:cNvSpPr>
            <a:spLocks noGrp="1"/>
          </p:cNvSpPr>
          <p:nvPr>
            <p:ph type="body" sz="quarter" idx="13"/>
          </p:nvPr>
        </p:nvSpPr>
        <p:spPr/>
        <p:txBody>
          <a:bodyPr/>
          <a:lstStyle/>
          <a:p>
            <a:r>
              <a:rPr lang="de-DE" dirty="0" smtClean="0"/>
              <a:t>Fehlerbehandlung - Auswirkungen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5</a:t>
            </a:fld>
            <a:endParaRPr lang="de-DE" dirty="0"/>
          </a:p>
        </p:txBody>
      </p:sp>
    </p:spTree>
    <p:extLst>
      <p:ext uri="{BB962C8B-B14F-4D97-AF65-F5344CB8AC3E}">
        <p14:creationId xmlns:p14="http://schemas.microsoft.com/office/powerpoint/2010/main" val="400726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Logische Fehler / Codeänderungen…</a:t>
            </a:r>
          </a:p>
          <a:p>
            <a:pPr lvl="1"/>
            <a:r>
              <a:rPr lang="de-DE" dirty="0" smtClean="0"/>
              <a:t>Unit Tests </a:t>
            </a:r>
          </a:p>
          <a:p>
            <a:pPr lvl="1"/>
            <a:endParaRPr lang="de-DE" dirty="0"/>
          </a:p>
          <a:p>
            <a:pPr marL="324000" lvl="1" indent="0">
              <a:buNone/>
            </a:pPr>
            <a:endParaRPr lang="de-DE" dirty="0"/>
          </a:p>
          <a:p>
            <a:r>
              <a:rPr lang="de-DE" dirty="0" smtClean="0"/>
              <a:t>Andere</a:t>
            </a:r>
          </a:p>
          <a:p>
            <a:pPr lvl="1"/>
            <a:r>
              <a:rPr lang="de-DE" dirty="0" smtClean="0"/>
              <a:t>Prüfen, evtl. alternative Implementierung einbauen</a:t>
            </a:r>
          </a:p>
          <a:p>
            <a:pPr lvl="1"/>
            <a:r>
              <a:rPr lang="de-DE" dirty="0"/>
              <a:t>Fehlercodes auswerten und </a:t>
            </a:r>
            <a:r>
              <a:rPr lang="de-DE" dirty="0" smtClean="0"/>
              <a:t>reagieren</a:t>
            </a:r>
          </a:p>
          <a:p>
            <a:pPr lvl="1"/>
            <a:r>
              <a:rPr lang="de-DE" b="1" dirty="0" err="1" smtClean="0"/>
              <a:t>Exception</a:t>
            </a:r>
            <a:r>
              <a:rPr lang="de-DE" b="1" dirty="0" smtClean="0"/>
              <a:t> Handling</a:t>
            </a:r>
          </a:p>
        </p:txBody>
      </p:sp>
      <p:sp>
        <p:nvSpPr>
          <p:cNvPr id="3" name="Textplatzhalter 2"/>
          <p:cNvSpPr>
            <a:spLocks noGrp="1"/>
          </p:cNvSpPr>
          <p:nvPr>
            <p:ph type="body" sz="quarter" idx="13"/>
          </p:nvPr>
        </p:nvSpPr>
        <p:spPr/>
        <p:txBody>
          <a:bodyPr/>
          <a:lstStyle/>
          <a:p>
            <a:r>
              <a:rPr lang="de-DE" dirty="0" smtClean="0"/>
              <a:t>Fehlerbehandlung – Was tun?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6</a:t>
            </a:fld>
            <a:endParaRPr lang="de-DE" dirty="0"/>
          </a:p>
        </p:txBody>
      </p:sp>
    </p:spTree>
    <p:extLst>
      <p:ext uri="{BB962C8B-B14F-4D97-AF65-F5344CB8AC3E}">
        <p14:creationId xmlns:p14="http://schemas.microsoft.com/office/powerpoint/2010/main" val="183208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Error Codes</a:t>
            </a:r>
          </a:p>
          <a:p>
            <a:r>
              <a:rPr lang="de-DE" dirty="0" smtClean="0"/>
              <a:t>Beispiel</a:t>
            </a:r>
          </a:p>
          <a:p>
            <a:pPr lvl="1"/>
            <a:r>
              <a:rPr lang="de-DE" dirty="0" smtClean="0"/>
              <a:t>C/C++</a:t>
            </a:r>
          </a:p>
          <a:p>
            <a:pPr lvl="2"/>
            <a:r>
              <a:rPr lang="de-DE" dirty="0" smtClean="0"/>
              <a:t>Aktives Abfragen ob ein Fehler passiert ist </a:t>
            </a:r>
          </a:p>
          <a:p>
            <a:pPr lvl="2"/>
            <a:r>
              <a:rPr lang="de-DE" dirty="0" err="1" smtClean="0"/>
              <a:t>GetLastError</a:t>
            </a:r>
            <a:r>
              <a:rPr lang="de-DE" dirty="0" smtClean="0"/>
              <a:t>()</a:t>
            </a:r>
          </a:p>
          <a:p>
            <a:pPr lvl="1"/>
            <a:r>
              <a:rPr lang="de-DE" dirty="0">
                <a:hlinkClick r:id="rId2"/>
              </a:rPr>
              <a:t>https://docs.microsoft.com/en-us/windows/desktop/debug/system-error-codes--</a:t>
            </a:r>
            <a:r>
              <a:rPr lang="de-DE" dirty="0" smtClean="0">
                <a:hlinkClick r:id="rId2"/>
              </a:rPr>
              <a:t>0-499-</a:t>
            </a:r>
            <a:endParaRPr lang="de-DE" dirty="0" smtClean="0"/>
          </a:p>
          <a:p>
            <a:pPr marL="324000" lvl="1" indent="0">
              <a:buNone/>
            </a:pPr>
            <a:endParaRPr lang="de-DE" dirty="0" smtClean="0"/>
          </a:p>
          <a:p>
            <a:pPr marL="324000" lvl="1" indent="0">
              <a:buNone/>
            </a:pPr>
            <a:endParaRPr lang="de-DE" dirty="0" smtClean="0"/>
          </a:p>
          <a:p>
            <a:pPr lvl="1"/>
            <a:endParaRPr lang="de-DE" dirty="0"/>
          </a:p>
        </p:txBody>
      </p:sp>
      <p:sp>
        <p:nvSpPr>
          <p:cNvPr id="3" name="Textplatzhalter 2"/>
          <p:cNvSpPr>
            <a:spLocks noGrp="1"/>
          </p:cNvSpPr>
          <p:nvPr>
            <p:ph type="body" sz="quarter" idx="13"/>
          </p:nvPr>
        </p:nvSpPr>
        <p:spPr/>
        <p:txBody>
          <a:bodyPr/>
          <a:lstStyle/>
          <a:p>
            <a:r>
              <a:rPr lang="de-DE" dirty="0" smtClean="0"/>
              <a:t>Fehlerbehandlung – Was kam vor </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7</a:t>
            </a:fld>
            <a:endParaRPr lang="de-DE" dirty="0"/>
          </a:p>
        </p:txBody>
      </p:sp>
      <p:pic>
        <p:nvPicPr>
          <p:cNvPr id="1026" name="Picture 2" descr="Bildergebnis fÃ¼r win32 error messag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01516"/>
            <a:ext cx="387667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Definition</a:t>
            </a:r>
          </a:p>
          <a:p>
            <a:pPr lvl="1"/>
            <a:r>
              <a:rPr lang="de-DE" dirty="0" smtClean="0"/>
              <a:t>„</a:t>
            </a:r>
            <a:r>
              <a:rPr lang="en-US" dirty="0"/>
              <a:t>Represents errors that occur during application execution</a:t>
            </a:r>
            <a:r>
              <a:rPr lang="en-US" dirty="0" smtClean="0"/>
              <a:t>.”</a:t>
            </a:r>
          </a:p>
          <a:p>
            <a:pPr lvl="1"/>
            <a:r>
              <a:rPr lang="de-DE" dirty="0">
                <a:hlinkClick r:id="rId2"/>
              </a:rPr>
              <a:t>https://</a:t>
            </a:r>
            <a:r>
              <a:rPr lang="de-DE" dirty="0" smtClean="0">
                <a:hlinkClick r:id="rId2"/>
              </a:rPr>
              <a:t>docs.microsoft.com/de-de/dotnet/api/system.exception</a:t>
            </a:r>
            <a:endParaRPr lang="en-US" dirty="0" smtClean="0"/>
          </a:p>
          <a:p>
            <a:pPr marL="324000" lvl="1" indent="0">
              <a:buNone/>
            </a:pPr>
            <a:endParaRPr lang="en-US" dirty="0" smtClean="0"/>
          </a:p>
          <a:p>
            <a:r>
              <a:rPr lang="en-US" dirty="0" smtClean="0"/>
              <a:t>Was </a:t>
            </a:r>
            <a:r>
              <a:rPr lang="en-US" dirty="0" err="1" smtClean="0"/>
              <a:t>ist</a:t>
            </a:r>
            <a:r>
              <a:rPr lang="en-US" dirty="0" smtClean="0"/>
              <a:t> in </a:t>
            </a:r>
            <a:r>
              <a:rPr lang="en-US" dirty="0" err="1" smtClean="0"/>
              <a:t>einer</a:t>
            </a:r>
            <a:r>
              <a:rPr lang="en-US" dirty="0" smtClean="0"/>
              <a:t> Exception </a:t>
            </a:r>
            <a:r>
              <a:rPr lang="en-US" dirty="0" err="1" smtClean="0"/>
              <a:t>enthalten</a:t>
            </a:r>
            <a:r>
              <a:rPr lang="en-US" dirty="0" smtClean="0"/>
              <a:t>?</a:t>
            </a:r>
          </a:p>
          <a:p>
            <a:pPr lvl="1"/>
            <a:r>
              <a:rPr lang="en-US" dirty="0" smtClean="0"/>
              <a:t>Message – </a:t>
            </a:r>
            <a:r>
              <a:rPr lang="en-US" dirty="0" err="1" smtClean="0"/>
              <a:t>Lesbare</a:t>
            </a:r>
            <a:r>
              <a:rPr lang="en-US" dirty="0" smtClean="0"/>
              <a:t> </a:t>
            </a:r>
            <a:r>
              <a:rPr lang="en-US" dirty="0" err="1" smtClean="0"/>
              <a:t>Fehlermeldung</a:t>
            </a:r>
            <a:r>
              <a:rPr lang="en-US" dirty="0" smtClean="0"/>
              <a:t>, oft </a:t>
            </a:r>
            <a:r>
              <a:rPr lang="en-US" dirty="0" err="1" smtClean="0"/>
              <a:t>übersetzt</a:t>
            </a:r>
            <a:r>
              <a:rPr lang="en-US" dirty="0" smtClean="0"/>
              <a:t> in die </a:t>
            </a:r>
            <a:r>
              <a:rPr lang="en-US" dirty="0" err="1" smtClean="0"/>
              <a:t>lokale</a:t>
            </a:r>
            <a:r>
              <a:rPr lang="en-US" dirty="0" smtClean="0"/>
              <a:t> </a:t>
            </a:r>
            <a:r>
              <a:rPr lang="en-US" dirty="0" err="1" smtClean="0"/>
              <a:t>Sprache</a:t>
            </a:r>
            <a:r>
              <a:rPr lang="en-US" dirty="0" smtClean="0"/>
              <a:t>.</a:t>
            </a:r>
          </a:p>
          <a:p>
            <a:pPr lvl="1"/>
            <a:r>
              <a:rPr lang="de-DE" dirty="0" err="1" smtClean="0"/>
              <a:t>Stacktrace</a:t>
            </a:r>
            <a:r>
              <a:rPr lang="de-DE" dirty="0" smtClean="0"/>
              <a:t> </a:t>
            </a:r>
            <a:r>
              <a:rPr lang="de-DE" dirty="0" smtClean="0"/>
              <a:t>(Wie sind wir zu dieser Stelle der Codeausführung gekommen)</a:t>
            </a:r>
            <a:endParaRPr lang="de-DE" dirty="0" smtClean="0"/>
          </a:p>
          <a:p>
            <a:pPr lvl="1"/>
            <a:r>
              <a:rPr lang="de-DE" dirty="0" smtClean="0"/>
              <a:t>Zusätzliche Fehlerinformationen / Daten</a:t>
            </a:r>
          </a:p>
          <a:p>
            <a:pPr lvl="1"/>
            <a:r>
              <a:rPr lang="de-DE" dirty="0" smtClean="0"/>
              <a:t>Informationen über innere </a:t>
            </a:r>
            <a:r>
              <a:rPr lang="de-DE" dirty="0" err="1" smtClean="0"/>
              <a:t>Exceptions</a:t>
            </a:r>
            <a:r>
              <a:rPr lang="de-DE" dirty="0" smtClean="0"/>
              <a:t> die aufgetreten sind.</a:t>
            </a:r>
          </a:p>
          <a:p>
            <a:pPr marL="324000" lvl="1" indent="0">
              <a:buNone/>
            </a:pPr>
            <a:endParaRPr lang="de-DE" dirty="0" smtClean="0"/>
          </a:p>
          <a:p>
            <a:pPr marL="324000" lvl="1" indent="0">
              <a:buNone/>
            </a:pPr>
            <a:endParaRPr lang="de-DE" dirty="0" smtClean="0"/>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B5C97852-D610-47D4-A8A3-1CEFC1E2F100}"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8</a:t>
            </a:fld>
            <a:endParaRPr lang="de-DE" dirty="0"/>
          </a:p>
        </p:txBody>
      </p:sp>
    </p:spTree>
    <p:extLst>
      <p:ext uri="{BB962C8B-B14F-4D97-AF65-F5344CB8AC3E}">
        <p14:creationId xmlns:p14="http://schemas.microsoft.com/office/powerpoint/2010/main" val="117419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Exception</a:t>
            </a:r>
            <a:r>
              <a:rPr lang="de-DE" dirty="0" smtClean="0"/>
              <a:t> Hierarchie</a:t>
            </a: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pPr marL="0" indent="0">
              <a:buNone/>
            </a:pPr>
            <a:endParaRPr lang="de-DE" dirty="0" smtClean="0">
              <a:hlinkClick r:id="rId2"/>
            </a:endParaRPr>
          </a:p>
          <a:p>
            <a:pPr marL="0" indent="0">
              <a:buNone/>
            </a:pPr>
            <a:r>
              <a:rPr lang="de-DE" sz="1200" dirty="0" smtClean="0">
                <a:hlinkClick r:id="rId2"/>
              </a:rPr>
              <a:t>http</a:t>
            </a:r>
            <a:r>
              <a:rPr lang="de-DE" sz="1200" dirty="0">
                <a:hlinkClick r:id="rId2"/>
              </a:rPr>
              <a:t>://</a:t>
            </a:r>
            <a:r>
              <a:rPr lang="de-DE" sz="1200" dirty="0" smtClean="0">
                <a:hlinkClick r:id="rId2"/>
              </a:rPr>
              <a:t>openbook.rheinwerk-verlag.de/visual_csharp_2012/1997_07_001.html</a:t>
            </a:r>
            <a:endParaRPr lang="de-DE" sz="1200" dirty="0" smtClean="0"/>
          </a:p>
          <a:p>
            <a:pPr marL="0" indent="0">
              <a:buNone/>
            </a:pPr>
            <a:r>
              <a:rPr lang="de-DE" dirty="0" smtClean="0"/>
              <a:t> </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26.02.2019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9</a:t>
            </a:fld>
            <a:endParaRPr lang="de-DE" dirty="0"/>
          </a:p>
        </p:txBody>
      </p:sp>
      <p:pic>
        <p:nvPicPr>
          <p:cNvPr id="8" name="Grafik 7"/>
          <p:cNvPicPr>
            <a:picLocks noChangeAspect="1"/>
          </p:cNvPicPr>
          <p:nvPr/>
        </p:nvPicPr>
        <p:blipFill>
          <a:blip r:embed="rId3"/>
          <a:stretch>
            <a:fillRect/>
          </a:stretch>
        </p:blipFill>
        <p:spPr>
          <a:xfrm>
            <a:off x="323528" y="1345332"/>
            <a:ext cx="5507000" cy="2016224"/>
          </a:xfrm>
          <a:prstGeom prst="rect">
            <a:avLst/>
          </a:prstGeom>
        </p:spPr>
      </p:pic>
    </p:spTree>
    <p:extLst>
      <p:ext uri="{BB962C8B-B14F-4D97-AF65-F5344CB8AC3E}">
        <p14:creationId xmlns:p14="http://schemas.microsoft.com/office/powerpoint/2010/main" val="218854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telio">
  <a:themeElements>
    <a:clrScheme name="itelio 1">
      <a:dk1>
        <a:sysClr val="windowText" lastClr="000000"/>
      </a:dk1>
      <a:lt1>
        <a:sysClr val="window" lastClr="FFFFFF"/>
      </a:lt1>
      <a:dk2>
        <a:srgbClr val="0075BE"/>
      </a:dk2>
      <a:lt2>
        <a:srgbClr val="F2F2F2"/>
      </a:lt2>
      <a:accent1>
        <a:srgbClr val="0075BE"/>
      </a:accent1>
      <a:accent2>
        <a:srgbClr val="6BA6DA"/>
      </a:accent2>
      <a:accent3>
        <a:srgbClr val="C9C9C9"/>
      </a:accent3>
      <a:accent4>
        <a:srgbClr val="D21A3D"/>
      </a:accent4>
      <a:accent5>
        <a:srgbClr val="E37304"/>
      </a:accent5>
      <a:accent6>
        <a:srgbClr val="89B825"/>
      </a:accent6>
      <a:hlink>
        <a:srgbClr val="0075BE"/>
      </a:hlink>
      <a:folHlink>
        <a:srgbClr val="A5A5A5"/>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potx" id="{0B41A031-5F7D-49B6-8016-7E07967B9CA8}" vid="{42728DF6-C01E-4905-B9BE-FE7CF0E2C24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itelio_Vorlage-Powerpoint-16-10</Template>
  <TotalTime>0</TotalTime>
  <Words>1333</Words>
  <Application>Microsoft Office PowerPoint</Application>
  <PresentationFormat>Bildschirmpräsentation (16:10)</PresentationFormat>
  <Paragraphs>440</Paragraphs>
  <Slides>34</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34</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itelio</vt:lpstr>
      <vt:lpstr>Ausnahmebehandung und Debugging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itelio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Fehlerbehandung und Debugging</dc:title>
  <dc:creator>Casagranda Michael</dc:creator>
  <cp:lastModifiedBy>Casagranda Michael</cp:lastModifiedBy>
  <cp:revision>75</cp:revision>
  <dcterms:created xsi:type="dcterms:W3CDTF">2019-02-22T13:39:59Z</dcterms:created>
  <dcterms:modified xsi:type="dcterms:W3CDTF">2019-02-26T12:52:58Z</dcterms:modified>
</cp:coreProperties>
</file>