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0" r:id="rId2"/>
    <p:sldMasterId id="2147483717" r:id="rId3"/>
    <p:sldMasterId id="2147483734" r:id="rId4"/>
    <p:sldMasterId id="2147483751" r:id="rId5"/>
  </p:sldMasterIdLst>
  <p:notesMasterIdLst>
    <p:notesMasterId r:id="rId12"/>
  </p:notesMasterIdLst>
  <p:sldIdLst>
    <p:sldId id="256" r:id="rId6"/>
    <p:sldId id="257" r:id="rId7"/>
    <p:sldId id="259" r:id="rId8"/>
    <p:sldId id="260" r:id="rId9"/>
    <p:sldId id="263" r:id="rId10"/>
    <p:sldId id="262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>
        <p:scale>
          <a:sx n="120" d="100"/>
          <a:sy n="120" d="100"/>
        </p:scale>
        <p:origin x="80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B210-A194-42EA-8799-7B16B7BC34A7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1405-C8C7-41F5-98E8-C281AEC49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59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1405-C8C7-41F5-98E8-C281AEC49B6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9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4302617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3076"/>
            <a:ext cx="9906000" cy="68610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10781"/>
            <a:ext cx="9906001" cy="684631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1000"/>
                </a:schemeClr>
              </a:gs>
              <a:gs pos="39000">
                <a:schemeClr val="tx2"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" name="Rectangle 1"/>
          <p:cNvSpPr>
            <a:spLocks noChangeAspect="1"/>
          </p:cNvSpPr>
          <p:nvPr/>
        </p:nvSpPr>
        <p:spPr>
          <a:xfrm>
            <a:off x="491722" y="777241"/>
            <a:ext cx="7318574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127" y="2240280"/>
            <a:ext cx="673608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95128" y="3220754"/>
            <a:ext cx="673608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46" y="5296368"/>
            <a:ext cx="1069848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378714" y="863618"/>
            <a:ext cx="6864763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78714" y="148768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78714" y="2106652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78714" y="272561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2369" y="863619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2369" y="1487689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2369" y="2111757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78714" y="3344582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8714" y="396354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78714" y="4582512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2369" y="2735825"/>
            <a:ext cx="258752" cy="594353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2369" y="3330179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2369" y="3954247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6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7060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 rot="16200000">
            <a:off x="-2605116" y="2929990"/>
            <a:ext cx="6858000" cy="998020"/>
          </a:xfrm>
          <a:prstGeom prst="rect">
            <a:avLst/>
          </a:prstGeom>
          <a:noFill/>
        </p:spPr>
        <p:txBody>
          <a:bodyPr wrap="square" lIns="0" tIns="35677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7354" b="1" dirty="0" smtClean="0">
                <a:solidFill>
                  <a:schemeClr val="tx2"/>
                </a:solidFill>
                <a:latin typeface="EYInterstate" panose="02000503020000020004" pitchFamily="2" charset="0"/>
              </a:rPr>
              <a:t>CONTENTS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2924776" y="945936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2924776" y="1564061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24776" y="2182188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2924776" y="2800313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3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2924776" y="3418439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2924776" y="4036563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22369" y="4578316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7</a:t>
            </a:r>
          </a:p>
        </p:txBody>
      </p:sp>
      <p:sp>
        <p:nvSpPr>
          <p:cNvPr id="26" name="Text Placeholder 37"/>
          <p:cNvSpPr>
            <a:spLocks noGrp="1"/>
          </p:cNvSpPr>
          <p:nvPr>
            <p:ph type="body" sz="quarter" idx="16" hasCustomPrompt="1"/>
          </p:nvPr>
        </p:nvSpPr>
        <p:spPr>
          <a:xfrm>
            <a:off x="2924775" y="4669856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384947" y="520147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2369" y="5196372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8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7" hasCustomPrompt="1"/>
          </p:nvPr>
        </p:nvSpPr>
        <p:spPr>
          <a:xfrm>
            <a:off x="2931008" y="5272817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384947" y="5820440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6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378714" y="1086638"/>
            <a:ext cx="6864763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78714" y="171070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78714" y="2329672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78714" y="294863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2369" y="1086639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2369" y="1710709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2369" y="2334777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78714" y="3567602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2369" y="2958845"/>
            <a:ext cx="258752" cy="594353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5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7060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 rot="16200000">
            <a:off x="-2605116" y="2929990"/>
            <a:ext cx="6858000" cy="998020"/>
          </a:xfrm>
          <a:prstGeom prst="rect">
            <a:avLst/>
          </a:prstGeom>
          <a:noFill/>
        </p:spPr>
        <p:txBody>
          <a:bodyPr wrap="square" lIns="0" tIns="35677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7354" b="1" dirty="0" smtClean="0">
                <a:solidFill>
                  <a:schemeClr val="tx2"/>
                </a:solidFill>
                <a:latin typeface="EYInterstate" panose="02000503020000020004" pitchFamily="2" charset="0"/>
              </a:rPr>
              <a:t>CONTENTS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2924776" y="1168956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2924776" y="1787081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24776" y="2405208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2924776" y="3023333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384947" y="503264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22369" y="498159"/>
            <a:ext cx="258752" cy="624069"/>
          </a:xfrm>
          <a:prstGeom prst="rect">
            <a:avLst/>
          </a:prstGeom>
          <a:noFill/>
        </p:spPr>
        <p:txBody>
          <a:bodyPr wrap="square" lIns="0" tIns="35677" rIns="0" bIns="0" rtlCol="0" anchor="ctr">
            <a:noAutofit/>
          </a:bodyPr>
          <a:lstStyle/>
          <a:p>
            <a:pPr algn="ctr">
              <a:lnSpc>
                <a:spcPct val="85000"/>
              </a:lnSpc>
              <a:spcAft>
                <a:spcPts val="585"/>
              </a:spcAft>
              <a:buClr>
                <a:schemeClr val="accent2"/>
              </a:buClr>
              <a:buSzPct val="70000"/>
            </a:pPr>
            <a:r>
              <a:rPr lang="en-GB" sz="2907" dirty="0" smtClean="0">
                <a:solidFill>
                  <a:schemeClr val="accent2"/>
                </a:solidFill>
                <a:latin typeface="EYInterstate" panose="02000503020000020004" pitchFamily="2" charset="0"/>
              </a:rPr>
              <a:t>1</a:t>
            </a:r>
          </a:p>
        </p:txBody>
      </p:sp>
      <p:sp>
        <p:nvSpPr>
          <p:cNvPr id="34" name="Text Placeholder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31008" y="574604"/>
            <a:ext cx="6318702" cy="459432"/>
          </a:xfrm>
        </p:spPr>
        <p:txBody>
          <a:bodyPr anchor="ctr"/>
          <a:lstStyle>
            <a:lvl1pPr marL="0" indent="0">
              <a:buNone/>
              <a:defRPr sz="1967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384947" y="1122227"/>
            <a:ext cx="6864763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7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58" y="5340096"/>
            <a:ext cx="1069848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/>
        </p:nvSpPr>
        <p:spPr>
          <a:xfrm>
            <a:off x="2093847" y="777241"/>
            <a:ext cx="7318574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97251" y="2240280"/>
            <a:ext cx="673608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97252" y="3220754"/>
            <a:ext cx="673608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22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076" y="2405084"/>
            <a:ext cx="9913076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88" y="777600"/>
            <a:ext cx="5984689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88" y="1753200"/>
            <a:ext cx="5984689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689" y="5754254"/>
            <a:ext cx="1071582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9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8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48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38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600" y="5952000"/>
            <a:ext cx="1612900" cy="144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777983" y="5158682"/>
            <a:ext cx="1728000" cy="14503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51" t="8287" r="17768" b="66952"/>
          <a:stretch/>
        </p:blipFill>
        <p:spPr>
          <a:xfrm rot="16200000">
            <a:off x="-2175596" y="2178698"/>
            <a:ext cx="5788106" cy="1436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2681318" y="2394992"/>
            <a:ext cx="6858000" cy="979563"/>
          </a:xfrm>
          <a:prstGeom prst="rect">
            <a:avLst/>
          </a:prstGeom>
          <a:noFill/>
        </p:spPr>
        <p:txBody>
          <a:bodyPr wrap="square" lIns="0" tIns="37401" rIns="0" bIns="0" rtlCol="0" anchor="ctr">
            <a:sp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7200" b="1" dirty="0" smtClean="0">
                <a:solidFill>
                  <a:srgbClr val="FFFFFF"/>
                </a:solidFill>
                <a:latin typeface="EYInterstate" panose="02000503020000020004" pitchFamily="2" charset="0"/>
              </a:rPr>
              <a:t>CONTENTS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378714" y="1556792"/>
            <a:ext cx="6864762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78714" y="2180861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78714" y="2804930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78714" y="3428999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2372" y="1556854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2372" y="2180924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2372" y="2804992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378714" y="4023351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78714" y="4647420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2372" y="3429001"/>
            <a:ext cx="258752" cy="594353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2372" y="4023414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5</a:t>
            </a:r>
          </a:p>
        </p:txBody>
      </p:sp>
      <p:sp>
        <p:nvSpPr>
          <p:cNvPr id="24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2924776" y="1639112"/>
            <a:ext cx="6318702" cy="459432"/>
          </a:xfrm>
        </p:spPr>
        <p:txBody>
          <a:bodyPr anchor="ctr"/>
          <a:lstStyle>
            <a:lvl1pPr marL="0" indent="0">
              <a:buNone/>
              <a:defRPr sz="2086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Main content </a:t>
            </a:r>
          </a:p>
        </p:txBody>
      </p:sp>
      <p:sp>
        <p:nvSpPr>
          <p:cNvPr id="25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2924776" y="2257235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Main content </a:t>
            </a:r>
          </a:p>
        </p:txBody>
      </p:sp>
      <p:sp>
        <p:nvSpPr>
          <p:cNvPr id="26" name="Text Placeholder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24776" y="2875362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Main content </a:t>
            </a:r>
          </a:p>
        </p:txBody>
      </p:sp>
      <p:sp>
        <p:nvSpPr>
          <p:cNvPr id="27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2924776" y="3493487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Main content </a:t>
            </a:r>
          </a:p>
        </p:txBody>
      </p:sp>
      <p:sp>
        <p:nvSpPr>
          <p:cNvPr id="28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2924776" y="4111613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Main content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600" y="6147994"/>
            <a:ext cx="1807029" cy="65314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9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0388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88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01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582" y="1024129"/>
            <a:ext cx="89154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62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81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0400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7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93581" y="6243638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6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591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913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58" y="5340096"/>
            <a:ext cx="1069848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/>
        </p:nvSpPr>
        <p:spPr>
          <a:xfrm>
            <a:off x="2093847" y="777241"/>
            <a:ext cx="7318574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97251" y="2240280"/>
            <a:ext cx="673608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97252" y="3220754"/>
            <a:ext cx="673608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168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076" y="2405084"/>
            <a:ext cx="9913076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88" y="777600"/>
            <a:ext cx="5984689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88" y="1753200"/>
            <a:ext cx="5984689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689" y="5754254"/>
            <a:ext cx="1071582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378714" y="1556792"/>
            <a:ext cx="6864762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78714" y="2180861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78714" y="2804930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78714" y="3428999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2372" y="1556854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2372" y="2180924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2372" y="2804992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78714" y="4023351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8714" y="4647420"/>
            <a:ext cx="686476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2372" y="3429001"/>
            <a:ext cx="258752" cy="594353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2372" y="4023414"/>
            <a:ext cx="258752" cy="624069"/>
          </a:xfrm>
          <a:prstGeom prst="rect">
            <a:avLst/>
          </a:prstGeom>
          <a:noFill/>
        </p:spPr>
        <p:txBody>
          <a:bodyPr wrap="square" lIns="0" tIns="37401" rIns="0" bIns="0" rtlCol="0" anchor="ctr">
            <a:no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3084" dirty="0" smtClean="0">
                <a:solidFill>
                  <a:srgbClr val="FFE600"/>
                </a:solidFill>
                <a:latin typeface="EYInterstate" panose="02000503020000020004" pitchFamily="2" charset="0"/>
              </a:rPr>
              <a:t>5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2924776" y="1639112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Sub content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2924776" y="2257235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Sub content</a:t>
            </a:r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24776" y="2875362"/>
            <a:ext cx="6318702" cy="459432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Sub content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2924776" y="3493487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Sub content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51" t="8287" r="17768" b="61316"/>
          <a:stretch/>
        </p:blipFill>
        <p:spPr>
          <a:xfrm rot="16200000">
            <a:off x="-2550477" y="2539680"/>
            <a:ext cx="6868798" cy="1767843"/>
          </a:xfrm>
          <a:prstGeom prst="rect">
            <a:avLst/>
          </a:prstGeom>
        </p:spPr>
      </p:pic>
      <p:sp>
        <p:nvSpPr>
          <p:cNvPr id="43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2924776" y="4111613"/>
            <a:ext cx="6318702" cy="459432"/>
          </a:xfrm>
        </p:spPr>
        <p:txBody>
          <a:bodyPr anchor="ctr"/>
          <a:lstStyle>
            <a:lvl1pPr marL="0" indent="0">
              <a:buNone/>
              <a:defRPr sz="2086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– Sub content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2542440" y="2908863"/>
            <a:ext cx="6858000" cy="1058046"/>
          </a:xfrm>
          <a:prstGeom prst="rect">
            <a:avLst/>
          </a:prstGeom>
          <a:noFill/>
        </p:spPr>
        <p:txBody>
          <a:bodyPr wrap="square" lIns="0" tIns="37401" rIns="0" bIns="0" rtlCol="0" anchor="ctr">
            <a:spAutoFit/>
          </a:bodyPr>
          <a:lstStyle/>
          <a:p>
            <a:pPr algn="ctr" defTabSz="935756">
              <a:lnSpc>
                <a:spcPct val="85000"/>
              </a:lnSpc>
              <a:spcAft>
                <a:spcPts val="620"/>
              </a:spcAft>
              <a:buClr>
                <a:srgbClr val="FFE600"/>
              </a:buClr>
              <a:buSzPct val="70000"/>
            </a:pPr>
            <a:r>
              <a:rPr lang="en-GB" sz="7800" b="1" dirty="0" smtClean="0">
                <a:solidFill>
                  <a:srgbClr val="FFFFFF"/>
                </a:solidFill>
                <a:latin typeface="EYInterstate" panose="02000503020000020004" pitchFamily="2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6250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00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2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03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54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509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62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0388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88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70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582" y="1024129"/>
            <a:ext cx="89154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02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35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9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3076"/>
            <a:ext cx="9906000" cy="6861076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/>
        </p:nvSpPr>
        <p:spPr bwMode="gray">
          <a:xfrm rot="10800000">
            <a:off x="489601" y="457200"/>
            <a:ext cx="4116842" cy="347585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3578" tIns="46789" rIns="93578" bIns="46789" numCol="1" anchor="t" anchorCtr="0" compatLnSpc="1">
            <a:prstTxWarp prst="textNoShape">
              <a:avLst/>
            </a:prstTxWarp>
          </a:bodyPr>
          <a:lstStyle/>
          <a:p>
            <a:pPr defTabSz="935756"/>
            <a:endParaRPr lang="en-GB" sz="1905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2143" y="1556792"/>
            <a:ext cx="3671755" cy="860425"/>
          </a:xfrm>
        </p:spPr>
        <p:txBody>
          <a:bodyPr/>
          <a:lstStyle>
            <a:lvl1pPr marL="0" indent="0">
              <a:buNone/>
              <a:defRPr sz="263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24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0400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6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93581" y="6243638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3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884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5749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58" y="5340096"/>
            <a:ext cx="1069848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/>
        </p:nvSpPr>
        <p:spPr>
          <a:xfrm>
            <a:off x="2093847" y="777241"/>
            <a:ext cx="7318574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97251" y="2240280"/>
            <a:ext cx="673608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97252" y="3220754"/>
            <a:ext cx="673608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7567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076" y="2405084"/>
            <a:ext cx="9913076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88" y="777600"/>
            <a:ext cx="5984689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88" y="1753200"/>
            <a:ext cx="5984689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689" y="5754254"/>
            <a:ext cx="1071582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9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804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021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54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7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AAS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98" t="35245" r="9356" b="50635"/>
          <a:stretch/>
        </p:blipFill>
        <p:spPr>
          <a:xfrm rot="16200000">
            <a:off x="6048280" y="2928600"/>
            <a:ext cx="6858000" cy="1000800"/>
          </a:xfrm>
          <a:prstGeom prst="rect">
            <a:avLst/>
          </a:prstGeom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9939" y="1026969"/>
            <a:ext cx="8280123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lIns="93578" tIns="46789" rIns="93578" bIns="467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69872" y="6242400"/>
            <a:ext cx="82801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3578" tIns="46789" rIns="93578" bIns="467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3395" y="6396184"/>
            <a:ext cx="3720600" cy="201168"/>
          </a:xfrm>
        </p:spPr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7"/>
          <a:stretch/>
        </p:blipFill>
        <p:spPr bwMode="auto">
          <a:xfrm>
            <a:off x="9288986" y="6302667"/>
            <a:ext cx="462682" cy="42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9872" y="1151273"/>
            <a:ext cx="8280126" cy="4698977"/>
          </a:xfrm>
        </p:spPr>
        <p:txBody>
          <a:bodyPr/>
          <a:lstStyle>
            <a:lvl1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Arial 20 point</a:t>
            </a:r>
          </a:p>
          <a:p>
            <a:pPr lvl="2"/>
            <a:r>
              <a:rPr lang="en-US" dirty="0" smtClean="0"/>
              <a:t>Arial 18 point</a:t>
            </a:r>
          </a:p>
          <a:p>
            <a:pPr lvl="3"/>
            <a:r>
              <a:rPr lang="en-US" dirty="0" smtClean="0"/>
              <a:t>Arial 16 point</a:t>
            </a:r>
          </a:p>
          <a:p>
            <a:pPr lvl="4"/>
            <a:r>
              <a:rPr lang="en-US" dirty="0" smtClean="0"/>
              <a:t>Arial 16 point</a:t>
            </a:r>
          </a:p>
          <a:p>
            <a:endParaRPr lang="en-GB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69872" y="201600"/>
            <a:ext cx="8280126" cy="433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9872" y="594759"/>
            <a:ext cx="8280126" cy="397180"/>
          </a:xfrm>
        </p:spPr>
        <p:txBody>
          <a:bodyPr/>
          <a:lstStyle>
            <a:lvl1pPr marL="0" indent="0">
              <a:buNone/>
              <a:defRPr sz="2400" b="0"/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094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897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565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0388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88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119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582" y="1024129"/>
            <a:ext cx="89154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33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241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9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0400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3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93581" y="6243638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9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6090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10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3076"/>
            <a:ext cx="9906000" cy="686107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6927" y="3727592"/>
            <a:ext cx="6121680" cy="1872208"/>
            <a:chOff x="-126908" y="4356692"/>
            <a:chExt cx="7373644" cy="2088235"/>
          </a:xfrm>
        </p:grpSpPr>
        <p:sp>
          <p:nvSpPr>
            <p:cNvPr id="8" name="Rectangle 7"/>
            <p:cNvSpPr/>
            <p:nvPr/>
          </p:nvSpPr>
          <p:spPr>
            <a:xfrm>
              <a:off x="-126908" y="4356695"/>
              <a:ext cx="6337704" cy="2088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6210796" y="4356692"/>
              <a:ext cx="1035940" cy="2088233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121" y="4189366"/>
            <a:ext cx="3963612" cy="948658"/>
          </a:xfrm>
        </p:spPr>
        <p:txBody>
          <a:bodyPr/>
          <a:lstStyle>
            <a:lvl1pPr marL="0" indent="0">
              <a:buNone/>
              <a:defRPr sz="2900" b="1"/>
            </a:lvl1pPr>
          </a:lstStyle>
          <a:p>
            <a:pPr lvl="0"/>
            <a:r>
              <a:rPr lang="en-US" dirty="0" smtClean="0"/>
              <a:t>Sub divider slide </a:t>
            </a:r>
          </a:p>
        </p:txBody>
      </p:sp>
    </p:spTree>
    <p:extLst>
      <p:ext uri="{BB962C8B-B14F-4D97-AF65-F5344CB8AC3E}">
        <p14:creationId xmlns:p14="http://schemas.microsoft.com/office/powerpoint/2010/main" val="106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58" y="5340096"/>
            <a:ext cx="1069848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/>
        </p:nvSpPr>
        <p:spPr>
          <a:xfrm>
            <a:off x="2093847" y="777241"/>
            <a:ext cx="7318574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97251" y="2240280"/>
            <a:ext cx="673608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97252" y="3220754"/>
            <a:ext cx="673608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7448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076" y="2405084"/>
            <a:ext cx="9913076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88" y="777600"/>
            <a:ext cx="5984689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88" y="1753200"/>
            <a:ext cx="5984689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689" y="5754254"/>
            <a:ext cx="1071582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964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23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676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599"/>
            <a:ext cx="89154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449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712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59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95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038800" y="2121114"/>
            <a:ext cx="43797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8800" y="1426464"/>
            <a:ext cx="43797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582" y="1024129"/>
            <a:ext cx="89154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AS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98" t="35245" r="9356" b="50635"/>
          <a:stretch/>
        </p:blipFill>
        <p:spPr>
          <a:xfrm rot="16200000">
            <a:off x="6048280" y="2928600"/>
            <a:ext cx="6858000" cy="1000800"/>
          </a:xfrm>
          <a:prstGeom prst="rect">
            <a:avLst/>
          </a:prstGeom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9939" y="1026969"/>
            <a:ext cx="8280123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lIns="93578" tIns="46789" rIns="93578" bIns="467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69872" y="6242400"/>
            <a:ext cx="82801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3578" tIns="46789" rIns="93578" bIns="467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3395" y="6396184"/>
            <a:ext cx="3720600" cy="201168"/>
          </a:xfrm>
        </p:spPr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7"/>
          <a:stretch/>
        </p:blipFill>
        <p:spPr bwMode="auto">
          <a:xfrm>
            <a:off x="9288986" y="6302667"/>
            <a:ext cx="462682" cy="42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9872" y="1151273"/>
            <a:ext cx="8280126" cy="4698977"/>
          </a:xfrm>
        </p:spPr>
        <p:txBody>
          <a:bodyPr/>
          <a:lstStyle>
            <a:lvl1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Arial 20 point</a:t>
            </a:r>
          </a:p>
          <a:p>
            <a:pPr lvl="2"/>
            <a:r>
              <a:rPr lang="en-US" dirty="0" smtClean="0"/>
              <a:t>Arial 18 point</a:t>
            </a:r>
          </a:p>
          <a:p>
            <a:pPr lvl="3"/>
            <a:r>
              <a:rPr lang="en-US" dirty="0" smtClean="0"/>
              <a:t>Arial 16 point</a:t>
            </a:r>
          </a:p>
          <a:p>
            <a:pPr lvl="4"/>
            <a:r>
              <a:rPr lang="en-US" dirty="0" smtClean="0"/>
              <a:t>Arial 16 point</a:t>
            </a:r>
          </a:p>
          <a:p>
            <a:endParaRPr lang="en-GB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69872" y="201600"/>
            <a:ext cx="8280126" cy="417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9872" y="594759"/>
            <a:ext cx="8280126" cy="397180"/>
          </a:xfrm>
        </p:spPr>
        <p:txBody>
          <a:bodyPr/>
          <a:lstStyle>
            <a:lvl1pPr marL="0" indent="0">
              <a:buNone/>
              <a:defRPr sz="2400" b="0"/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6824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062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2417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0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5300" y="201168"/>
            <a:ext cx="89154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495300" y="1040400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5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93581" y="6243638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4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5449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9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5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25601"/>
            <a:ext cx="8915400" cy="4698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72" tIns="45686" rIns="91372" bIns="4568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72" tIns="45686" rIns="91372" bIns="4568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Global FAAS - Datahandling mit großen Datenmengen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9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26465"/>
            <a:ext cx="437515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5300" y="1044000"/>
            <a:ext cx="891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Global FAAS - Datahandling mit großen Datenmengen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3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88602786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0740" y="201600"/>
            <a:ext cx="891884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25600"/>
            <a:ext cx="89154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00" y="6496184"/>
            <a:ext cx="37206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6496184"/>
            <a:ext cx="782574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19275" y="6496184"/>
            <a:ext cx="128778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>
              <a:solidFill>
                <a:srgbClr val="646464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86" y="6327648"/>
            <a:ext cx="374695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1" r:id="rId3"/>
    <p:sldLayoutId id="2147483690" r:id="rId4"/>
    <p:sldLayoutId id="2147483697" r:id="rId5"/>
    <p:sldLayoutId id="2147483696" r:id="rId6"/>
    <p:sldLayoutId id="2147483692" r:id="rId7"/>
    <p:sldLayoutId id="2147483698" r:id="rId8"/>
    <p:sldLayoutId id="2147483699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25600"/>
            <a:ext cx="89154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00" y="6496184"/>
            <a:ext cx="37206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6496184"/>
            <a:ext cx="782574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19275" y="6496184"/>
            <a:ext cx="128778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>
              <a:solidFill>
                <a:srgbClr val="646464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3246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25600"/>
            <a:ext cx="89154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00" y="6496184"/>
            <a:ext cx="37206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6496184"/>
            <a:ext cx="782574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19275" y="6496184"/>
            <a:ext cx="128778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>
              <a:solidFill>
                <a:srgbClr val="646464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3246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25600"/>
            <a:ext cx="89154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00" y="6496184"/>
            <a:ext cx="37206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6496184"/>
            <a:ext cx="782574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19275" y="6496184"/>
            <a:ext cx="128778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>
              <a:solidFill>
                <a:srgbClr val="646464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3246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884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25600"/>
            <a:ext cx="89154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00" y="6496184"/>
            <a:ext cx="37206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6496184"/>
            <a:ext cx="782574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19275" y="6496184"/>
            <a:ext cx="128778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>
              <a:solidFill>
                <a:srgbClr val="646464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3246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Datahandling mit großen Datenmengen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r>
              <a:rPr lang="de-DE" dirty="0"/>
              <a:t>: Nutzung von Computerclustern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125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5" y="4357813"/>
            <a:ext cx="2750457" cy="185529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Verbund mehrerer Rechner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Aufgaben können aufgeteilt werden und die Teile von den einzelnen Rechnern parallel bearbeitet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Datenmengen, die ein einzelner Rechner nie verarbeiten könnte, können analysiert werden</a:t>
            </a:r>
          </a:p>
          <a:p>
            <a:pPr marL="105613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Theoretisch kann alles </a:t>
            </a:r>
            <a:r>
              <a:rPr lang="de-DE" dirty="0"/>
              <a:t>verarbeitet werden, das Cluster muss nur groß genug </a:t>
            </a:r>
            <a:r>
              <a:rPr lang="de-DE" dirty="0" smtClean="0"/>
              <a:t>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Von einem Master-Rechner aus werden Aufgaben auf die einzelnen Rechner im Cluster aufgeteilt und dort berechnet, die Ergebnisse werden an den Master-Rechner zurückgeschickt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Computercluster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Was ist das? Was bringt das?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8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Java-basiertes Framework für </a:t>
            </a:r>
            <a:r>
              <a:rPr lang="de-DE" dirty="0"/>
              <a:t>verteilt arbeitende </a:t>
            </a:r>
            <a:r>
              <a:rPr lang="de-DE" dirty="0" smtClean="0"/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Basiert </a:t>
            </a:r>
            <a:r>
              <a:rPr lang="de-DE" dirty="0"/>
              <a:t>auf dem </a:t>
            </a:r>
            <a:r>
              <a:rPr lang="de-DE" dirty="0" err="1"/>
              <a:t>MapReduce</a:t>
            </a:r>
            <a:r>
              <a:rPr lang="de-DE" dirty="0"/>
              <a:t>-Algorithmus von </a:t>
            </a:r>
            <a:r>
              <a:rPr lang="de-DE" dirty="0" smtClean="0"/>
              <a:t>Google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Ermöglicht Rechenprozesse mit großen Datenmengen </a:t>
            </a:r>
            <a:r>
              <a:rPr lang="de-DE" dirty="0"/>
              <a:t>auf </a:t>
            </a:r>
            <a:r>
              <a:rPr lang="de-DE" dirty="0" smtClean="0"/>
              <a:t>Computerclustern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Hadoop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77" y="4103103"/>
            <a:ext cx="6339179" cy="16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Läuft auf </a:t>
            </a:r>
            <a:r>
              <a:rPr lang="de-DE" dirty="0" err="1" smtClean="0"/>
              <a:t>Hadoop</a:t>
            </a:r>
            <a:r>
              <a:rPr lang="de-DE" dirty="0" smtClean="0"/>
              <a:t>-Clustern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Wird auf allen Rechnern des Clusters installiert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Verteilt Aufgaben auf die einzelnen Rechner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Lässt sich in R und Python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/>
              <a:t>Learning </a:t>
            </a:r>
            <a:r>
              <a:rPr lang="de-DE" dirty="0" smtClean="0"/>
              <a:t>Library (</a:t>
            </a:r>
            <a:r>
              <a:rPr lang="de-DE" dirty="0" err="1" smtClean="0"/>
              <a:t>MLlib</a:t>
            </a:r>
            <a:r>
              <a:rPr lang="de-DE" dirty="0" smtClean="0"/>
              <a:t>)</a:t>
            </a:r>
          </a:p>
          <a:p>
            <a:pPr marL="105613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Funktionsbibliothek mit typischen </a:t>
            </a:r>
            <a:r>
              <a:rPr lang="de-DE" dirty="0" err="1"/>
              <a:t>Machine</a:t>
            </a:r>
            <a:r>
              <a:rPr lang="de-DE" dirty="0"/>
              <a:t>-Learning-Algorithmen für verteilte </a:t>
            </a:r>
            <a:r>
              <a:rPr lang="de-DE" dirty="0" smtClean="0"/>
              <a:t>Spark-Systeme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60" y="5057083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43" y="1281480"/>
            <a:ext cx="5805714" cy="42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646464"/>
                </a:solidFill>
              </a:rPr>
              <a:t>Global FAAS - Datahandling mit großen Datenmengen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Pakete zur Nutzung von Spark aus R oder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</a:t>
            </a:r>
            <a:r>
              <a:rPr lang="de-DE" dirty="0"/>
              <a:t>Spark-Einstellungen </a:t>
            </a:r>
            <a:r>
              <a:rPr lang="de-DE" dirty="0" smtClean="0"/>
              <a:t>können vorgenommen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Befehle können auf dem Cluster durchgeführt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Datensätze können aufgeteilt auf dem Cluster gespeichert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 </a:t>
            </a:r>
            <a:r>
              <a:rPr lang="de-DE" dirty="0" err="1"/>
              <a:t>Machine</a:t>
            </a:r>
            <a:r>
              <a:rPr lang="de-DE" dirty="0"/>
              <a:t>-Learning-Algorithmen </a:t>
            </a:r>
            <a:r>
              <a:rPr lang="de-DE" dirty="0" smtClean="0"/>
              <a:t>aus </a:t>
            </a:r>
            <a:r>
              <a:rPr lang="de-DE" dirty="0" err="1" smtClean="0"/>
              <a:t>MLlib</a:t>
            </a:r>
            <a:r>
              <a:rPr lang="de-DE" dirty="0" smtClean="0"/>
              <a:t> können genutzt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SparkR</a:t>
            </a:r>
            <a:r>
              <a:rPr lang="de-DE" dirty="0" smtClean="0"/>
              <a:t> &amp;</a:t>
            </a:r>
            <a:r>
              <a:rPr lang="de-DE" dirty="0"/>
              <a:t> </a:t>
            </a:r>
            <a:r>
              <a:rPr lang="de-DE" dirty="0" err="1" smtClean="0"/>
              <a:t>PySpark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Nutzung der Cluster aus R und Python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37" y="3150057"/>
            <a:ext cx="4587195" cy="30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Theme1" id="{70312CF7-7512-4607-A000-EE610A72BC14}" vid="{0440EA53-1AA7-45AC-B0A0-AC2B07CB37AF}"/>
    </a:ext>
  </a:extLst>
</a:theme>
</file>

<file path=ppt/theme/theme2.xml><?xml version="1.0" encoding="utf-8"?>
<a:theme xmlns:a="http://schemas.openxmlformats.org/drawingml/2006/main" name="1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2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3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4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1520825</vt:lpwstr>
  </property>
  <property fmtid="{D5CDD505-2E9C-101B-9397-08002B2CF9AE}" pid="4" name="OptimizationTime">
    <vt:lpwstr>20171027_1444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228</Words>
  <Application>Microsoft Office PowerPoint</Application>
  <PresentationFormat>A4 Paper (210x297 mm)</PresentationFormat>
  <Paragraphs>39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EYInterstate</vt:lpstr>
      <vt:lpstr>Theme1</vt:lpstr>
      <vt:lpstr>1_EY regular presentation 2015 v1</vt:lpstr>
      <vt:lpstr>2_EY regular presentation 2015 v1</vt:lpstr>
      <vt:lpstr>3_EY regular presentation 2015 v1</vt:lpstr>
      <vt:lpstr>4_EY regular presentation 2015 v1</vt:lpstr>
      <vt:lpstr>think-cell Slide</vt:lpstr>
      <vt:lpstr>Datahandling mit großen Datenmengen</vt:lpstr>
      <vt:lpstr>Computercluster</vt:lpstr>
      <vt:lpstr>Hadoop</vt:lpstr>
      <vt:lpstr>Spark</vt:lpstr>
      <vt:lpstr>Spark</vt:lpstr>
      <vt:lpstr>SparkR &amp; PySpark 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Hagemann</dc:creator>
  <cp:lastModifiedBy>Niklas Hagemann</cp:lastModifiedBy>
  <cp:revision>16</cp:revision>
  <dcterms:created xsi:type="dcterms:W3CDTF">2017-10-20T12:39:06Z</dcterms:created>
  <dcterms:modified xsi:type="dcterms:W3CDTF">2017-10-23T11:40:13Z</dcterms:modified>
</cp:coreProperties>
</file>