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64" r:id="rId6"/>
    <p:sldId id="266" r:id="rId7"/>
    <p:sldId id="267" r:id="rId8"/>
    <p:sldId id="268" r:id="rId9"/>
    <p:sldId id="269" r:id="rId10"/>
    <p:sldId id="272" r:id="rId11"/>
    <p:sldId id="302" r:id="rId12"/>
    <p:sldId id="303" r:id="rId13"/>
    <p:sldId id="274" r:id="rId14"/>
    <p:sldId id="275"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93" d="100"/>
          <a:sy n="93" d="100"/>
        </p:scale>
        <p:origin x="-23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9096" y="5617774"/>
            <a:ext cx="9843913"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1" fmla="*/ 0 w 7955280"/>
              <a:gd name="connsiteY0-2" fmla="*/ 495300 h 495300"/>
              <a:gd name="connsiteX1-3" fmla="*/ 169546 w 7955280"/>
              <a:gd name="connsiteY1-4" fmla="*/ 0 h 495300"/>
              <a:gd name="connsiteX2-5" fmla="*/ 3966210 w 7955280"/>
              <a:gd name="connsiteY2-6" fmla="*/ 95250 h 495300"/>
              <a:gd name="connsiteX3-7" fmla="*/ 7785734 w 7955280"/>
              <a:gd name="connsiteY3-8" fmla="*/ 0 h 495300"/>
              <a:gd name="connsiteX4-9" fmla="*/ 7955280 w 7955280"/>
              <a:gd name="connsiteY4-10" fmla="*/ 495300 h 495300"/>
              <a:gd name="connsiteX5" fmla="*/ 0 w 7955280"/>
              <a:gd name="connsiteY5" fmla="*/ 495300 h 495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19937" y="1016990"/>
            <a:ext cx="957297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20801" y="1009651"/>
            <a:ext cx="957297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6029" y="702069"/>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8399" y="655232"/>
            <a:ext cx="566928" cy="755904"/>
          </a:xfrm>
          <a:prstGeom prst="rect">
            <a:avLst/>
          </a:prstGeom>
          <a:noFill/>
        </p:spPr>
      </p:pic>
      <p:sp>
        <p:nvSpPr>
          <p:cNvPr id="2" name="Title 1"/>
          <p:cNvSpPr>
            <a:spLocks noGrp="1"/>
          </p:cNvSpPr>
          <p:nvPr>
            <p:ph type="ctrTitle"/>
          </p:nvPr>
        </p:nvSpPr>
        <p:spPr>
          <a:xfrm>
            <a:off x="2302934" y="1794935"/>
            <a:ext cx="7631291"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2302934" y="3736622"/>
            <a:ext cx="761623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027569" y="5357593"/>
            <a:ext cx="1618428" cy="365125"/>
          </a:xfrm>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1565393" y="5357593"/>
            <a:ext cx="6713127" cy="365125"/>
          </a:xfrm>
        </p:spPr>
        <p:txBody>
          <a:bodyPr/>
          <a:lstStyle/>
          <a:p>
            <a:endParaRPr lang="en-US"/>
          </a:p>
        </p:txBody>
      </p:sp>
      <p:sp>
        <p:nvSpPr>
          <p:cNvPr id="6" name="Slide Number Placeholder 5"/>
          <p:cNvSpPr>
            <a:spLocks noGrp="1"/>
          </p:cNvSpPr>
          <p:nvPr>
            <p:ph type="sldNum" sz="quarter" idx="12"/>
          </p:nvPr>
        </p:nvSpPr>
        <p:spPr>
          <a:xfrm>
            <a:off x="8285241" y="5357593"/>
            <a:ext cx="738697" cy="365125"/>
          </a:xfrm>
        </p:spPr>
        <p:txBody>
          <a:bodyPr/>
          <a:lstStyle>
            <a:lvl1pPr algn="ct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925691"/>
            <a:ext cx="1907823"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30962" y="1106313"/>
            <a:ext cx="6905039" cy="440266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639" y="2239431"/>
            <a:ext cx="8338725"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941690" y="3725335"/>
            <a:ext cx="8308623"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
        <p:nvSpPr>
          <p:cNvPr id="9" name="Content Placeholder 8"/>
          <p:cNvSpPr>
            <a:spLocks noGrp="1"/>
          </p:cNvSpPr>
          <p:nvPr>
            <p:ph sz="quarter" idx="13"/>
          </p:nvPr>
        </p:nvSpPr>
        <p:spPr>
          <a:xfrm>
            <a:off x="1731264" y="2121407"/>
            <a:ext cx="4267200" cy="360273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14"/>
          </p:nvPr>
        </p:nvSpPr>
        <p:spPr>
          <a:xfrm>
            <a:off x="6217920" y="2119313"/>
            <a:ext cx="4267200" cy="360521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77160" y="2122312"/>
            <a:ext cx="391936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6547559" y="2122311"/>
            <a:ext cx="392582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
        <p:nvSpPr>
          <p:cNvPr id="11" name="Content Placeholder 10"/>
          <p:cNvSpPr>
            <a:spLocks noGrp="1"/>
          </p:cNvSpPr>
          <p:nvPr>
            <p:ph sz="quarter" idx="13"/>
          </p:nvPr>
        </p:nvSpPr>
        <p:spPr>
          <a:xfrm>
            <a:off x="1731264" y="2944368"/>
            <a:ext cx="4303776" cy="27797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3" name="Content Placeholder 12"/>
          <p:cNvSpPr>
            <a:spLocks noGrp="1"/>
          </p:cNvSpPr>
          <p:nvPr>
            <p:ph sz="quarter" idx="14"/>
          </p:nvPr>
        </p:nvSpPr>
        <p:spPr>
          <a:xfrm>
            <a:off x="6193535" y="2944813"/>
            <a:ext cx="4303776" cy="27797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1" fmla="*/ 0 w 7955280"/>
              <a:gd name="connsiteY0-2" fmla="*/ 495300 h 495300"/>
              <a:gd name="connsiteX1-3" fmla="*/ 169546 w 7955280"/>
              <a:gd name="connsiteY1-4" fmla="*/ 0 h 495300"/>
              <a:gd name="connsiteX2-5" fmla="*/ 3966210 w 7955280"/>
              <a:gd name="connsiteY2-6" fmla="*/ 95250 h 495300"/>
              <a:gd name="connsiteX3-7" fmla="*/ 7785734 w 7955280"/>
              <a:gd name="connsiteY3-8" fmla="*/ 0 h 495300"/>
              <a:gd name="connsiteX4-9" fmla="*/ 7955280 w 7955280"/>
              <a:gd name="connsiteY4-10" fmla="*/ 495300 h 495300"/>
              <a:gd name="connsiteX5" fmla="*/ 0 w 7955280"/>
              <a:gd name="connsiteY5" fmla="*/ 495300 h 495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5961889" y="603504"/>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999745" y="576072"/>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8635" y="2020043"/>
            <a:ext cx="4086436"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6472388" y="1150993"/>
            <a:ext cx="4027723"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rot="-60000">
            <a:off x="1530834" y="3623748"/>
            <a:ext cx="4065188"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rot="60000">
            <a:off x="8455598" y="5885673"/>
            <a:ext cx="1618428" cy="365125"/>
          </a:xfrm>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a:xfrm rot="-60000">
            <a:off x="1219406" y="5829262"/>
            <a:ext cx="4696809" cy="365125"/>
          </a:xfrm>
        </p:spPr>
        <p:txBody>
          <a:bodyPr/>
          <a:lstStyle/>
          <a:p>
            <a:endParaRPr lang="en-US"/>
          </a:p>
        </p:txBody>
      </p:sp>
      <p:sp>
        <p:nvSpPr>
          <p:cNvPr id="7" name="Slide Number Placeholder 6"/>
          <p:cNvSpPr>
            <a:spLocks noGrp="1"/>
          </p:cNvSpPr>
          <p:nvPr>
            <p:ph type="sldNum" sz="quarter" idx="12"/>
          </p:nvPr>
        </p:nvSpPr>
        <p:spPr>
          <a:xfrm rot="60000">
            <a:off x="10076418" y="5896962"/>
            <a:ext cx="738697" cy="365125"/>
          </a:xfrm>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1" fmla="*/ 0 w 7955280"/>
              <a:gd name="connsiteY0-2" fmla="*/ 495300 h 495300"/>
              <a:gd name="connsiteX1-3" fmla="*/ 169546 w 7955280"/>
              <a:gd name="connsiteY1-4" fmla="*/ 0 h 495300"/>
              <a:gd name="connsiteX2-5" fmla="*/ 3966210 w 7955280"/>
              <a:gd name="connsiteY2-6" fmla="*/ 95250 h 495300"/>
              <a:gd name="connsiteX3-7" fmla="*/ 7785734 w 7955280"/>
              <a:gd name="connsiteY3-8" fmla="*/ 0 h 495300"/>
              <a:gd name="connsiteX4-9" fmla="*/ 7955280 w 7955280"/>
              <a:gd name="connsiteY4-10" fmla="*/ 495300 h 495300"/>
              <a:gd name="connsiteX5" fmla="*/ 0 w 7955280"/>
              <a:gd name="connsiteY5" fmla="*/ 495300 h 495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3412" y="575769"/>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5953025" y="603920"/>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5232" y="2020824"/>
            <a:ext cx="408432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6531487" y="1207272"/>
            <a:ext cx="3885151"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536192" y="3621024"/>
            <a:ext cx="4059936"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rot="60000">
            <a:off x="8461249" y="5888738"/>
            <a:ext cx="1618428" cy="365125"/>
          </a:xfrm>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a:xfrm rot="-60000">
            <a:off x="1219426" y="5831038"/>
            <a:ext cx="4425391" cy="365125"/>
          </a:xfrm>
        </p:spPr>
        <p:txBody>
          <a:bodyPr/>
          <a:lstStyle/>
          <a:p>
            <a:endParaRPr lang="en-US"/>
          </a:p>
        </p:txBody>
      </p:sp>
      <p:sp>
        <p:nvSpPr>
          <p:cNvPr id="7" name="Slide Number Placeholder 6"/>
          <p:cNvSpPr>
            <a:spLocks noGrp="1"/>
          </p:cNvSpPr>
          <p:nvPr>
            <p:ph type="sldNum" sz="quarter" idx="12"/>
          </p:nvPr>
        </p:nvSpPr>
        <p:spPr>
          <a:xfrm rot="60000">
            <a:off x="10082786" y="5900027"/>
            <a:ext cx="738697" cy="365125"/>
          </a:xfrm>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201" y="6069330"/>
            <a:ext cx="1056132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1" fmla="*/ 0 w 7955280"/>
              <a:gd name="connsiteY0-2" fmla="*/ 495300 h 495300"/>
              <a:gd name="connsiteX1-3" fmla="*/ 169546 w 7955280"/>
              <a:gd name="connsiteY1-4" fmla="*/ 0 h 495300"/>
              <a:gd name="connsiteX2-5" fmla="*/ 3966210 w 7955280"/>
              <a:gd name="connsiteY2-6" fmla="*/ 95250 h 495300"/>
              <a:gd name="connsiteX3-7" fmla="*/ 7785734 w 7955280"/>
              <a:gd name="connsiteY3-8" fmla="*/ 0 h 495300"/>
              <a:gd name="connsiteX4-9" fmla="*/ 7955280 w 7955280"/>
              <a:gd name="connsiteY4-10" fmla="*/ 495300 h 495300"/>
              <a:gd name="connsiteX5" fmla="*/ 0 w 7955280"/>
              <a:gd name="connsiteY5" fmla="*/ 495300 h 495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75360" y="575310"/>
            <a:ext cx="102616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 y="576072"/>
            <a:ext cx="10261600" cy="5715000"/>
          </a:xfrm>
          <a:prstGeom prst="rect">
            <a:avLst/>
          </a:prstGeom>
          <a:blipFill dpi="0" rotWithShape="1">
            <a:blip r:embed="rId1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3" cstate="print"/>
          <a:srcRect/>
          <a:stretch>
            <a:fillRect/>
          </a:stretch>
        </p:blipFill>
        <p:spPr bwMode="auto">
          <a:xfrm rot="1435684">
            <a:off x="724989" y="273091"/>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3" cstate="print"/>
          <a:srcRect/>
          <a:stretch>
            <a:fillRect/>
          </a:stretch>
        </p:blipFill>
        <p:spPr bwMode="auto">
          <a:xfrm rot="4096196">
            <a:off x="10914593" y="203675"/>
            <a:ext cx="566928" cy="755904"/>
          </a:xfrm>
          <a:prstGeom prst="rect">
            <a:avLst/>
          </a:prstGeom>
          <a:noFill/>
        </p:spPr>
      </p:pic>
      <p:sp>
        <p:nvSpPr>
          <p:cNvPr id="2" name="Title Placeholder 1"/>
          <p:cNvSpPr>
            <a:spLocks noGrp="1"/>
          </p:cNvSpPr>
          <p:nvPr>
            <p:ph type="title"/>
          </p:nvPr>
        </p:nvSpPr>
        <p:spPr>
          <a:xfrm>
            <a:off x="1460031" y="817583"/>
            <a:ext cx="9286993"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50721" y="2119257"/>
            <a:ext cx="8261873" cy="3603812"/>
          </a:xfrm>
          <a:prstGeom prst="rect">
            <a:avLst/>
          </a:prstGeom>
        </p:spPr>
        <p:txBody>
          <a:bodyPr vert="horz" lIns="91440" tIns="45720" rIns="91440" bIns="45720" rtlCol="0"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606118" y="5809153"/>
            <a:ext cx="1618428" cy="365125"/>
          </a:xfrm>
          <a:prstGeom prst="rect">
            <a:avLst/>
          </a:prstGeom>
        </p:spPr>
        <p:txBody>
          <a:bodyPr vert="horz" lIns="91440" tIns="45720" rIns="91440" bIns="45720" rtlCol="0" anchor="ctr"/>
          <a:lstStyle>
            <a:lvl1pPr algn="r">
              <a:defRPr sz="1200">
                <a:solidFill>
                  <a:schemeClr val="tx2"/>
                </a:solidFill>
                <a:latin typeface="Rage Italic" panose="03070502040507070304" pitchFamily="66" charset="0"/>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1219202" y="5809153"/>
            <a:ext cx="7386917" cy="365125"/>
          </a:xfrm>
          <a:prstGeom prst="rect">
            <a:avLst/>
          </a:prstGeom>
        </p:spPr>
        <p:txBody>
          <a:bodyPr vert="horz" lIns="91440" tIns="45720" rIns="91440" bIns="45720" rtlCol="0" anchor="ctr"/>
          <a:lstStyle>
            <a:lvl1pPr algn="l">
              <a:defRPr sz="1400">
                <a:solidFill>
                  <a:schemeClr val="tx2"/>
                </a:solidFill>
                <a:latin typeface="Rage Italic" panose="03070502040507070304" pitchFamily="66" charset="0"/>
              </a:defRPr>
            </a:lvl1pPr>
          </a:lstStyle>
          <a:p>
            <a:endParaRPr lang="en-US"/>
          </a:p>
        </p:txBody>
      </p:sp>
      <p:sp>
        <p:nvSpPr>
          <p:cNvPr id="6" name="Slide Number Placeholder 5"/>
          <p:cNvSpPr>
            <a:spLocks noGrp="1"/>
          </p:cNvSpPr>
          <p:nvPr>
            <p:ph type="sldNum" sz="quarter" idx="4"/>
          </p:nvPr>
        </p:nvSpPr>
        <p:spPr>
          <a:xfrm>
            <a:off x="10226937" y="5809153"/>
            <a:ext cx="738697" cy="365125"/>
          </a:xfrm>
          <a:prstGeom prst="rect">
            <a:avLst/>
          </a:prstGeom>
        </p:spPr>
        <p:txBody>
          <a:bodyPr vert="horz" lIns="91440" tIns="45720" rIns="91440" bIns="45720" rtlCol="0" anchor="ctr"/>
          <a:lstStyle>
            <a:lvl1pPr algn="r">
              <a:defRPr sz="1400">
                <a:solidFill>
                  <a:schemeClr val="tx2"/>
                </a:solidFill>
                <a:latin typeface="Rage Italic" panose="03070502040507070304" pitchFamily="66" charset="0"/>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anose="03060802040406070304"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anose="03060802040406070304"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anose="03060802040406070304"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anose="03060802040406070304"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anose="03060802040406070304"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anose="03060802040406070304"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anose="03060802040406070304"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anose="03060802040406070304"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anose="03060802040406070304"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7868"/>
            <a:ext cx="9144000" cy="1183323"/>
          </a:xfrm>
        </p:spPr>
        <p:txBody>
          <a:bodyPr>
            <a:noAutofit/>
          </a:bodyPr>
          <a:lstStyle/>
          <a:p>
            <a:r>
              <a:rPr lang="en-US" sz="2400" b="1" dirty="0">
                <a:solidFill>
                  <a:schemeClr val="tx1"/>
                </a:solidFill>
                <a:effectLst>
                  <a:outerShdw blurRad="38100" dist="19050" dir="2700000" algn="tl" rotWithShape="0">
                    <a:schemeClr val="dk1">
                      <a:alpha val="40000"/>
                    </a:schemeClr>
                  </a:outerShdw>
                </a:effectLst>
              </a:rPr>
              <a:t>BỘ CÔNG THƯƠNG</a:t>
            </a:r>
            <a:br>
              <a:rPr lang="en-US" sz="2400" b="1" dirty="0">
                <a:solidFill>
                  <a:schemeClr val="tx1"/>
                </a:solidFill>
                <a:effectLst>
                  <a:outerShdw blurRad="38100" dist="19050" dir="2700000" algn="tl" rotWithShape="0">
                    <a:schemeClr val="dk1">
                      <a:alpha val="40000"/>
                    </a:schemeClr>
                  </a:outerShdw>
                </a:effectLst>
              </a:rPr>
            </a:br>
            <a:r>
              <a:rPr lang="en-US" sz="2400" b="1" dirty="0">
                <a:solidFill>
                  <a:schemeClr val="tx1"/>
                </a:solidFill>
                <a:effectLst>
                  <a:outerShdw blurRad="38100" dist="19050" dir="2700000" algn="tl" rotWithShape="0">
                    <a:schemeClr val="dk1">
                      <a:alpha val="40000"/>
                    </a:schemeClr>
                  </a:outerShdw>
                </a:effectLst>
              </a:rPr>
              <a:t>TRƯỜNG ĐẠI HỌC CÔNG NGHIỆP THỰC PHẨM TP.HCM</a:t>
            </a:r>
            <a:br>
              <a:rPr lang="en-US" sz="2400" b="1" dirty="0">
                <a:solidFill>
                  <a:schemeClr val="tx1"/>
                </a:solidFill>
                <a:effectLst>
                  <a:outerShdw blurRad="38100" dist="19050" dir="2700000" algn="tl" rotWithShape="0">
                    <a:schemeClr val="dk1">
                      <a:alpha val="40000"/>
                    </a:schemeClr>
                  </a:outerShdw>
                </a:effectLst>
              </a:rPr>
            </a:br>
            <a:r>
              <a:rPr lang="en-US" sz="2400" b="1" dirty="0">
                <a:solidFill>
                  <a:schemeClr val="tx1"/>
                </a:solidFill>
                <a:effectLst>
                  <a:outerShdw blurRad="38100" dist="19050" dir="2700000" algn="tl" rotWithShape="0">
                    <a:schemeClr val="dk1">
                      <a:alpha val="40000"/>
                    </a:schemeClr>
                  </a:outerShdw>
                </a:effectLst>
              </a:rPr>
              <a:t>KHOA CÔNG NGHỆ THÔNG TIN</a:t>
            </a:r>
            <a:br>
              <a:rPr lang="en-US" sz="2400" b="1" dirty="0">
                <a:solidFill>
                  <a:schemeClr val="tx1"/>
                </a:solidFill>
                <a:effectLst>
                  <a:outerShdw blurRad="38100" dist="19050" dir="2700000" algn="tl" rotWithShape="0">
                    <a:schemeClr val="dk1">
                      <a:alpha val="40000"/>
                    </a:schemeClr>
                  </a:outerShdw>
                </a:effectLst>
              </a:rPr>
            </a:br>
            <a:endParaRPr lang="en-US" sz="2400" b="1" dirty="0">
              <a:solidFill>
                <a:schemeClr val="tx1"/>
              </a:solidFill>
              <a:effectLst>
                <a:outerShdw blurRad="38100" dist="19050" dir="2700000" algn="tl" rotWithShape="0">
                  <a:schemeClr val="dk1">
                    <a:alpha val="40000"/>
                  </a:schemeClr>
                </a:outerShdw>
              </a:effectLst>
            </a:endParaRPr>
          </a:p>
        </p:txBody>
      </p:sp>
      <p:pic>
        <p:nvPicPr>
          <p:cNvPr id="3" name="Picture -2147482624" descr="logo_CNTP copy"/>
          <p:cNvPicPr>
            <a:picLocks noChangeAspect="1"/>
          </p:cNvPicPr>
          <p:nvPr/>
        </p:nvPicPr>
        <p:blipFill>
          <a:blip r:embed="rId1"/>
          <a:stretch>
            <a:fillRect/>
          </a:stretch>
        </p:blipFill>
        <p:spPr>
          <a:xfrm>
            <a:off x="5304790" y="1150686"/>
            <a:ext cx="1582420" cy="1637599"/>
          </a:xfrm>
          <a:prstGeom prst="rect">
            <a:avLst/>
          </a:prstGeom>
          <a:noFill/>
          <a:ln w="9525">
            <a:noFill/>
          </a:ln>
        </p:spPr>
      </p:pic>
      <p:sp>
        <p:nvSpPr>
          <p:cNvPr id="100" name="Text Box 99"/>
          <p:cNvSpPr txBox="1"/>
          <p:nvPr/>
        </p:nvSpPr>
        <p:spPr>
          <a:xfrm>
            <a:off x="2625090" y="2788285"/>
            <a:ext cx="6941820" cy="46037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indent="0" algn="ctr"/>
            <a:r>
              <a:rPr lang="en-US" sz="2400" b="1" dirty="0">
                <a:solidFill>
                  <a:schemeClr val="accent4"/>
                </a:solidFill>
                <a:effectLst>
                  <a:outerShdw blurRad="12700" dist="38100" dir="2700000" algn="tl" rotWithShape="0">
                    <a:schemeClr val="accent5">
                      <a:lumMod val="60000"/>
                      <a:lumOff val="40000"/>
                    </a:schemeClr>
                  </a:outerShdw>
                </a:effectLst>
                <a:latin typeface="Times New Roman" panose="02020603050405020304" charset="0"/>
              </a:rPr>
              <a:t> ĐỒ ÁN MÔN CÔNG NGHỆ</a:t>
            </a:r>
            <a:r>
              <a:rPr lang="en-US" sz="2400" b="1" dirty="0">
                <a:solidFill>
                  <a:schemeClr val="accent4"/>
                </a:solidFill>
                <a:effectLst/>
                <a:latin typeface="Times New Roman" panose="02020603050405020304" charset="0"/>
              </a:rPr>
              <a:t> </a:t>
            </a:r>
            <a:r>
              <a:rPr lang="en-US" sz="2400" b="1" dirty="0">
                <a:solidFill>
                  <a:schemeClr val="accent4"/>
                </a:solidFill>
                <a:effectLst>
                  <a:outerShdw blurRad="12700" dist="38100" dir="2700000" algn="tl" rotWithShape="0">
                    <a:schemeClr val="accent5">
                      <a:lumMod val="60000"/>
                      <a:lumOff val="40000"/>
                    </a:schemeClr>
                  </a:outerShdw>
                </a:effectLst>
                <a:latin typeface="Times New Roman" panose="02020603050405020304" charset="0"/>
              </a:rPr>
              <a:t>WEB</a:t>
            </a:r>
            <a:endParaRPr lang="en-US" sz="2400" b="1" dirty="0">
              <a:solidFill>
                <a:schemeClr val="accent4"/>
              </a:solidFill>
              <a:effectLst>
                <a:outerShdw blurRad="12700" dist="38100" dir="2700000" algn="tl" rotWithShape="0">
                  <a:schemeClr val="accent5">
                    <a:lumMod val="60000"/>
                    <a:lumOff val="40000"/>
                  </a:schemeClr>
                </a:outerShdw>
              </a:effectLst>
              <a:latin typeface="Times New Roman" panose="02020603050405020304" charset="0"/>
            </a:endParaRPr>
          </a:p>
        </p:txBody>
      </p:sp>
      <p:sp>
        <p:nvSpPr>
          <p:cNvPr id="4" name="Text Box 3"/>
          <p:cNvSpPr txBox="1"/>
          <p:nvPr/>
        </p:nvSpPr>
        <p:spPr>
          <a:xfrm>
            <a:off x="2117725" y="3248660"/>
            <a:ext cx="9072880" cy="46037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indent="0"/>
            <a:r>
              <a:rPr lang="en-US" sz="2400" b="1" dirty="0">
                <a:solidFill>
                  <a:schemeClr val="accent4"/>
                </a:solidFill>
                <a:effectLst>
                  <a:outerShdw blurRad="38100" dist="22860" dir="5400000" algn="tl" rotWithShape="0">
                    <a:srgbClr val="000000">
                      <a:alpha val="30000"/>
                    </a:srgbClr>
                  </a:outerShdw>
                </a:effectLst>
                <a:latin typeface="Times New Roman" panose="02020603050405020304" charset="0"/>
              </a:rPr>
              <a:t>ĐỀ TÀI: XÂY DỰNG </a:t>
            </a:r>
            <a:r>
              <a:rPr lang="en-US" sz="2400" b="1" dirty="0" smtClean="0">
                <a:solidFill>
                  <a:schemeClr val="accent4"/>
                </a:solidFill>
                <a:effectLst>
                  <a:outerShdw blurRad="38100" dist="22860" dir="5400000" algn="tl" rotWithShape="0">
                    <a:srgbClr val="000000">
                      <a:alpha val="30000"/>
                    </a:srgbClr>
                  </a:outerShdw>
                </a:effectLst>
                <a:latin typeface="Times New Roman" panose="02020603050405020304" charset="0"/>
              </a:rPr>
              <a:t>WEBSITE </a:t>
            </a:r>
            <a:r>
              <a:rPr lang="en-US" sz="2400" b="1" dirty="0">
                <a:solidFill>
                  <a:schemeClr val="accent4"/>
                </a:solidFill>
                <a:effectLst>
                  <a:outerShdw blurRad="38100" dist="22860" dir="5400000" algn="tl" rotWithShape="0">
                    <a:srgbClr val="000000">
                      <a:alpha val="30000"/>
                    </a:srgbClr>
                  </a:outerShdw>
                </a:effectLst>
                <a:latin typeface="Times New Roman" panose="02020603050405020304" charset="0"/>
              </a:rPr>
              <a:t>THỜI TRANG </a:t>
            </a:r>
            <a:r>
              <a:rPr lang="en-US" sz="2400" b="1" dirty="0">
                <a:solidFill>
                  <a:schemeClr val="accent4"/>
                </a:solidFill>
                <a:effectLst/>
                <a:latin typeface="Times New Roman" panose="02020603050405020304" charset="0"/>
              </a:rPr>
              <a:t>ONLINE</a:t>
            </a:r>
            <a:endParaRPr lang="en-US" sz="2400" b="1" dirty="0">
              <a:solidFill>
                <a:schemeClr val="accent4"/>
              </a:solidFill>
              <a:effectLst/>
              <a:latin typeface="Times New Roman" panose="02020603050405020304" charset="0"/>
            </a:endParaRPr>
          </a:p>
        </p:txBody>
      </p:sp>
      <p:sp>
        <p:nvSpPr>
          <p:cNvPr id="5" name="Text Box 4"/>
          <p:cNvSpPr txBox="1"/>
          <p:nvPr/>
        </p:nvSpPr>
        <p:spPr>
          <a:xfrm>
            <a:off x="3652520" y="4353560"/>
            <a:ext cx="7120890" cy="1753235"/>
          </a:xfrm>
          <a:prstGeom prst="rect">
            <a:avLst/>
          </a:prstGeom>
          <a:noFill/>
          <a:ln w="9525">
            <a:noFill/>
          </a:ln>
        </p:spPr>
        <p:txBody>
          <a:bodyPr wrap="square">
            <a:spAutoFit/>
          </a:bodyPr>
          <a:lstStyle/>
          <a:p>
            <a:pPr indent="0"/>
            <a:r>
              <a:rPr lang="en-US" b="1" dirty="0" err="1">
                <a:latin typeface="Times New Roman" panose="02020603050405020304" charset="0"/>
              </a:rPr>
              <a:t>Giảng</a:t>
            </a:r>
            <a:r>
              <a:rPr lang="en-US" b="1" dirty="0">
                <a:latin typeface="Times New Roman" panose="02020603050405020304" charset="0"/>
              </a:rPr>
              <a:t> </a:t>
            </a:r>
            <a:r>
              <a:rPr lang="en-US" b="1" dirty="0" err="1">
                <a:latin typeface="Times New Roman" panose="02020603050405020304" charset="0"/>
              </a:rPr>
              <a:t>viên</a:t>
            </a:r>
            <a:r>
              <a:rPr lang="en-US" b="1" dirty="0">
                <a:latin typeface="Times New Roman" panose="02020603050405020304" charset="0"/>
              </a:rPr>
              <a:t> </a:t>
            </a:r>
            <a:r>
              <a:rPr lang="en-US" b="1" dirty="0" err="1">
                <a:latin typeface="Times New Roman" panose="02020603050405020304" charset="0"/>
              </a:rPr>
              <a:t>hướng</a:t>
            </a:r>
            <a:r>
              <a:rPr lang="en-US" b="1" dirty="0">
                <a:latin typeface="Times New Roman" panose="02020603050405020304" charset="0"/>
              </a:rPr>
              <a:t> </a:t>
            </a:r>
            <a:r>
              <a:rPr lang="en-US" b="1" dirty="0" err="1">
                <a:latin typeface="Times New Roman" panose="02020603050405020304" charset="0"/>
              </a:rPr>
              <a:t>dẫn</a:t>
            </a:r>
            <a:r>
              <a:rPr lang="en-US" b="1" dirty="0">
                <a:latin typeface="Times New Roman" panose="02020603050405020304" charset="0"/>
              </a:rPr>
              <a:t>	: </a:t>
            </a:r>
            <a:r>
              <a:rPr lang="en-US" b="1" dirty="0" err="1">
                <a:latin typeface="Times New Roman" panose="02020603050405020304" charset="0"/>
              </a:rPr>
              <a:t>Dương Thị Mộng Thùy</a:t>
            </a:r>
            <a:endParaRPr lang="en-US" b="1" dirty="0">
              <a:latin typeface="Times New Roman" panose="02020603050405020304" charset="0"/>
            </a:endParaRPr>
          </a:p>
          <a:p>
            <a:pPr indent="0"/>
            <a:r>
              <a:rPr lang="en-US" b="1" dirty="0" err="1" smtClean="0">
                <a:latin typeface="Times New Roman" panose="02020603050405020304" charset="0"/>
              </a:rPr>
              <a:t>Sinh</a:t>
            </a:r>
            <a:r>
              <a:rPr lang="en-US" b="1" dirty="0" smtClean="0">
                <a:latin typeface="Times New Roman" panose="02020603050405020304" charset="0"/>
              </a:rPr>
              <a:t> </a:t>
            </a:r>
            <a:r>
              <a:rPr lang="en-US" b="1" dirty="0" err="1">
                <a:latin typeface="Times New Roman" panose="02020603050405020304" charset="0"/>
              </a:rPr>
              <a:t>viên</a:t>
            </a:r>
            <a:r>
              <a:rPr lang="en-US" b="1" dirty="0">
                <a:latin typeface="Times New Roman" panose="02020603050405020304" charset="0"/>
              </a:rPr>
              <a:t> </a:t>
            </a:r>
            <a:r>
              <a:rPr lang="en-US" b="1" dirty="0" err="1">
                <a:latin typeface="Times New Roman" panose="02020603050405020304" charset="0"/>
              </a:rPr>
              <a:t>thực</a:t>
            </a:r>
            <a:r>
              <a:rPr lang="en-US" b="1" dirty="0">
                <a:latin typeface="Times New Roman" panose="02020603050405020304" charset="0"/>
              </a:rPr>
              <a:t> </a:t>
            </a:r>
            <a:r>
              <a:rPr lang="en-US" b="1" dirty="0" err="1">
                <a:latin typeface="Times New Roman" panose="02020603050405020304" charset="0"/>
              </a:rPr>
              <a:t>hiện</a:t>
            </a:r>
            <a:r>
              <a:rPr lang="en-US" b="1" dirty="0">
                <a:latin typeface="Times New Roman" panose="02020603050405020304" charset="0"/>
              </a:rPr>
              <a:t>	: 1. 2001190153  </a:t>
            </a:r>
            <a:r>
              <a:rPr lang="en-US" b="1" dirty="0" err="1">
                <a:latin typeface="Times New Roman" panose="02020603050405020304" charset="0"/>
              </a:rPr>
              <a:t>Nguyễn</a:t>
            </a:r>
            <a:r>
              <a:rPr lang="en-US" b="1" dirty="0">
                <a:latin typeface="Times New Roman" panose="02020603050405020304" charset="0"/>
              </a:rPr>
              <a:t> </a:t>
            </a:r>
            <a:r>
              <a:rPr lang="en-US" b="1" dirty="0" err="1">
                <a:latin typeface="Times New Roman" panose="02020603050405020304" charset="0"/>
              </a:rPr>
              <a:t>Duy</a:t>
            </a:r>
            <a:r>
              <a:rPr lang="en-US" b="1" dirty="0">
                <a:latin typeface="Times New Roman" panose="02020603050405020304" charset="0"/>
              </a:rPr>
              <a:t> </a:t>
            </a:r>
            <a:r>
              <a:rPr lang="en-US" b="1" dirty="0" err="1">
                <a:latin typeface="Times New Roman" panose="02020603050405020304" charset="0"/>
              </a:rPr>
              <a:t>Mạnh</a:t>
            </a:r>
            <a:endParaRPr lang="en-US" b="1" dirty="0">
              <a:latin typeface="Times New Roman" panose="02020603050405020304" charset="0"/>
            </a:endParaRPr>
          </a:p>
          <a:p>
            <a:pPr indent="0"/>
            <a:r>
              <a:rPr lang="en-US" b="1" dirty="0">
                <a:latin typeface="Times New Roman" panose="02020603050405020304" charset="0"/>
              </a:rPr>
              <a:t>			  2. 2001190036  </a:t>
            </a:r>
            <a:r>
              <a:rPr lang="en-US" b="1" dirty="0" err="1">
                <a:latin typeface="Times New Roman" panose="02020603050405020304" charset="0"/>
              </a:rPr>
              <a:t>Nguyễn</a:t>
            </a:r>
            <a:r>
              <a:rPr lang="en-US" b="1" dirty="0">
                <a:latin typeface="Times New Roman" panose="02020603050405020304" charset="0"/>
              </a:rPr>
              <a:t> </a:t>
            </a:r>
            <a:r>
              <a:rPr lang="en-US" b="1" dirty="0" err="1">
                <a:latin typeface="Times New Roman" panose="02020603050405020304" charset="0"/>
              </a:rPr>
              <a:t>Hùng</a:t>
            </a:r>
            <a:r>
              <a:rPr lang="en-US" b="1" dirty="0">
                <a:latin typeface="Times New Roman" panose="02020603050405020304" charset="0"/>
              </a:rPr>
              <a:t> </a:t>
            </a:r>
            <a:r>
              <a:rPr lang="en-US" b="1" dirty="0" err="1">
                <a:latin typeface="Times New Roman" panose="02020603050405020304" charset="0"/>
              </a:rPr>
              <a:t>Cường</a:t>
            </a:r>
            <a:endParaRPr lang="en-US" b="1" dirty="0">
              <a:latin typeface="Times New Roman" panose="02020603050405020304" charset="0"/>
            </a:endParaRPr>
          </a:p>
          <a:p>
            <a:pPr indent="0"/>
            <a:r>
              <a:rPr lang="en-US" b="1" dirty="0">
                <a:latin typeface="Times New Roman" panose="02020603050405020304" charset="0"/>
              </a:rPr>
              <a:t>                                	  3</a:t>
            </a:r>
            <a:r>
              <a:rPr lang="en-US" b="1" dirty="0" smtClean="0">
                <a:latin typeface="Times New Roman" panose="02020603050405020304" charset="0"/>
              </a:rPr>
              <a:t>. 2001190460  </a:t>
            </a:r>
            <a:r>
              <a:rPr lang="en-US" b="1" dirty="0" err="1">
                <a:latin typeface="Times New Roman" panose="02020603050405020304" charset="0"/>
              </a:rPr>
              <a:t>Nguyễn Đắc Đạt</a:t>
            </a:r>
            <a:endParaRPr lang="en-US" b="1" dirty="0" err="1">
              <a:latin typeface="Times New Roman" panose="02020603050405020304" charset="0"/>
            </a:endParaRPr>
          </a:p>
          <a:p>
            <a:pPr indent="0"/>
            <a:r>
              <a:rPr lang="en-US" b="1" dirty="0">
                <a:latin typeface="Times New Roman" panose="02020603050405020304" charset="0"/>
                <a:sym typeface="+mn-ea"/>
              </a:rPr>
              <a:t>			  4</a:t>
            </a:r>
            <a:r>
              <a:rPr lang="en-US" b="1" dirty="0" smtClean="0">
                <a:latin typeface="Times New Roman" panose="02020603050405020304" charset="0"/>
                <a:sym typeface="+mn-ea"/>
              </a:rPr>
              <a:t>. 2001191012  </a:t>
            </a:r>
            <a:r>
              <a:rPr lang="en-US" b="1" dirty="0" err="1">
                <a:latin typeface="Times New Roman" panose="02020603050405020304" charset="0"/>
                <a:sym typeface="+mn-ea"/>
              </a:rPr>
              <a:t>Châu Nhựt Huy</a:t>
            </a:r>
            <a:endParaRPr lang="en-US" b="1" dirty="0">
              <a:latin typeface="Times New Roman" panose="02020603050405020304" charset="0"/>
            </a:endParaRPr>
          </a:p>
          <a:p>
            <a:pPr indent="0"/>
            <a:endParaRPr lang="en-US" b="1" dirty="0">
              <a:latin typeface="Times New Roman" panose="02020603050405020304" charset="0"/>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4183" y="303233"/>
            <a:ext cx="9286993" cy="1202485"/>
          </a:xfrm>
        </p:spPr>
        <p:txBody>
          <a:bodyPr/>
          <a:lstStyle/>
          <a:p>
            <a:r>
              <a:rPr lang="en-US" sz="2800" b="1" dirty="0" smtClean="0">
                <a:solidFill>
                  <a:srgbClr val="FF0000"/>
                </a:solidFill>
              </a:rPr>
              <a:t>Form </a:t>
            </a:r>
            <a:r>
              <a:rPr lang="en-US" sz="2800" b="1" dirty="0" err="1">
                <a:solidFill>
                  <a:srgbClr val="FF0000"/>
                </a:solidFill>
              </a:rPr>
              <a:t>quản</a:t>
            </a:r>
            <a:r>
              <a:rPr lang="en-US" sz="2800" b="1" dirty="0">
                <a:solidFill>
                  <a:srgbClr val="FF0000"/>
                </a:solidFill>
              </a:rPr>
              <a:t> </a:t>
            </a:r>
            <a:r>
              <a:rPr lang="en-US" sz="2800" b="1" dirty="0" err="1">
                <a:solidFill>
                  <a:srgbClr val="FF0000"/>
                </a:solidFill>
              </a:rPr>
              <a:t>lí</a:t>
            </a:r>
            <a:r>
              <a:rPr lang="en-US" sz="2800" b="1" dirty="0">
                <a:solidFill>
                  <a:srgbClr val="FF0000"/>
                </a:solidFill>
              </a:rPr>
              <a:t> </a:t>
            </a:r>
            <a:r>
              <a:rPr lang="en-US" sz="2800" b="1" dirty="0" err="1">
                <a:solidFill>
                  <a:srgbClr val="FF0000"/>
                </a:solidFill>
              </a:rPr>
              <a:t>sản</a:t>
            </a:r>
            <a:r>
              <a:rPr lang="en-US" sz="2800" b="1" dirty="0">
                <a:solidFill>
                  <a:srgbClr val="FF0000"/>
                </a:solidFill>
              </a:rPr>
              <a:t> </a:t>
            </a:r>
            <a:r>
              <a:rPr lang="en-US" sz="2800" b="1" dirty="0" err="1">
                <a:solidFill>
                  <a:srgbClr val="FF0000"/>
                </a:solidFill>
              </a:rPr>
              <a:t>phẩm</a:t>
            </a:r>
            <a:endParaRPr lang="en-US" sz="2800" b="1" dirty="0">
              <a:solidFill>
                <a:srgbClr val="FF0000"/>
              </a:solidFill>
            </a:endParaRPr>
          </a:p>
        </p:txBody>
      </p:sp>
      <p:pic>
        <p:nvPicPr>
          <p:cNvPr id="5" name="Content Placeholder 4"/>
          <p:cNvPicPr>
            <a:picLocks noChangeAspect="1"/>
          </p:cNvPicPr>
          <p:nvPr>
            <p:ph idx="1"/>
          </p:nvPr>
        </p:nvPicPr>
        <p:blipFill>
          <a:blip r:embed="rId1"/>
          <a:stretch>
            <a:fillRect/>
          </a:stretch>
        </p:blipFill>
        <p:spPr>
          <a:xfrm>
            <a:off x="2737485" y="1283970"/>
            <a:ext cx="7299960" cy="4867275"/>
          </a:xfrm>
          <a:prstGeom prst="rect">
            <a:avLst/>
          </a:prstGeom>
        </p:spPr>
      </p:pic>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4183" y="303233"/>
            <a:ext cx="9286993" cy="1202485"/>
          </a:xfrm>
        </p:spPr>
        <p:txBody>
          <a:bodyPr/>
          <a:lstStyle/>
          <a:p>
            <a:r>
              <a:rPr lang="en-US" sz="2800" b="1" dirty="0" smtClean="0">
                <a:solidFill>
                  <a:srgbClr val="FF0000"/>
                </a:solidFill>
              </a:rPr>
              <a:t>Form </a:t>
            </a:r>
            <a:r>
              <a:rPr lang="en-US" sz="2800" b="1" dirty="0" err="1">
                <a:solidFill>
                  <a:srgbClr val="FF0000"/>
                </a:solidFill>
              </a:rPr>
              <a:t>thanh toán</a:t>
            </a:r>
            <a:endParaRPr lang="en-US" sz="2800" b="1" dirty="0">
              <a:solidFill>
                <a:srgbClr val="FF0000"/>
              </a:solidFill>
            </a:endParaRPr>
          </a:p>
        </p:txBody>
      </p:sp>
      <p:pic>
        <p:nvPicPr>
          <p:cNvPr id="3" name="Content Placeholder 2"/>
          <p:cNvPicPr>
            <a:picLocks noChangeAspect="1"/>
          </p:cNvPicPr>
          <p:nvPr>
            <p:ph idx="1"/>
          </p:nvPr>
        </p:nvPicPr>
        <p:blipFill>
          <a:blip r:embed="rId1"/>
          <a:stretch>
            <a:fillRect/>
          </a:stretch>
        </p:blipFill>
        <p:spPr>
          <a:xfrm>
            <a:off x="2525395" y="1344930"/>
            <a:ext cx="7650480" cy="4587240"/>
          </a:xfrm>
          <a:prstGeom prst="rect">
            <a:avLst/>
          </a:prstGeom>
        </p:spPr>
      </p:pic>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720" y="534554"/>
            <a:ext cx="9286993" cy="1202485"/>
          </a:xfrm>
        </p:spPr>
        <p:txBody>
          <a:bodyPr>
            <a:normAutofit/>
          </a:bodyPr>
          <a:lstStyle/>
          <a:p>
            <a:r>
              <a:rPr lang="en-US" sz="2800" b="1" dirty="0" smtClean="0">
                <a:solidFill>
                  <a:srgbClr val="FF0000"/>
                </a:solidFill>
              </a:rPr>
              <a:t>Form </a:t>
            </a:r>
            <a:r>
              <a:rPr lang="en-US" sz="2800" b="1" dirty="0">
                <a:solidFill>
                  <a:srgbClr val="FF0000"/>
                </a:solidFill>
              </a:rPr>
              <a:t>Chi </a:t>
            </a:r>
            <a:r>
              <a:rPr lang="en-US" sz="2800" b="1" dirty="0" err="1">
                <a:solidFill>
                  <a:srgbClr val="FF0000"/>
                </a:solidFill>
              </a:rPr>
              <a:t>tiết</a:t>
            </a:r>
            <a:r>
              <a:rPr lang="en-US" sz="2800" b="1" dirty="0">
                <a:solidFill>
                  <a:srgbClr val="FF0000"/>
                </a:solidFill>
              </a:rPr>
              <a:t> </a:t>
            </a:r>
            <a:r>
              <a:rPr lang="en-US" sz="2800" b="1" dirty="0" err="1">
                <a:solidFill>
                  <a:srgbClr val="FF0000"/>
                </a:solidFill>
              </a:rPr>
              <a:t>sản</a:t>
            </a:r>
            <a:r>
              <a:rPr lang="en-US" sz="2800" b="1" dirty="0">
                <a:solidFill>
                  <a:srgbClr val="FF0000"/>
                </a:solidFill>
              </a:rPr>
              <a:t> </a:t>
            </a:r>
            <a:r>
              <a:rPr lang="en-US" sz="2800" b="1" dirty="0" err="1">
                <a:solidFill>
                  <a:srgbClr val="FF0000"/>
                </a:solidFill>
              </a:rPr>
              <a:t>phẩm</a:t>
            </a:r>
            <a:endParaRPr lang="en-US" sz="2800" b="1" dirty="0">
              <a:solidFill>
                <a:srgbClr val="FF0000"/>
              </a:solidFill>
            </a:endParaRPr>
          </a:p>
        </p:txBody>
      </p:sp>
      <p:sp>
        <p:nvSpPr>
          <p:cNvPr id="100" name="Text Box 99"/>
          <p:cNvSpPr txBox="1"/>
          <p:nvPr/>
        </p:nvSpPr>
        <p:spPr>
          <a:xfrm>
            <a:off x="3543754" y="5580743"/>
            <a:ext cx="8141970" cy="368300"/>
          </a:xfrm>
          <a:prstGeom prst="rect">
            <a:avLst/>
          </a:prstGeom>
          <a:noFill/>
          <a:ln w="9525">
            <a:noFill/>
          </a:ln>
        </p:spPr>
        <p:txBody>
          <a:bodyPr wrap="square">
            <a:spAutoFit/>
          </a:bodyPr>
          <a:lstStyle/>
          <a:p>
            <a:pPr indent="0"/>
            <a:r>
              <a:rPr lang="en-US" b="0" dirty="0">
                <a:latin typeface="Times New Roman" panose="02020603050405020304" charset="0"/>
              </a:rPr>
              <a:t>-  </a:t>
            </a:r>
            <a:r>
              <a:rPr lang="en-US" b="0" dirty="0" err="1">
                <a:latin typeface="Times New Roman" panose="02020603050405020304" charset="0"/>
              </a:rPr>
              <a:t>Bấm</a:t>
            </a:r>
            <a:r>
              <a:rPr lang="en-US" b="0" dirty="0">
                <a:latin typeface="Times New Roman" panose="02020603050405020304" charset="0"/>
              </a:rPr>
              <a:t> </a:t>
            </a:r>
            <a:r>
              <a:rPr lang="en-US" b="1" dirty="0">
                <a:latin typeface="Times New Roman" panose="02020603050405020304" charset="0"/>
              </a:rPr>
              <a:t>ẢNH</a:t>
            </a:r>
            <a:r>
              <a:rPr lang="en-US" b="0" dirty="0">
                <a:latin typeface="Times New Roman" panose="02020603050405020304" charset="0"/>
              </a:rPr>
              <a:t> </a:t>
            </a:r>
            <a:r>
              <a:rPr lang="en-US" b="0" dirty="0" err="1">
                <a:latin typeface="Times New Roman" panose="02020603050405020304" charset="0"/>
              </a:rPr>
              <a:t>để</a:t>
            </a:r>
            <a:r>
              <a:rPr lang="en-US" b="0" dirty="0">
                <a:latin typeface="Times New Roman" panose="02020603050405020304" charset="0"/>
              </a:rPr>
              <a:t> </a:t>
            </a:r>
            <a:r>
              <a:rPr lang="en-US" b="0" dirty="0" err="1">
                <a:latin typeface="Times New Roman" panose="02020603050405020304" charset="0"/>
              </a:rPr>
              <a:t>xem</a:t>
            </a:r>
            <a:r>
              <a:rPr lang="en-US" b="0" dirty="0">
                <a:latin typeface="Times New Roman" panose="02020603050405020304" charset="0"/>
              </a:rPr>
              <a:t> </a:t>
            </a:r>
            <a:r>
              <a:rPr lang="en-US" b="0" dirty="0" err="1">
                <a:latin typeface="Times New Roman" panose="02020603050405020304" charset="0"/>
              </a:rPr>
              <a:t>thông</a:t>
            </a:r>
            <a:r>
              <a:rPr lang="en-US" b="0" dirty="0">
                <a:latin typeface="Times New Roman" panose="02020603050405020304" charset="0"/>
              </a:rPr>
              <a:t> tin </a:t>
            </a:r>
            <a:r>
              <a:rPr lang="en-US" b="0" dirty="0" err="1">
                <a:latin typeface="Times New Roman" panose="02020603050405020304" charset="0"/>
              </a:rPr>
              <a:t>hàng</a:t>
            </a:r>
            <a:r>
              <a:rPr lang="en-US" b="0" dirty="0">
                <a:latin typeface="Times New Roman" panose="02020603050405020304" charset="0"/>
              </a:rPr>
              <a:t> </a:t>
            </a:r>
            <a:r>
              <a:rPr lang="en-US" b="0" dirty="0" err="1">
                <a:latin typeface="Times New Roman" panose="02020603050405020304" charset="0"/>
              </a:rPr>
              <a:t>cần</a:t>
            </a:r>
            <a:r>
              <a:rPr lang="en-US" b="0" dirty="0">
                <a:latin typeface="Times New Roman" panose="02020603050405020304" charset="0"/>
              </a:rPr>
              <a:t> </a:t>
            </a:r>
            <a:r>
              <a:rPr lang="en-US" b="0" dirty="0" err="1">
                <a:latin typeface="Times New Roman" panose="02020603050405020304" charset="0"/>
              </a:rPr>
              <a:t>mua</a:t>
            </a:r>
            <a:endParaRPr lang="en-US" dirty="0"/>
          </a:p>
        </p:txBody>
      </p:sp>
      <p:pic>
        <p:nvPicPr>
          <p:cNvPr id="4" name="Content Placeholder 3"/>
          <p:cNvPicPr>
            <a:picLocks noChangeAspect="1"/>
          </p:cNvPicPr>
          <p:nvPr>
            <p:ph idx="1"/>
          </p:nvPr>
        </p:nvPicPr>
        <p:blipFill>
          <a:blip r:embed="rId1"/>
          <a:stretch>
            <a:fillRect/>
          </a:stretch>
        </p:blipFill>
        <p:spPr>
          <a:xfrm>
            <a:off x="2613660" y="1323340"/>
            <a:ext cx="6598285" cy="4349115"/>
          </a:xfrm>
          <a:prstGeom prst="rect">
            <a:avLst/>
          </a:prstGeom>
        </p:spPr>
      </p:pic>
    </p:spTree>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05" y="719611"/>
            <a:ext cx="9286993" cy="1202485"/>
          </a:xfrm>
        </p:spPr>
        <p:txBody>
          <a:bodyPr/>
          <a:lstStyle/>
          <a:p>
            <a:r>
              <a:rPr lang="en-US" sz="2800" b="1" dirty="0">
                <a:solidFill>
                  <a:srgbClr val="FF0000"/>
                </a:solidFill>
              </a:rPr>
              <a:t>F</a:t>
            </a:r>
            <a:r>
              <a:rPr lang="en-US" sz="2800" b="1" dirty="0" smtClean="0">
                <a:solidFill>
                  <a:srgbClr val="FF0000"/>
                </a:solidFill>
              </a:rPr>
              <a:t>orm </a:t>
            </a:r>
            <a:r>
              <a:rPr lang="en-US" sz="2800" b="1" dirty="0" err="1">
                <a:solidFill>
                  <a:srgbClr val="FF0000"/>
                </a:solidFill>
              </a:rPr>
              <a:t>giỏ</a:t>
            </a:r>
            <a:r>
              <a:rPr lang="en-US" sz="2800" b="1" dirty="0">
                <a:solidFill>
                  <a:srgbClr val="FF0000"/>
                </a:solidFill>
              </a:rPr>
              <a:t> </a:t>
            </a:r>
            <a:r>
              <a:rPr lang="en-US" sz="2800" b="1" dirty="0" err="1">
                <a:solidFill>
                  <a:srgbClr val="FF0000"/>
                </a:solidFill>
              </a:rPr>
              <a:t>hàng</a:t>
            </a:r>
            <a:endParaRPr lang="en-US" sz="2800" b="1" dirty="0">
              <a:solidFill>
                <a:srgbClr val="FF0000"/>
              </a:solidFill>
            </a:endParaRPr>
          </a:p>
        </p:txBody>
      </p:sp>
      <p:sp>
        <p:nvSpPr>
          <p:cNvPr id="4" name="Text Box 3"/>
          <p:cNvSpPr txBox="1"/>
          <p:nvPr/>
        </p:nvSpPr>
        <p:spPr>
          <a:xfrm>
            <a:off x="1719943" y="5587093"/>
            <a:ext cx="9500235" cy="368300"/>
          </a:xfrm>
          <a:prstGeom prst="rect">
            <a:avLst/>
          </a:prstGeom>
          <a:noFill/>
          <a:ln w="9525">
            <a:noFill/>
          </a:ln>
        </p:spPr>
        <p:txBody>
          <a:bodyPr wrap="square">
            <a:spAutoFit/>
          </a:bodyPr>
          <a:lstStyle/>
          <a:p>
            <a:pPr indent="0"/>
            <a:r>
              <a:rPr lang="en-US" b="0" dirty="0" err="1">
                <a:latin typeface="Times New Roman" panose="02020603050405020304" charset="0"/>
              </a:rPr>
              <a:t>Khi</a:t>
            </a:r>
            <a:r>
              <a:rPr lang="en-US" b="0" dirty="0">
                <a:latin typeface="Times New Roman" panose="02020603050405020304" charset="0"/>
              </a:rPr>
              <a:t> </a:t>
            </a:r>
            <a:r>
              <a:rPr lang="en-US" b="0" dirty="0" err="1">
                <a:latin typeface="Times New Roman" panose="02020603050405020304" charset="0"/>
              </a:rPr>
              <a:t>tìm</a:t>
            </a:r>
            <a:r>
              <a:rPr lang="en-US" b="0" dirty="0">
                <a:latin typeface="Times New Roman" panose="02020603050405020304" charset="0"/>
              </a:rPr>
              <a:t> </a:t>
            </a:r>
            <a:r>
              <a:rPr lang="en-US" b="0" dirty="0" err="1">
                <a:latin typeface="Times New Roman" panose="02020603050405020304" charset="0"/>
              </a:rPr>
              <a:t>được</a:t>
            </a:r>
            <a:r>
              <a:rPr lang="en-US" b="0" dirty="0">
                <a:latin typeface="Times New Roman" panose="02020603050405020304" charset="0"/>
              </a:rPr>
              <a:t> </a:t>
            </a:r>
            <a:r>
              <a:rPr lang="en-US" b="0" dirty="0" err="1">
                <a:latin typeface="Times New Roman" panose="02020603050405020304" charset="0"/>
              </a:rPr>
              <a:t>sản</a:t>
            </a:r>
            <a:r>
              <a:rPr lang="en-US" b="0" dirty="0">
                <a:latin typeface="Times New Roman" panose="02020603050405020304" charset="0"/>
              </a:rPr>
              <a:t> </a:t>
            </a:r>
            <a:r>
              <a:rPr lang="en-US" b="0" dirty="0" err="1">
                <a:latin typeface="Times New Roman" panose="02020603050405020304" charset="0"/>
              </a:rPr>
              <a:t>phẩm</a:t>
            </a:r>
            <a:r>
              <a:rPr lang="en-US" b="0" dirty="0">
                <a:latin typeface="Times New Roman" panose="02020603050405020304" charset="0"/>
              </a:rPr>
              <a:t> </a:t>
            </a:r>
            <a:r>
              <a:rPr lang="en-US" b="0" dirty="0" err="1">
                <a:latin typeface="Times New Roman" panose="02020603050405020304" charset="0"/>
              </a:rPr>
              <a:t>ưng</a:t>
            </a:r>
            <a:r>
              <a:rPr lang="en-US" b="0" dirty="0">
                <a:latin typeface="Times New Roman" panose="02020603050405020304" charset="0"/>
              </a:rPr>
              <a:t> ý </a:t>
            </a:r>
            <a:r>
              <a:rPr lang="en-US" b="0" dirty="0" err="1">
                <a:latin typeface="Times New Roman" panose="02020603050405020304" charset="0"/>
              </a:rPr>
              <a:t>bấm</a:t>
            </a:r>
            <a:r>
              <a:rPr lang="en-US" b="0" dirty="0">
                <a:latin typeface="Times New Roman" panose="02020603050405020304" charset="0"/>
              </a:rPr>
              <a:t> </a:t>
            </a:r>
            <a:r>
              <a:rPr lang="en-US" b="0" dirty="0" err="1">
                <a:latin typeface="Times New Roman" panose="02020603050405020304" charset="0"/>
              </a:rPr>
              <a:t>vào</a:t>
            </a:r>
            <a:r>
              <a:rPr lang="en-US" b="0" dirty="0">
                <a:latin typeface="Times New Roman" panose="02020603050405020304" charset="0"/>
              </a:rPr>
              <a:t> </a:t>
            </a:r>
            <a:r>
              <a:rPr lang="en-US" b="0" dirty="0" err="1">
                <a:latin typeface="Times New Roman" panose="02020603050405020304" charset="0"/>
              </a:rPr>
              <a:t>chức</a:t>
            </a:r>
            <a:r>
              <a:rPr lang="en-US" b="0" dirty="0">
                <a:latin typeface="Times New Roman" panose="02020603050405020304" charset="0"/>
              </a:rPr>
              <a:t> </a:t>
            </a:r>
            <a:r>
              <a:rPr lang="en-US" b="0" dirty="0" err="1">
                <a:latin typeface="Times New Roman" panose="02020603050405020304" charset="0"/>
              </a:rPr>
              <a:t>năm</a:t>
            </a:r>
            <a:r>
              <a:rPr lang="en-US" b="0" dirty="0">
                <a:latin typeface="Times New Roman" panose="02020603050405020304" charset="0"/>
              </a:rPr>
              <a:t> </a:t>
            </a:r>
            <a:r>
              <a:rPr lang="en-US" b="1" dirty="0">
                <a:latin typeface="Times New Roman" panose="02020603050405020304" charset="0"/>
              </a:rPr>
              <a:t>THÊM VÀO GIỎ</a:t>
            </a:r>
            <a:r>
              <a:rPr lang="en-US" b="0" dirty="0">
                <a:latin typeface="Times New Roman" panose="02020603050405020304" charset="0"/>
              </a:rPr>
              <a:t> </a:t>
            </a:r>
            <a:r>
              <a:rPr lang="en-US" b="0" dirty="0" err="1">
                <a:latin typeface="Times New Roman" panose="02020603050405020304" charset="0"/>
              </a:rPr>
              <a:t>để</a:t>
            </a:r>
            <a:r>
              <a:rPr lang="en-US" b="0" dirty="0">
                <a:latin typeface="Times New Roman" panose="02020603050405020304" charset="0"/>
              </a:rPr>
              <a:t> </a:t>
            </a:r>
            <a:r>
              <a:rPr lang="en-US" b="0" dirty="0" err="1">
                <a:latin typeface="Times New Roman" panose="02020603050405020304" charset="0"/>
              </a:rPr>
              <a:t>có</a:t>
            </a:r>
            <a:r>
              <a:rPr lang="en-US" b="0" dirty="0">
                <a:latin typeface="Times New Roman" panose="02020603050405020304" charset="0"/>
              </a:rPr>
              <a:t> </a:t>
            </a:r>
            <a:r>
              <a:rPr lang="en-US" b="0" dirty="0" err="1">
                <a:latin typeface="Times New Roman" panose="02020603050405020304" charset="0"/>
              </a:rPr>
              <a:t>thể</a:t>
            </a:r>
            <a:r>
              <a:rPr lang="en-US" b="0" dirty="0">
                <a:latin typeface="Times New Roman" panose="02020603050405020304" charset="0"/>
              </a:rPr>
              <a:t> </a:t>
            </a:r>
            <a:r>
              <a:rPr lang="en-US" b="0" dirty="0" err="1">
                <a:latin typeface="Times New Roman" panose="02020603050405020304" charset="0"/>
              </a:rPr>
              <a:t>đặt</a:t>
            </a:r>
            <a:r>
              <a:rPr lang="en-US" b="0" dirty="0">
                <a:latin typeface="Times New Roman" panose="02020603050405020304" charset="0"/>
              </a:rPr>
              <a:t> </a:t>
            </a:r>
            <a:r>
              <a:rPr lang="en-US" b="0" dirty="0" err="1">
                <a:latin typeface="Times New Roman" panose="02020603050405020304" charset="0"/>
              </a:rPr>
              <a:t>sản</a:t>
            </a:r>
            <a:r>
              <a:rPr lang="en-US" b="0" dirty="0">
                <a:latin typeface="Times New Roman" panose="02020603050405020304" charset="0"/>
              </a:rPr>
              <a:t> </a:t>
            </a:r>
            <a:r>
              <a:rPr lang="en-US" b="0" dirty="0" err="1">
                <a:latin typeface="Times New Roman" panose="02020603050405020304" charset="0"/>
              </a:rPr>
              <a:t>phẩm</a:t>
            </a:r>
            <a:endParaRPr lang="en-US" dirty="0"/>
          </a:p>
        </p:txBody>
      </p:sp>
      <p:pic>
        <p:nvPicPr>
          <p:cNvPr id="6" name="Content Placeholder 5"/>
          <p:cNvPicPr>
            <a:picLocks noChangeAspect="1"/>
          </p:cNvPicPr>
          <p:nvPr>
            <p:ph idx="1"/>
          </p:nvPr>
        </p:nvPicPr>
        <p:blipFill>
          <a:blip r:embed="rId1"/>
          <a:stretch>
            <a:fillRect/>
          </a:stretch>
        </p:blipFill>
        <p:spPr>
          <a:xfrm>
            <a:off x="6729730" y="1826895"/>
            <a:ext cx="1249680" cy="480060"/>
          </a:xfrm>
          <a:prstGeom prst="rect">
            <a:avLst/>
          </a:prstGeom>
        </p:spPr>
      </p:pic>
      <p:pic>
        <p:nvPicPr>
          <p:cNvPr id="7" name="Picture 6"/>
          <p:cNvPicPr>
            <a:picLocks noChangeAspect="1"/>
          </p:cNvPicPr>
          <p:nvPr/>
        </p:nvPicPr>
        <p:blipFill>
          <a:blip r:embed="rId2"/>
          <a:stretch>
            <a:fillRect/>
          </a:stretch>
        </p:blipFill>
        <p:spPr>
          <a:xfrm>
            <a:off x="1988185" y="2456815"/>
            <a:ext cx="8215630" cy="27387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prism/>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jcx6zBxai"/>
          <p:cNvPicPr>
            <a:picLocks noChangeAspect="1"/>
          </p:cNvPicPr>
          <p:nvPr>
            <p:ph idx="1"/>
          </p:nvPr>
        </p:nvPicPr>
        <p:blipFill>
          <a:blip r:embed="rId1"/>
          <a:stretch>
            <a:fillRect/>
          </a:stretch>
        </p:blipFill>
        <p:spPr>
          <a:xfrm>
            <a:off x="3390265" y="1784985"/>
            <a:ext cx="5250180" cy="32886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695" y="784225"/>
            <a:ext cx="7675245" cy="582930"/>
          </a:xfrm>
        </p:spPr>
        <p:txBody>
          <a:bodyPr>
            <a:normAutofit/>
          </a:bodyPr>
          <a:lstStyle/>
          <a:p>
            <a:pPr algn="ctr"/>
            <a:r>
              <a:rPr lang="en-US" sz="2400" b="1" dirty="0" smtClean="0">
                <a:solidFill>
                  <a:srgbClr val="C00000"/>
                </a:solidFill>
              </a:rPr>
              <a:t>GIỚI THIỆU</a:t>
            </a:r>
            <a:endParaRPr lang="en-US" sz="2400" b="1" dirty="0">
              <a:solidFill>
                <a:srgbClr val="C00000"/>
              </a:solidFill>
            </a:endParaRPr>
          </a:p>
        </p:txBody>
      </p:sp>
      <p:sp>
        <p:nvSpPr>
          <p:cNvPr id="4" name="Text Box 3"/>
          <p:cNvSpPr txBox="1"/>
          <p:nvPr/>
        </p:nvSpPr>
        <p:spPr>
          <a:xfrm>
            <a:off x="951230" y="1597025"/>
            <a:ext cx="10290175" cy="3107690"/>
          </a:xfrm>
          <a:prstGeom prst="rect">
            <a:avLst/>
          </a:prstGeom>
          <a:noFill/>
        </p:spPr>
        <p:txBody>
          <a:bodyPr wrap="square" rtlCol="0" anchor="t">
            <a:spAutoFit/>
          </a:bodyPr>
          <a:p>
            <a:pPr marL="0" indent="0">
              <a:buNone/>
            </a:pPr>
            <a:r>
              <a:rPr lang="en-US" sz="2800" b="1" smtClean="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sym typeface="+mn-ea"/>
              </a:rPr>
              <a:t>1. Phạm vi đồ án:</a:t>
            </a:r>
            <a:endParaRPr lang="en-US" sz="2800" b="1" smtClean="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a:p>
            <a:pPr marL="457200" lvl="1" indent="0">
              <a:buNone/>
            </a:pPr>
            <a:r>
              <a:rPr lang="vi-VN" sz="2800" smtClean="0">
                <a:latin typeface="Times New Roman" panose="02020603050405020304" charset="0"/>
                <a:cs typeface="Times New Roman" panose="02020603050405020304" charset="0"/>
                <a:sym typeface="+mn-ea"/>
              </a:rPr>
              <a:t>Trong</a:t>
            </a:r>
            <a:r>
              <a:rPr lang="vi-VN" sz="2800">
                <a:latin typeface="Times New Roman" panose="02020603050405020304" charset="0"/>
                <a:cs typeface="Times New Roman" panose="02020603050405020304" charset="0"/>
                <a:sym typeface="+mn-ea"/>
              </a:rPr>
              <a:t> đồ án lần này ,  </a:t>
            </a:r>
            <a:r>
              <a:rPr lang="en-US" sz="2800" b="1" smtClean="0">
                <a:latin typeface="Times New Roman" panose="02020603050405020304" charset="0"/>
                <a:cs typeface="Times New Roman" panose="02020603050405020304" charset="0"/>
                <a:sym typeface="+mn-ea"/>
              </a:rPr>
              <a:t>Xây dựng Web quản lí cửa hàng thời trang</a:t>
            </a:r>
            <a:r>
              <a:rPr lang="vi-VN" sz="2800">
                <a:latin typeface="Times New Roman" panose="02020603050405020304" charset="0"/>
                <a:cs typeface="Times New Roman" panose="02020603050405020304" charset="0"/>
                <a:sym typeface="+mn-ea"/>
              </a:rPr>
              <a:t> </a:t>
            </a:r>
            <a:r>
              <a:rPr lang="en-US" sz="2800" smtClean="0">
                <a:latin typeface="Times New Roman" panose="02020603050405020304" charset="0"/>
                <a:cs typeface="Times New Roman" panose="02020603050405020304" charset="0"/>
                <a:sym typeface="+mn-ea"/>
              </a:rPr>
              <a:t>là một website nhằm tối ưu hóa các thao tác dễ dàng quản lí hơn trong một cửa hàng thời trang. Giúp thuận tiện cho người bán và người mua sử dụng một cách hoàn hảo, đơn giản , tiết kiệm, nhanh chóng.Sử dụng phần mềm C#, các cơ sở dữ liệu SQL... Thiết kế tạo ra chương trình.</a:t>
            </a:r>
            <a:endParaRPr lang="en-US" sz="2800" smtClean="0">
              <a:latin typeface="Times New Roman" panose="02020603050405020304" charset="0"/>
              <a:cs typeface="Times New Roman" panose="02020603050405020304" charset="0"/>
              <a:sym typeface="+mn-ea"/>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50"/>
                </a:solidFill>
                <a:latin typeface="Times New Roman" panose="02020603050405020304" charset="0"/>
                <a:cs typeface="Times New Roman" panose="02020603050405020304" charset="0"/>
              </a:rPr>
              <a:t>1.Phân </a:t>
            </a:r>
            <a:r>
              <a:rPr lang="en-US" b="1" dirty="0" err="1">
                <a:solidFill>
                  <a:srgbClr val="00B050"/>
                </a:solidFill>
                <a:latin typeface="Times New Roman" panose="02020603050405020304" charset="0"/>
                <a:cs typeface="Times New Roman" panose="02020603050405020304" charset="0"/>
              </a:rPr>
              <a:t>tích</a:t>
            </a:r>
            <a:r>
              <a:rPr lang="en-US" b="1" dirty="0">
                <a:solidFill>
                  <a:srgbClr val="00B050"/>
                </a:solidFill>
                <a:latin typeface="Times New Roman" panose="02020603050405020304" charset="0"/>
                <a:cs typeface="Times New Roman" panose="02020603050405020304" charset="0"/>
              </a:rPr>
              <a:t> </a:t>
            </a:r>
            <a:r>
              <a:rPr lang="en-US" b="1" dirty="0" err="1">
                <a:solidFill>
                  <a:srgbClr val="00B050"/>
                </a:solidFill>
                <a:latin typeface="Times New Roman" panose="02020603050405020304" charset="0"/>
                <a:cs typeface="Times New Roman" panose="02020603050405020304" charset="0"/>
              </a:rPr>
              <a:t>đề</a:t>
            </a:r>
            <a:r>
              <a:rPr lang="en-US" b="1" dirty="0">
                <a:solidFill>
                  <a:srgbClr val="00B050"/>
                </a:solidFill>
                <a:latin typeface="Times New Roman" panose="02020603050405020304" charset="0"/>
                <a:cs typeface="Times New Roman" panose="02020603050405020304" charset="0"/>
              </a:rPr>
              <a:t> </a:t>
            </a:r>
            <a:r>
              <a:rPr lang="en-US" b="1" dirty="0" err="1">
                <a:solidFill>
                  <a:srgbClr val="00B050"/>
                </a:solidFill>
                <a:latin typeface="Times New Roman" panose="02020603050405020304" charset="0"/>
                <a:cs typeface="Times New Roman" panose="02020603050405020304" charset="0"/>
              </a:rPr>
              <a:t>tài</a:t>
            </a:r>
            <a:endParaRPr lang="en-US" sz="3200" b="1" dirty="0">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ph sz="quarter" idx="13"/>
          </p:nvPr>
        </p:nvSpPr>
        <p:spPr>
          <a:xfrm>
            <a:off x="1772085" y="1737685"/>
            <a:ext cx="4267200" cy="3602736"/>
          </a:xfrm>
        </p:spPr>
        <p:txBody>
          <a:bodyPr/>
          <a:lstStyle/>
          <a:p>
            <a:pPr marL="0" indent="0">
              <a:buNone/>
            </a:pPr>
            <a:r>
              <a:rPr lang="en-US" sz="2800" b="1" dirty="0" err="1" smtClean="0">
                <a:solidFill>
                  <a:srgbClr val="FF0000"/>
                </a:solidFill>
              </a:rPr>
              <a:t>Phân</a:t>
            </a:r>
            <a:r>
              <a:rPr lang="en-US" sz="2800" b="1" dirty="0" smtClean="0">
                <a:solidFill>
                  <a:srgbClr val="FF0000"/>
                </a:solidFill>
              </a:rPr>
              <a:t> </a:t>
            </a:r>
            <a:r>
              <a:rPr lang="en-US" sz="2800" b="1" dirty="0" err="1">
                <a:solidFill>
                  <a:srgbClr val="FF0000"/>
                </a:solidFill>
              </a:rPr>
              <a:t>tích</a:t>
            </a:r>
            <a:r>
              <a:rPr lang="en-US" sz="2800" b="1" dirty="0">
                <a:solidFill>
                  <a:srgbClr val="FF0000"/>
                </a:solidFill>
              </a:rPr>
              <a:t> </a:t>
            </a:r>
            <a:r>
              <a:rPr lang="en-US" sz="2800" b="1" dirty="0" err="1">
                <a:solidFill>
                  <a:srgbClr val="FF0000"/>
                </a:solidFill>
              </a:rPr>
              <a:t>yêu</a:t>
            </a:r>
            <a:r>
              <a:rPr lang="en-US" sz="2800" b="1" dirty="0">
                <a:solidFill>
                  <a:srgbClr val="FF0000"/>
                </a:solidFill>
              </a:rPr>
              <a:t> </a:t>
            </a:r>
            <a:r>
              <a:rPr lang="en-US" sz="2800" b="1" dirty="0" err="1">
                <a:solidFill>
                  <a:srgbClr val="FF0000"/>
                </a:solidFill>
              </a:rPr>
              <a:t>cầu</a:t>
            </a:r>
            <a:endParaRPr lang="en-US" sz="2800" b="1" dirty="0">
              <a:solidFill>
                <a:srgbClr val="FF0000"/>
              </a:solidFill>
            </a:endParaRPr>
          </a:p>
          <a:p>
            <a:endParaRPr lang="en-US" sz="2800" b="1" dirty="0">
              <a:solidFill>
                <a:srgbClr val="FF0000"/>
              </a:solidFill>
            </a:endParaRPr>
          </a:p>
        </p:txBody>
      </p:sp>
      <p:sp>
        <p:nvSpPr>
          <p:cNvPr id="100" name="Text Box 99"/>
          <p:cNvSpPr txBox="1"/>
          <p:nvPr/>
        </p:nvSpPr>
        <p:spPr>
          <a:xfrm>
            <a:off x="2311400" y="5746024"/>
            <a:ext cx="6875145" cy="368300"/>
          </a:xfrm>
          <a:prstGeom prst="rect">
            <a:avLst/>
          </a:prstGeom>
          <a:noFill/>
          <a:ln w="9525">
            <a:noFill/>
          </a:ln>
        </p:spPr>
        <p:txBody>
          <a:bodyPr wrap="square">
            <a:spAutoFit/>
          </a:bodyPr>
          <a:lstStyle/>
          <a:p>
            <a:pPr indent="0" algn="ctr"/>
            <a:r>
              <a:rPr lang="en-US" b="1" i="1" dirty="0">
                <a:latin typeface="Times New Roman" panose="02020603050405020304" charset="0"/>
                <a:cs typeface="Calibri" panose="020F0502020204030204" charset="0"/>
              </a:rPr>
              <a:t>2.1.1 </a:t>
            </a:r>
            <a:r>
              <a:rPr lang="en-US" b="1" i="1" dirty="0" err="1">
                <a:latin typeface="Times New Roman" panose="02020603050405020304" charset="0"/>
                <a:cs typeface="Calibri" panose="020F0502020204030204" charset="0"/>
              </a:rPr>
              <a:t>Sơ</a:t>
            </a:r>
            <a:r>
              <a:rPr lang="en-US" b="1" i="1" dirty="0">
                <a:latin typeface="Times New Roman" panose="02020603050405020304" charset="0"/>
                <a:cs typeface="Calibri" panose="020F0502020204030204" charset="0"/>
              </a:rPr>
              <a:t> </a:t>
            </a:r>
            <a:r>
              <a:rPr lang="en-US" b="1" i="1" dirty="0" err="1">
                <a:latin typeface="Times New Roman" panose="02020603050405020304" charset="0"/>
                <a:cs typeface="Calibri" panose="020F0502020204030204" charset="0"/>
              </a:rPr>
              <a:t>đồ</a:t>
            </a:r>
            <a:r>
              <a:rPr lang="en-US" b="1" i="1" dirty="0">
                <a:latin typeface="Times New Roman" panose="02020603050405020304" charset="0"/>
                <a:cs typeface="Calibri" panose="020F0502020204030204" charset="0"/>
              </a:rPr>
              <a:t> </a:t>
            </a:r>
            <a:r>
              <a:rPr lang="en-US" b="1" i="1" dirty="0" err="1">
                <a:latin typeface="Times New Roman" panose="02020603050405020304" charset="0"/>
                <a:cs typeface="Calibri" panose="020F0502020204030204" charset="0"/>
              </a:rPr>
              <a:t>hóa</a:t>
            </a:r>
            <a:r>
              <a:rPr lang="en-US" b="1" i="1" dirty="0">
                <a:latin typeface="Times New Roman" panose="02020603050405020304" charset="0"/>
                <a:cs typeface="Calibri" panose="020F0502020204030204" charset="0"/>
              </a:rPr>
              <a:t> </a:t>
            </a:r>
            <a:r>
              <a:rPr lang="en-US" b="1" i="1" dirty="0" err="1">
                <a:latin typeface="Times New Roman" panose="02020603050405020304" charset="0"/>
                <a:cs typeface="Calibri" panose="020F0502020204030204" charset="0"/>
              </a:rPr>
              <a:t>chức</a:t>
            </a:r>
            <a:r>
              <a:rPr lang="en-US" b="1" i="1" dirty="0">
                <a:latin typeface="Times New Roman" panose="02020603050405020304" charset="0"/>
                <a:cs typeface="Calibri" panose="020F0502020204030204" charset="0"/>
              </a:rPr>
              <a:t> </a:t>
            </a:r>
            <a:r>
              <a:rPr lang="en-US" b="1" i="1" dirty="0" err="1">
                <a:latin typeface="Times New Roman" panose="02020603050405020304" charset="0"/>
                <a:cs typeface="Calibri" panose="020F0502020204030204" charset="0"/>
              </a:rPr>
              <a:t>năng</a:t>
            </a:r>
            <a:r>
              <a:rPr lang="en-US" b="1" i="1" dirty="0">
                <a:latin typeface="Times New Roman" panose="02020603050405020304" charset="0"/>
                <a:cs typeface="Calibri" panose="020F0502020204030204" charset="0"/>
              </a:rPr>
              <a:t> </a:t>
            </a:r>
            <a:r>
              <a:rPr lang="en-US" b="1" i="1" dirty="0" err="1">
                <a:latin typeface="Times New Roman" panose="02020603050405020304" charset="0"/>
                <a:cs typeface="Calibri" panose="020F0502020204030204" charset="0"/>
              </a:rPr>
              <a:t>của</a:t>
            </a:r>
            <a:r>
              <a:rPr lang="en-US" b="1" i="1" dirty="0">
                <a:latin typeface="Times New Roman" panose="02020603050405020304" charset="0"/>
                <a:cs typeface="Calibri" panose="020F0502020204030204" charset="0"/>
              </a:rPr>
              <a:t> </a:t>
            </a:r>
            <a:r>
              <a:rPr lang="en-US" b="1" i="1" dirty="0" err="1">
                <a:latin typeface="Times New Roman" panose="02020603050405020304" charset="0"/>
                <a:cs typeface="Calibri" panose="020F0502020204030204" charset="0"/>
              </a:rPr>
              <a:t>đề</a:t>
            </a:r>
            <a:r>
              <a:rPr lang="en-US" b="1" i="1" dirty="0">
                <a:latin typeface="Times New Roman" panose="02020603050405020304" charset="0"/>
                <a:cs typeface="Calibri" panose="020F0502020204030204" charset="0"/>
              </a:rPr>
              <a:t> </a:t>
            </a:r>
            <a:r>
              <a:rPr lang="en-US" b="1" i="1" dirty="0" err="1">
                <a:latin typeface="Times New Roman" panose="02020603050405020304" charset="0"/>
                <a:cs typeface="Calibri" panose="020F0502020204030204" charset="0"/>
              </a:rPr>
              <a:t>tài</a:t>
            </a:r>
            <a:r>
              <a:rPr lang="en-US" b="1" i="1" dirty="0">
                <a:latin typeface="Times New Roman" panose="02020603050405020304" charset="0"/>
                <a:cs typeface="Calibri" panose="020F0502020204030204" charset="0"/>
              </a:rPr>
              <a:t> shop </a:t>
            </a:r>
            <a:r>
              <a:rPr lang="en-US" b="1" i="1" dirty="0" err="1">
                <a:latin typeface="Times New Roman" panose="02020603050405020304" charset="0"/>
                <a:cs typeface="Calibri" panose="020F0502020204030204" charset="0"/>
              </a:rPr>
              <a:t>thú</a:t>
            </a:r>
            <a:r>
              <a:rPr lang="en-US" b="1" i="1" dirty="0">
                <a:latin typeface="Times New Roman" panose="02020603050405020304" charset="0"/>
                <a:cs typeface="Calibri" panose="020F0502020204030204" charset="0"/>
              </a:rPr>
              <a:t> </a:t>
            </a:r>
            <a:r>
              <a:rPr lang="en-US" b="1" i="1" dirty="0" err="1">
                <a:latin typeface="Times New Roman" panose="02020603050405020304" charset="0"/>
                <a:cs typeface="Calibri" panose="020F0502020204030204" charset="0"/>
              </a:rPr>
              <a:t>cưng</a:t>
            </a:r>
            <a:endParaRPr lang="en-US" b="1" i="1" dirty="0">
              <a:latin typeface="Times New Roman" panose="02020603050405020304" charset="0"/>
              <a:cs typeface="Calibri" panose="020F0502020204030204" charset="0"/>
            </a:endParaRPr>
          </a:p>
        </p:txBody>
      </p:sp>
      <p:graphicFrame>
        <p:nvGraphicFramePr>
          <p:cNvPr id="6" name="Content Placeholder 5"/>
          <p:cNvGraphicFramePr>
            <a:graphicFrameLocks noChangeAspect="1"/>
          </p:cNvGraphicFramePr>
          <p:nvPr>
            <p:ph sz="quarter" idx="14"/>
          </p:nvPr>
        </p:nvGraphicFramePr>
        <p:xfrm>
          <a:off x="3077210" y="2350135"/>
          <a:ext cx="6037580" cy="3395980"/>
        </p:xfrm>
        <a:graphic>
          <a:graphicData uri="http://schemas.openxmlformats.org/presentationml/2006/ole">
            <mc:AlternateContent xmlns:mc="http://schemas.openxmlformats.org/markup-compatibility/2006">
              <mc:Choice xmlns:v="urn:schemas-microsoft-com:vml" Requires="v">
                <p:oleObj spid="_x0000_s7" name="" r:id="rId1" imgW="8778240" imgH="4937760" progId="Paint.Picture">
                  <p:embed/>
                </p:oleObj>
              </mc:Choice>
              <mc:Fallback>
                <p:oleObj name="" r:id="rId1" imgW="8778240" imgH="4937760" progId="Paint.Picture">
                  <p:embed/>
                  <p:pic>
                    <p:nvPicPr>
                      <p:cNvPr id="0" name="Picture 6"/>
                      <p:cNvPicPr/>
                      <p:nvPr/>
                    </p:nvPicPr>
                    <p:blipFill>
                      <a:blip r:embed="rId2"/>
                      <a:stretch>
                        <a:fillRect/>
                      </a:stretch>
                    </p:blipFill>
                    <p:spPr>
                      <a:xfrm>
                        <a:off x="3077210" y="2350135"/>
                        <a:ext cx="6037580" cy="339598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p:wheel spokes="8"/>
      </p:transition>
    </mc:Choice>
    <mc:Fallback>
      <p:transition spd="slow">
        <p:wheel spokes="8"/>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046" y="267673"/>
            <a:ext cx="9286993" cy="1202485"/>
          </a:xfrm>
        </p:spPr>
        <p:txBody>
          <a:bodyPr/>
          <a:lstStyle/>
          <a:p>
            <a:pPr algn="ctr"/>
            <a:r>
              <a:rPr lang="en-US" b="1">
                <a:solidFill>
                  <a:srgbClr val="00B050"/>
                </a:solidFill>
              </a:rPr>
              <a:t>2. Thiết kế</a:t>
            </a:r>
            <a:endParaRPr lang="en-US" b="1">
              <a:solidFill>
                <a:srgbClr val="00B050"/>
              </a:solidFill>
            </a:endParaRPr>
          </a:p>
        </p:txBody>
      </p:sp>
      <p:sp>
        <p:nvSpPr>
          <p:cNvPr id="3" name="Content Placeholder 2"/>
          <p:cNvSpPr>
            <a:spLocks noGrp="1"/>
          </p:cNvSpPr>
          <p:nvPr>
            <p:ph sz="quarter" idx="13"/>
          </p:nvPr>
        </p:nvSpPr>
        <p:spPr>
          <a:xfrm>
            <a:off x="1822704" y="1072387"/>
            <a:ext cx="4267200" cy="3602736"/>
          </a:xfrm>
        </p:spPr>
        <p:txBody>
          <a:bodyPr/>
          <a:lstStyle/>
          <a:p>
            <a:pPr marL="0" indent="0">
              <a:buNone/>
            </a:pPr>
            <a:r>
              <a:rPr lang="en-US" sz="2800" b="1" dirty="0" err="1" smtClean="0">
                <a:solidFill>
                  <a:srgbClr val="FF0000"/>
                </a:solidFill>
                <a:latin typeface="Times New Roman" panose="02020603050405020304" charset="0"/>
                <a:cs typeface="Times New Roman" panose="02020603050405020304" charset="0"/>
              </a:rPr>
              <a:t>Cở</a:t>
            </a:r>
            <a:r>
              <a:rPr lang="en-US" sz="2800" b="1" dirty="0" smtClean="0">
                <a:solidFill>
                  <a:srgbClr val="FF0000"/>
                </a:solidFill>
                <a:latin typeface="Times New Roman" panose="02020603050405020304" charset="0"/>
                <a:cs typeface="Times New Roman" panose="02020603050405020304" charset="0"/>
              </a:rPr>
              <a:t> </a:t>
            </a:r>
            <a:r>
              <a:rPr lang="en-US" sz="2800" b="1" dirty="0" err="1">
                <a:solidFill>
                  <a:srgbClr val="FF0000"/>
                </a:solidFill>
                <a:latin typeface="Times New Roman" panose="02020603050405020304" charset="0"/>
                <a:cs typeface="Times New Roman" panose="02020603050405020304" charset="0"/>
              </a:rPr>
              <a:t>sở</a:t>
            </a:r>
            <a:r>
              <a:rPr lang="en-US" sz="2800" b="1" dirty="0">
                <a:solidFill>
                  <a:srgbClr val="FF0000"/>
                </a:solidFill>
                <a:latin typeface="Times New Roman" panose="02020603050405020304" charset="0"/>
                <a:cs typeface="Times New Roman" panose="02020603050405020304" charset="0"/>
              </a:rPr>
              <a:t> </a:t>
            </a:r>
            <a:r>
              <a:rPr lang="en-US" sz="2800" b="1" dirty="0" err="1">
                <a:solidFill>
                  <a:srgbClr val="FF0000"/>
                </a:solidFill>
                <a:latin typeface="Times New Roman" panose="02020603050405020304" charset="0"/>
                <a:cs typeface="Times New Roman" panose="02020603050405020304" charset="0"/>
              </a:rPr>
              <a:t>dữ</a:t>
            </a:r>
            <a:r>
              <a:rPr lang="en-US" sz="2800" b="1" dirty="0">
                <a:solidFill>
                  <a:srgbClr val="FF0000"/>
                </a:solidFill>
                <a:latin typeface="Times New Roman" panose="02020603050405020304" charset="0"/>
                <a:cs typeface="Times New Roman" panose="02020603050405020304" charset="0"/>
              </a:rPr>
              <a:t> l</a:t>
            </a:r>
            <a:r>
              <a:rPr lang="en-US" sz="2800" b="1" dirty="0" err="1">
                <a:solidFill>
                  <a:srgbClr val="FF0000"/>
                </a:solidFill>
                <a:latin typeface="Times New Roman" panose="02020603050405020304" charset="0"/>
                <a:cs typeface="Times New Roman" panose="02020603050405020304" charset="0"/>
              </a:rPr>
              <a:t>iệu</a:t>
            </a:r>
            <a:r>
              <a:rPr lang="en-US" sz="2800" b="1" dirty="0">
                <a:solidFill>
                  <a:srgbClr val="FF0000"/>
                </a:solidFill>
                <a:latin typeface="Times New Roman" panose="02020603050405020304" charset="0"/>
                <a:cs typeface="Times New Roman" panose="02020603050405020304" charset="0"/>
              </a:rPr>
              <a:t> </a:t>
            </a:r>
            <a:r>
              <a:rPr lang="en-US" sz="2800" b="1" dirty="0" err="1">
                <a:solidFill>
                  <a:srgbClr val="FF0000"/>
                </a:solidFill>
                <a:latin typeface="Times New Roman" panose="02020603050405020304" charset="0"/>
                <a:cs typeface="Times New Roman" panose="02020603050405020304" charset="0"/>
              </a:rPr>
              <a:t>của</a:t>
            </a:r>
            <a:r>
              <a:rPr lang="en-US" sz="2800" b="1" dirty="0">
                <a:solidFill>
                  <a:srgbClr val="FF0000"/>
                </a:solidFill>
                <a:latin typeface="Times New Roman" panose="02020603050405020304" charset="0"/>
                <a:cs typeface="Times New Roman" panose="02020603050405020304" charset="0"/>
              </a:rPr>
              <a:t> website </a:t>
            </a:r>
            <a:r>
              <a:rPr lang="en-US" sz="2800" b="1" dirty="0" err="1">
                <a:solidFill>
                  <a:srgbClr val="FF0000"/>
                </a:solidFill>
                <a:latin typeface="Times New Roman" panose="02020603050405020304" charset="0"/>
                <a:cs typeface="Times New Roman" panose="02020603050405020304" charset="0"/>
              </a:rPr>
              <a:t>thời trang</a:t>
            </a:r>
            <a:endParaRPr lang="en-US" sz="2800" b="1" dirty="0">
              <a:solidFill>
                <a:srgbClr val="FF0000"/>
              </a:solidFill>
              <a:latin typeface="Times New Roman" panose="02020603050405020304" charset="0"/>
              <a:cs typeface="Times New Roman" panose="02020603050405020304" charset="0"/>
            </a:endParaRPr>
          </a:p>
          <a:p>
            <a:endParaRPr lang="en-US" sz="2800" b="1" dirty="0">
              <a:solidFill>
                <a:srgbClr val="FF0000"/>
              </a:solidFill>
              <a:latin typeface="Times New Roman" panose="02020603050405020304" charset="0"/>
              <a:cs typeface="Times New Roman" panose="02020603050405020304" charset="0"/>
            </a:endParaRPr>
          </a:p>
        </p:txBody>
      </p:sp>
      <p:pic>
        <p:nvPicPr>
          <p:cNvPr id="5" name="Content Placeholder 4"/>
          <p:cNvPicPr>
            <a:picLocks noChangeAspect="1"/>
          </p:cNvPicPr>
          <p:nvPr>
            <p:ph sz="quarter" idx="14"/>
          </p:nvPr>
        </p:nvPicPr>
        <p:blipFill>
          <a:blip r:embed="rId1"/>
          <a:stretch>
            <a:fillRect/>
          </a:stretch>
        </p:blipFill>
        <p:spPr>
          <a:xfrm>
            <a:off x="4007485" y="1706880"/>
            <a:ext cx="6456680" cy="4511040"/>
          </a:xfrm>
          <a:prstGeom prst="rect">
            <a:avLst/>
          </a:prstGeom>
        </p:spPr>
      </p:pic>
    </p:spTree>
  </p:cSld>
  <p:clrMapOvr>
    <a:masterClrMapping/>
  </p:clrMapOvr>
  <p:transition>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411" y="710268"/>
            <a:ext cx="9286993" cy="1202485"/>
          </a:xfrm>
        </p:spPr>
        <p:txBody>
          <a:bodyPr>
            <a:normAutofit/>
          </a:bodyPr>
          <a:lstStyle/>
          <a:p>
            <a:pPr algn="ctr"/>
            <a:r>
              <a:rPr lang="en-US" sz="3200" b="1" dirty="0">
                <a:solidFill>
                  <a:srgbClr val="00B050"/>
                </a:solidFill>
              </a:rPr>
              <a:t>3</a:t>
            </a:r>
            <a:r>
              <a:rPr lang="en-US" sz="3200" b="1" dirty="0" smtClean="0">
                <a:solidFill>
                  <a:srgbClr val="00B050"/>
                </a:solidFill>
              </a:rPr>
              <a:t>. GIAO </a:t>
            </a:r>
            <a:r>
              <a:rPr lang="en-US" sz="3200" b="1" dirty="0">
                <a:solidFill>
                  <a:srgbClr val="00B050"/>
                </a:solidFill>
              </a:rPr>
              <a:t>DIỆN </a:t>
            </a:r>
            <a:r>
              <a:rPr lang="en-US" sz="3200" b="1" dirty="0" smtClean="0">
                <a:solidFill>
                  <a:srgbClr val="00B050"/>
                </a:solidFill>
              </a:rPr>
              <a:t>ĐĂNG NHẬP THÀNH VIÊN</a:t>
            </a:r>
            <a:endParaRPr lang="en-US" sz="3200" b="1" dirty="0">
              <a:solidFill>
                <a:srgbClr val="00B050"/>
              </a:solidFill>
            </a:endParaRPr>
          </a:p>
        </p:txBody>
      </p:sp>
      <p:sp>
        <p:nvSpPr>
          <p:cNvPr id="5" name="Content Placeholder 4"/>
          <p:cNvSpPr>
            <a:spLocks noGrp="1"/>
          </p:cNvSpPr>
          <p:nvPr>
            <p:ph sz="quarter" idx="13"/>
          </p:nvPr>
        </p:nvSpPr>
        <p:spPr>
          <a:xfrm>
            <a:off x="1295400" y="1622425"/>
            <a:ext cx="10167620" cy="5382260"/>
          </a:xfrm>
        </p:spPr>
        <p:txBody>
          <a:bodyPr/>
          <a:lstStyle/>
          <a:p>
            <a:pPr marL="0" indent="0">
              <a:buNone/>
            </a:pPr>
            <a:r>
              <a:rPr lang="en-US" sz="2800" b="1" dirty="0" smtClean="0">
                <a:solidFill>
                  <a:srgbClr val="FF0000"/>
                </a:solidFill>
              </a:rPr>
              <a:t>Form </a:t>
            </a:r>
            <a:r>
              <a:rPr lang="en-US" sz="2800" b="1" dirty="0" err="1">
                <a:solidFill>
                  <a:srgbClr val="FF0000"/>
                </a:solidFill>
              </a:rPr>
              <a:t>đăng</a:t>
            </a:r>
            <a:r>
              <a:rPr lang="en-US" sz="2800" b="1" dirty="0">
                <a:solidFill>
                  <a:srgbClr val="FF0000"/>
                </a:solidFill>
              </a:rPr>
              <a:t> </a:t>
            </a:r>
            <a:r>
              <a:rPr lang="en-US" sz="2800" b="1" dirty="0" err="1">
                <a:solidFill>
                  <a:srgbClr val="FF0000"/>
                </a:solidFill>
              </a:rPr>
              <a:t>nhập</a:t>
            </a:r>
            <a:r>
              <a:rPr lang="en-US" dirty="0">
                <a:solidFill>
                  <a:srgbClr val="FF0000"/>
                </a:solidFill>
              </a:rPr>
              <a:t> </a:t>
            </a:r>
            <a:endParaRPr lang="en-US" dirty="0">
              <a:solidFill>
                <a:srgbClr val="FF0000"/>
              </a:solidFill>
            </a:endParaRPr>
          </a:p>
          <a:p>
            <a:endParaRPr lang="en-US" dirty="0">
              <a:solidFill>
                <a:srgbClr val="FF0000"/>
              </a:solidFill>
            </a:endParaRPr>
          </a:p>
        </p:txBody>
      </p:sp>
      <p:sp>
        <p:nvSpPr>
          <p:cNvPr id="4" name="Rectangle 3"/>
          <p:cNvSpPr/>
          <p:nvPr/>
        </p:nvSpPr>
        <p:spPr>
          <a:xfrm>
            <a:off x="1526722" y="5315538"/>
            <a:ext cx="9805306" cy="922020"/>
          </a:xfrm>
          <a:prstGeom prst="rect">
            <a:avLst/>
          </a:prstGeom>
        </p:spPr>
        <p:txBody>
          <a:bodyPr wrap="square">
            <a:spAutoFit/>
          </a:bodyPr>
          <a:lstStyle/>
          <a:p>
            <a:r>
              <a:rPr lang="en-US" dirty="0"/>
              <a:t>- </a:t>
            </a:r>
            <a:r>
              <a:rPr lang="en-US" dirty="0" err="1"/>
              <a:t>Để</a:t>
            </a:r>
            <a:r>
              <a:rPr lang="en-US" dirty="0"/>
              <a:t> để thay đổi dữ liêu và sử dụng các chức năng của shop,người quản lý shop sẽ phải dùng tài khoản để đăng nhập vào</a:t>
            </a:r>
            <a:endParaRPr lang="en-US" dirty="0"/>
          </a:p>
          <a:p>
            <a:endParaRPr lang="en-US" dirty="0"/>
          </a:p>
        </p:txBody>
      </p:sp>
      <p:pic>
        <p:nvPicPr>
          <p:cNvPr id="9" name="Content Placeholder 8"/>
          <p:cNvPicPr>
            <a:picLocks noChangeAspect="1"/>
          </p:cNvPicPr>
          <p:nvPr>
            <p:ph sz="quarter" idx="14"/>
          </p:nvPr>
        </p:nvPicPr>
        <p:blipFill>
          <a:blip r:embed="rId1"/>
          <a:stretch>
            <a:fillRect/>
          </a:stretch>
        </p:blipFill>
        <p:spPr>
          <a:xfrm>
            <a:off x="4399915" y="1622425"/>
            <a:ext cx="3643630" cy="3604895"/>
          </a:xfrm>
          <a:prstGeom prst="rect">
            <a:avLst/>
          </a:prstGeom>
        </p:spPr>
      </p:pic>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194162" y="4936399"/>
            <a:ext cx="9803765" cy="368300"/>
          </a:xfrm>
          <a:prstGeom prst="rect">
            <a:avLst/>
          </a:prstGeom>
          <a:noFill/>
          <a:ln w="9525">
            <a:noFill/>
          </a:ln>
        </p:spPr>
        <p:txBody>
          <a:bodyPr wrap="square">
            <a:spAutoFit/>
          </a:bodyPr>
          <a:lstStyle/>
          <a:p>
            <a:pPr indent="0"/>
            <a:r>
              <a:rPr lang="en-US" b="0" dirty="0">
                <a:latin typeface="Times New Roman" panose="02020603050405020304" charset="0"/>
              </a:rPr>
              <a:t>-  Sau </a:t>
            </a:r>
            <a:r>
              <a:rPr lang="en-US" b="0" dirty="0" err="1">
                <a:latin typeface="Times New Roman" panose="02020603050405020304" charset="0"/>
              </a:rPr>
              <a:t>khi</a:t>
            </a:r>
            <a:r>
              <a:rPr lang="en-US" b="0" dirty="0">
                <a:latin typeface="Times New Roman" panose="02020603050405020304" charset="0"/>
              </a:rPr>
              <a:t> </a:t>
            </a:r>
            <a:r>
              <a:rPr lang="en-US" b="0" dirty="0" err="1">
                <a:latin typeface="Times New Roman" panose="02020603050405020304" charset="0"/>
              </a:rPr>
              <a:t>nhập</a:t>
            </a:r>
            <a:r>
              <a:rPr lang="en-US" b="0" dirty="0">
                <a:latin typeface="Times New Roman" panose="02020603050405020304" charset="0"/>
              </a:rPr>
              <a:t> </a:t>
            </a:r>
            <a:r>
              <a:rPr lang="en-US" b="0" dirty="0" err="1">
                <a:latin typeface="Times New Roman" panose="02020603050405020304" charset="0"/>
              </a:rPr>
              <a:t>đúng</a:t>
            </a:r>
            <a:r>
              <a:rPr lang="en-US" b="0" dirty="0">
                <a:latin typeface="Times New Roman" panose="02020603050405020304" charset="0"/>
              </a:rPr>
              <a:t> </a:t>
            </a:r>
            <a:r>
              <a:rPr lang="en-US" b="0" dirty="0" err="1">
                <a:latin typeface="Times New Roman" panose="02020603050405020304" charset="0"/>
              </a:rPr>
              <a:t>tài</a:t>
            </a:r>
            <a:r>
              <a:rPr lang="en-US" b="0" dirty="0">
                <a:latin typeface="Times New Roman" panose="02020603050405020304" charset="0"/>
              </a:rPr>
              <a:t> </a:t>
            </a:r>
            <a:r>
              <a:rPr lang="en-US" b="0" dirty="0" err="1">
                <a:latin typeface="Times New Roman" panose="02020603050405020304" charset="0"/>
              </a:rPr>
              <a:t>khoản</a:t>
            </a:r>
            <a:r>
              <a:rPr lang="en-US" b="0" dirty="0">
                <a:latin typeface="Times New Roman" panose="02020603050405020304" charset="0"/>
              </a:rPr>
              <a:t> </a:t>
            </a:r>
            <a:r>
              <a:rPr lang="en-US" b="0" dirty="0" err="1">
                <a:latin typeface="Times New Roman" panose="02020603050405020304" charset="0"/>
              </a:rPr>
              <a:t>mật</a:t>
            </a:r>
            <a:r>
              <a:rPr lang="en-US" b="0" dirty="0">
                <a:latin typeface="Times New Roman" panose="02020603050405020304" charset="0"/>
              </a:rPr>
              <a:t> </a:t>
            </a:r>
            <a:r>
              <a:rPr lang="en-US" b="0" dirty="0" err="1">
                <a:latin typeface="Times New Roman" panose="02020603050405020304" charset="0"/>
              </a:rPr>
              <a:t>khẩu</a:t>
            </a:r>
            <a:r>
              <a:rPr lang="en-US" b="0" dirty="0">
                <a:latin typeface="Times New Roman" panose="02020603050405020304" charset="0"/>
              </a:rPr>
              <a:t> </a:t>
            </a:r>
            <a:r>
              <a:rPr lang="en-US" b="0" dirty="0" err="1">
                <a:latin typeface="Times New Roman" panose="02020603050405020304" charset="0"/>
              </a:rPr>
              <a:t>hệ</a:t>
            </a:r>
            <a:r>
              <a:rPr lang="en-US" b="0" dirty="0">
                <a:latin typeface="Times New Roman" panose="02020603050405020304" charset="0"/>
              </a:rPr>
              <a:t> </a:t>
            </a:r>
            <a:r>
              <a:rPr lang="en-US" b="0" dirty="0" err="1">
                <a:latin typeface="Times New Roman" panose="02020603050405020304" charset="0"/>
              </a:rPr>
              <a:t>thông</a:t>
            </a:r>
            <a:r>
              <a:rPr lang="en-US" b="0" dirty="0">
                <a:latin typeface="Times New Roman" panose="02020603050405020304" charset="0"/>
              </a:rPr>
              <a:t> </a:t>
            </a:r>
            <a:r>
              <a:rPr lang="en-US" b="0" dirty="0" err="1">
                <a:latin typeface="Times New Roman" panose="02020603050405020304" charset="0"/>
              </a:rPr>
              <a:t>sẽ</a:t>
            </a:r>
            <a:r>
              <a:rPr lang="en-US" b="0" dirty="0">
                <a:latin typeface="Times New Roman" panose="02020603050405020304" charset="0"/>
              </a:rPr>
              <a:t> </a:t>
            </a:r>
            <a:r>
              <a:rPr lang="en-US" b="0" dirty="0" err="1">
                <a:latin typeface="Times New Roman" panose="02020603050405020304" charset="0"/>
              </a:rPr>
              <a:t>cho</a:t>
            </a:r>
            <a:r>
              <a:rPr lang="en-US" b="0" dirty="0">
                <a:latin typeface="Times New Roman" panose="02020603050405020304" charset="0"/>
              </a:rPr>
              <a:t> </a:t>
            </a:r>
            <a:r>
              <a:rPr lang="en-US" b="0" dirty="0" err="1">
                <a:latin typeface="Times New Roman" panose="02020603050405020304" charset="0"/>
              </a:rPr>
              <a:t>phép</a:t>
            </a:r>
            <a:r>
              <a:rPr lang="en-US" b="0" dirty="0">
                <a:latin typeface="Times New Roman" panose="02020603050405020304" charset="0"/>
              </a:rPr>
              <a:t> </a:t>
            </a:r>
            <a:r>
              <a:rPr lang="en-US" b="0" dirty="0" err="1">
                <a:latin typeface="Times New Roman" panose="02020603050405020304" charset="0"/>
              </a:rPr>
              <a:t>đăng</a:t>
            </a:r>
            <a:r>
              <a:rPr lang="en-US" b="0" dirty="0">
                <a:latin typeface="Times New Roman" panose="02020603050405020304" charset="0"/>
              </a:rPr>
              <a:t> </a:t>
            </a:r>
            <a:r>
              <a:rPr lang="en-US" b="0" dirty="0" err="1">
                <a:latin typeface="Times New Roman" panose="02020603050405020304" charset="0"/>
              </a:rPr>
              <a:t>nhập</a:t>
            </a:r>
            <a:r>
              <a:rPr lang="en-US" b="0" dirty="0">
                <a:latin typeface="Times New Roman" panose="02020603050405020304" charset="0"/>
              </a:rPr>
              <a:t> </a:t>
            </a:r>
            <a:r>
              <a:rPr lang="en-US" b="0" dirty="0" err="1">
                <a:latin typeface="Times New Roman" panose="02020603050405020304" charset="0"/>
              </a:rPr>
              <a:t>và</a:t>
            </a:r>
            <a:r>
              <a:rPr lang="en-US" b="0" dirty="0">
                <a:latin typeface="Times New Roman" panose="02020603050405020304" charset="0"/>
              </a:rPr>
              <a:t> </a:t>
            </a:r>
            <a:r>
              <a:rPr lang="en-US" b="0" dirty="0" err="1">
                <a:latin typeface="Times New Roman" panose="02020603050405020304" charset="0"/>
              </a:rPr>
              <a:t>hiện</a:t>
            </a:r>
            <a:r>
              <a:rPr lang="en-US" b="0" dirty="0">
                <a:latin typeface="Times New Roman" panose="02020603050405020304" charset="0"/>
              </a:rPr>
              <a:t> </a:t>
            </a:r>
            <a:r>
              <a:rPr lang="en-US" b="0" dirty="0" err="1">
                <a:latin typeface="Times New Roman" panose="02020603050405020304" charset="0"/>
              </a:rPr>
              <a:t>tên</a:t>
            </a:r>
            <a:r>
              <a:rPr lang="en-US" b="0" dirty="0">
                <a:latin typeface="Times New Roman" panose="02020603050405020304" charset="0"/>
              </a:rPr>
              <a:t> </a:t>
            </a:r>
            <a:r>
              <a:rPr lang="en-US" b="0" dirty="0" err="1">
                <a:latin typeface="Times New Roman" panose="02020603050405020304" charset="0"/>
              </a:rPr>
              <a:t>tài</a:t>
            </a:r>
            <a:r>
              <a:rPr lang="en-US" b="0" dirty="0">
                <a:latin typeface="Times New Roman" panose="02020603050405020304" charset="0"/>
              </a:rPr>
              <a:t> </a:t>
            </a:r>
            <a:r>
              <a:rPr lang="en-US" b="0" dirty="0" err="1">
                <a:latin typeface="Times New Roman" panose="02020603050405020304" charset="0"/>
              </a:rPr>
              <a:t>khoản</a:t>
            </a:r>
            <a:endParaRPr lang="en-US" b="0" dirty="0">
              <a:latin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2261870" y="2534920"/>
            <a:ext cx="7231380" cy="815340"/>
          </a:xfrm>
          <a:prstGeom prst="rect">
            <a:avLst/>
          </a:prstGeom>
        </p:spPr>
      </p:pic>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598" y="593725"/>
            <a:ext cx="10515600" cy="390525"/>
          </a:xfrm>
        </p:spPr>
        <p:txBody>
          <a:bodyPr>
            <a:normAutofit fontScale="90000"/>
          </a:bodyPr>
          <a:lstStyle/>
          <a:p>
            <a:r>
              <a:rPr lang="en-US" sz="2800" b="1" dirty="0" smtClean="0">
                <a:solidFill>
                  <a:srgbClr val="FF0000"/>
                </a:solidFill>
              </a:rPr>
              <a:t>Form </a:t>
            </a:r>
            <a:r>
              <a:rPr lang="en-US" sz="2800" b="1" dirty="0" err="1">
                <a:solidFill>
                  <a:srgbClr val="FF0000"/>
                </a:solidFill>
              </a:rPr>
              <a:t>đăng</a:t>
            </a:r>
            <a:r>
              <a:rPr lang="en-US" sz="2800" b="1" dirty="0">
                <a:solidFill>
                  <a:srgbClr val="FF0000"/>
                </a:solidFill>
              </a:rPr>
              <a:t> </a:t>
            </a:r>
            <a:r>
              <a:rPr lang="en-US" sz="2800" b="1" dirty="0" err="1">
                <a:solidFill>
                  <a:srgbClr val="FF0000"/>
                </a:solidFill>
              </a:rPr>
              <a:t>kí</a:t>
            </a:r>
            <a:r>
              <a:rPr lang="en-US" sz="2800" b="1" dirty="0">
                <a:solidFill>
                  <a:srgbClr val="FF0000"/>
                </a:solidFill>
              </a:rPr>
              <a:t> </a:t>
            </a:r>
            <a:r>
              <a:rPr lang="en-US" sz="2800" b="1" dirty="0" err="1">
                <a:solidFill>
                  <a:srgbClr val="FF0000"/>
                </a:solidFill>
              </a:rPr>
              <a:t>tài khoản</a:t>
            </a:r>
            <a:endParaRPr lang="en-US" sz="2800" b="1" dirty="0">
              <a:solidFill>
                <a:srgbClr val="FF0000"/>
              </a:solidFill>
            </a:endParaRPr>
          </a:p>
        </p:txBody>
      </p:sp>
      <p:sp>
        <p:nvSpPr>
          <p:cNvPr id="6" name="Text Placeholder 5"/>
          <p:cNvSpPr>
            <a:spLocks noGrp="1"/>
          </p:cNvSpPr>
          <p:nvPr>
            <p:ph type="body" idx="1"/>
          </p:nvPr>
        </p:nvSpPr>
        <p:spPr>
          <a:xfrm>
            <a:off x="5422900" y="1054735"/>
            <a:ext cx="5169535" cy="431800"/>
          </a:xfrm>
        </p:spPr>
        <p:txBody>
          <a:bodyPr>
            <a:normAutofit/>
          </a:bodyPr>
          <a:lstStyle/>
          <a:p>
            <a:pPr algn="l"/>
            <a:r>
              <a:rPr lang="en-US" sz="1800" b="0" dirty="0">
                <a:solidFill>
                  <a:schemeClr val="tx1"/>
                </a:solidFill>
                <a:latin typeface="Times New Roman" panose="02020603050405020304" charset="0"/>
                <a:cs typeface="Times New Roman" panose="02020603050405020304" charset="0"/>
              </a:rPr>
              <a:t>-Sau </a:t>
            </a:r>
            <a:r>
              <a:rPr lang="en-US" sz="1800" b="0" dirty="0" err="1">
                <a:solidFill>
                  <a:schemeClr val="tx1"/>
                </a:solidFill>
                <a:latin typeface="Times New Roman" panose="02020603050405020304" charset="0"/>
                <a:cs typeface="Times New Roman" panose="02020603050405020304" charset="0"/>
              </a:rPr>
              <a:t>khi</a:t>
            </a:r>
            <a:r>
              <a:rPr lang="en-US" sz="1800" b="0" dirty="0">
                <a:solidFill>
                  <a:schemeClr val="tx1"/>
                </a:solidFill>
                <a:latin typeface="Times New Roman" panose="02020603050405020304" charset="0"/>
                <a:cs typeface="Times New Roman" panose="02020603050405020304" charset="0"/>
              </a:rPr>
              <a:t> </a:t>
            </a:r>
            <a:r>
              <a:rPr lang="en-US" sz="1800" b="0" dirty="0" err="1">
                <a:solidFill>
                  <a:schemeClr val="tx1"/>
                </a:solidFill>
                <a:latin typeface="Times New Roman" panose="02020603050405020304" charset="0"/>
                <a:cs typeface="Times New Roman" panose="02020603050405020304" charset="0"/>
              </a:rPr>
              <a:t>kích</a:t>
            </a:r>
            <a:r>
              <a:rPr lang="en-US" sz="1800" b="0" dirty="0">
                <a:solidFill>
                  <a:schemeClr val="tx1"/>
                </a:solidFill>
                <a:latin typeface="Times New Roman" panose="02020603050405020304" charset="0"/>
                <a:cs typeface="Times New Roman" panose="02020603050405020304" charset="0"/>
              </a:rPr>
              <a:t> </a:t>
            </a:r>
            <a:r>
              <a:rPr lang="en-US" sz="1800" b="0" dirty="0" err="1">
                <a:solidFill>
                  <a:schemeClr val="tx1"/>
                </a:solidFill>
                <a:latin typeface="Times New Roman" panose="02020603050405020304" charset="0"/>
                <a:cs typeface="Times New Roman" panose="02020603050405020304" charset="0"/>
              </a:rPr>
              <a:t>vào</a:t>
            </a:r>
            <a:r>
              <a:rPr lang="en-US" sz="1800" b="0" dirty="0">
                <a:solidFill>
                  <a:schemeClr val="tx1"/>
                </a:solidFill>
                <a:latin typeface="Times New Roman" panose="02020603050405020304" charset="0"/>
                <a:cs typeface="Times New Roman" panose="02020603050405020304" charset="0"/>
              </a:rPr>
              <a:t> form </a:t>
            </a:r>
            <a:r>
              <a:rPr lang="en-US" sz="1800" b="0" dirty="0" err="1">
                <a:solidFill>
                  <a:schemeClr val="tx1"/>
                </a:solidFill>
                <a:latin typeface="Times New Roman" panose="02020603050405020304" charset="0"/>
                <a:cs typeface="Times New Roman" panose="02020603050405020304" charset="0"/>
              </a:rPr>
              <a:t>đăng</a:t>
            </a:r>
            <a:r>
              <a:rPr lang="en-US" sz="1800" b="0" dirty="0">
                <a:solidFill>
                  <a:schemeClr val="tx1"/>
                </a:solidFill>
                <a:latin typeface="Times New Roman" panose="02020603050405020304" charset="0"/>
                <a:cs typeface="Times New Roman" panose="02020603050405020304" charset="0"/>
              </a:rPr>
              <a:t> </a:t>
            </a:r>
            <a:r>
              <a:rPr lang="en-US" sz="1800" b="0" dirty="0" err="1">
                <a:solidFill>
                  <a:schemeClr val="tx1"/>
                </a:solidFill>
                <a:latin typeface="Times New Roman" panose="02020603050405020304" charset="0"/>
                <a:cs typeface="Times New Roman" panose="02020603050405020304" charset="0"/>
              </a:rPr>
              <a:t>kí</a:t>
            </a:r>
            <a:r>
              <a:rPr lang="en-US" sz="1800" b="0" dirty="0">
                <a:solidFill>
                  <a:schemeClr val="tx1"/>
                </a:solidFill>
                <a:latin typeface="Times New Roman" panose="02020603050405020304" charset="0"/>
                <a:cs typeface="Times New Roman" panose="02020603050405020304" charset="0"/>
              </a:rPr>
              <a:t> </a:t>
            </a:r>
            <a:r>
              <a:rPr lang="en-US" sz="1800" b="0" dirty="0" err="1">
                <a:solidFill>
                  <a:schemeClr val="tx1"/>
                </a:solidFill>
                <a:latin typeface="Times New Roman" panose="02020603050405020304" charset="0"/>
                <a:cs typeface="Times New Roman" panose="02020603050405020304" charset="0"/>
              </a:rPr>
              <a:t>sẽ</a:t>
            </a:r>
            <a:r>
              <a:rPr lang="en-US" sz="1800" b="0" dirty="0">
                <a:solidFill>
                  <a:schemeClr val="tx1"/>
                </a:solidFill>
                <a:latin typeface="Times New Roman" panose="02020603050405020304" charset="0"/>
                <a:cs typeface="Times New Roman" panose="02020603050405020304" charset="0"/>
              </a:rPr>
              <a:t> </a:t>
            </a:r>
            <a:r>
              <a:rPr lang="en-US" sz="1800" b="0" dirty="0" err="1">
                <a:solidFill>
                  <a:schemeClr val="tx1"/>
                </a:solidFill>
                <a:latin typeface="Times New Roman" panose="02020603050405020304" charset="0"/>
                <a:cs typeface="Times New Roman" panose="02020603050405020304" charset="0"/>
              </a:rPr>
              <a:t>hiện</a:t>
            </a:r>
            <a:r>
              <a:rPr lang="en-US" sz="1800" b="0" dirty="0">
                <a:solidFill>
                  <a:schemeClr val="tx1"/>
                </a:solidFill>
                <a:latin typeface="Times New Roman" panose="02020603050405020304" charset="0"/>
                <a:cs typeface="Times New Roman" panose="02020603050405020304" charset="0"/>
              </a:rPr>
              <a:t> </a:t>
            </a:r>
            <a:r>
              <a:rPr lang="en-US" sz="1800" b="0" dirty="0" err="1">
                <a:solidFill>
                  <a:schemeClr val="tx1"/>
                </a:solidFill>
                <a:latin typeface="Times New Roman" panose="02020603050405020304" charset="0"/>
                <a:cs typeface="Times New Roman" panose="02020603050405020304" charset="0"/>
              </a:rPr>
              <a:t>ra</a:t>
            </a:r>
            <a:endParaRPr lang="en-US" sz="1800" b="0" dirty="0">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sz="quarter" idx="13"/>
          </p:nvPr>
        </p:nvSpPr>
        <p:spPr>
          <a:xfrm>
            <a:off x="973455" y="1062990"/>
            <a:ext cx="4449445" cy="3684905"/>
          </a:xfrm>
        </p:spPr>
        <p:txBody>
          <a:bodyPr/>
          <a:lstStyle/>
          <a:p>
            <a:pPr marL="0" indent="0">
              <a:buNone/>
            </a:pPr>
            <a:r>
              <a:rPr lang="en-US" sz="1800" dirty="0">
                <a:latin typeface="Times New Roman" panose="02020603050405020304" charset="0"/>
                <a:cs typeface="Times New Roman" panose="02020603050405020304" charset="0"/>
              </a:rPr>
              <a:t>-</a:t>
            </a:r>
            <a:r>
              <a:rPr lang="en-US" sz="1800" dirty="0" err="1">
                <a:latin typeface="Times New Roman" panose="02020603050405020304" charset="0"/>
                <a:cs typeface="Times New Roman" panose="02020603050405020304" charset="0"/>
              </a:rPr>
              <a:t>Để</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đăng</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kí</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tài</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khoản</a:t>
            </a:r>
            <a:r>
              <a:rPr lang="en-US" sz="1800" dirty="0">
                <a:latin typeface="Times New Roman" panose="02020603050405020304" charset="0"/>
                <a:cs typeface="Times New Roman" panose="02020603050405020304" charset="0"/>
              </a:rPr>
              <a:t> ta </a:t>
            </a:r>
            <a:r>
              <a:rPr lang="en-US" sz="1800" dirty="0" err="1">
                <a:latin typeface="Times New Roman" panose="02020603050405020304" charset="0"/>
                <a:cs typeface="Times New Roman" panose="02020603050405020304" charset="0"/>
              </a:rPr>
              <a:t>kích</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đúp</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đăng</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ký</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vào</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bên</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dưới</a:t>
            </a:r>
            <a:r>
              <a:rPr lang="en-US" sz="1800" dirty="0">
                <a:latin typeface="Times New Roman" panose="02020603050405020304" charset="0"/>
                <a:cs typeface="Times New Roman" panose="02020603050405020304" charset="0"/>
              </a:rPr>
              <a:t> form </a:t>
            </a:r>
            <a:r>
              <a:rPr lang="en-US" sz="1800" dirty="0" err="1">
                <a:latin typeface="Times New Roman" panose="02020603050405020304" charset="0"/>
                <a:cs typeface="Times New Roman" panose="02020603050405020304" charset="0"/>
              </a:rPr>
              <a:t>đăng</a:t>
            </a:r>
            <a:r>
              <a:rPr lang="en-US" sz="1800" dirty="0">
                <a:latin typeface="Times New Roman" panose="02020603050405020304" charset="0"/>
                <a:cs typeface="Times New Roman" panose="02020603050405020304" charset="0"/>
              </a:rPr>
              <a:t> </a:t>
            </a:r>
            <a:r>
              <a:rPr lang="en-US" sz="1800" dirty="0" err="1">
                <a:latin typeface="Times New Roman" panose="02020603050405020304" charset="0"/>
                <a:cs typeface="Times New Roman" panose="02020603050405020304" charset="0"/>
              </a:rPr>
              <a:t>nhập</a:t>
            </a:r>
            <a:endParaRPr lang="en-US" sz="1800" dirty="0">
              <a:latin typeface="Times New Roman" panose="02020603050405020304" charset="0"/>
              <a:cs typeface="Times New Roman" panose="02020603050405020304" charset="0"/>
            </a:endParaRPr>
          </a:p>
        </p:txBody>
      </p:sp>
      <p:pic>
        <p:nvPicPr>
          <p:cNvPr id="5" name="Content Placeholder 4"/>
          <p:cNvPicPr>
            <a:picLocks noChangeAspect="1"/>
          </p:cNvPicPr>
          <p:nvPr>
            <p:ph sz="quarter" idx="14"/>
          </p:nvPr>
        </p:nvPicPr>
        <p:blipFill>
          <a:blip r:embed="rId1"/>
          <a:stretch>
            <a:fillRect/>
          </a:stretch>
        </p:blipFill>
        <p:spPr>
          <a:xfrm>
            <a:off x="1610995" y="1710690"/>
            <a:ext cx="2202180" cy="1234440"/>
          </a:xfrm>
          <a:prstGeom prst="rect">
            <a:avLst/>
          </a:prstGeom>
        </p:spPr>
      </p:pic>
      <p:pic>
        <p:nvPicPr>
          <p:cNvPr id="8" name="Picture 7"/>
          <p:cNvPicPr>
            <a:picLocks noChangeAspect="1"/>
          </p:cNvPicPr>
          <p:nvPr/>
        </p:nvPicPr>
        <p:blipFill>
          <a:blip r:embed="rId2"/>
          <a:stretch>
            <a:fillRect/>
          </a:stretch>
        </p:blipFill>
        <p:spPr>
          <a:xfrm>
            <a:off x="5422900" y="1557020"/>
            <a:ext cx="3590925" cy="4652010"/>
          </a:xfrm>
          <a:prstGeom prst="rect">
            <a:avLst/>
          </a:prstGeom>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346" y="270576"/>
            <a:ext cx="9286993" cy="1202485"/>
          </a:xfrm>
        </p:spPr>
        <p:txBody>
          <a:bodyPr>
            <a:normAutofit/>
          </a:bodyPr>
          <a:lstStyle/>
          <a:p>
            <a:pPr algn="ctr"/>
            <a:r>
              <a:rPr lang="en-US" sz="3200" b="1" dirty="0">
                <a:solidFill>
                  <a:srgbClr val="00B050"/>
                </a:solidFill>
              </a:rPr>
              <a:t>4. GIAO DIỆN CỬA HÀNG</a:t>
            </a:r>
            <a:endParaRPr lang="en-US" sz="3200" b="1" dirty="0">
              <a:solidFill>
                <a:srgbClr val="00B050"/>
              </a:solidFill>
            </a:endParaRPr>
          </a:p>
        </p:txBody>
      </p:sp>
      <p:sp>
        <p:nvSpPr>
          <p:cNvPr id="5" name="Text Box 4"/>
          <p:cNvSpPr txBox="1"/>
          <p:nvPr/>
        </p:nvSpPr>
        <p:spPr>
          <a:xfrm>
            <a:off x="1171121" y="1378766"/>
            <a:ext cx="3576955" cy="521970"/>
          </a:xfrm>
          <a:prstGeom prst="rect">
            <a:avLst/>
          </a:prstGeom>
          <a:noFill/>
        </p:spPr>
        <p:txBody>
          <a:bodyPr wrap="square" rtlCol="0" anchor="t">
            <a:spAutoFit/>
          </a:bodyPr>
          <a:lstStyle/>
          <a:p>
            <a:r>
              <a:rPr lang="en-US" sz="2800" dirty="0" smtClean="0">
                <a:solidFill>
                  <a:srgbClr val="FF0000"/>
                </a:solidFill>
                <a:sym typeface="+mn-ea"/>
              </a:rPr>
              <a:t>Form </a:t>
            </a:r>
            <a:r>
              <a:rPr lang="en-US" sz="2800" dirty="0" err="1">
                <a:solidFill>
                  <a:srgbClr val="FF0000"/>
                </a:solidFill>
                <a:sym typeface="+mn-ea"/>
              </a:rPr>
              <a:t>trang</a:t>
            </a:r>
            <a:r>
              <a:rPr lang="en-US" sz="2800" dirty="0">
                <a:solidFill>
                  <a:srgbClr val="FF0000"/>
                </a:solidFill>
                <a:sym typeface="+mn-ea"/>
              </a:rPr>
              <a:t> </a:t>
            </a:r>
            <a:r>
              <a:rPr lang="en-US" sz="2800" dirty="0" err="1">
                <a:solidFill>
                  <a:srgbClr val="FF0000"/>
                </a:solidFill>
                <a:sym typeface="+mn-ea"/>
              </a:rPr>
              <a:t>chủ</a:t>
            </a:r>
            <a:endParaRPr lang="en-US" sz="2800" dirty="0"/>
          </a:p>
        </p:txBody>
      </p:sp>
      <p:pic>
        <p:nvPicPr>
          <p:cNvPr id="4" name="Content Placeholder 3"/>
          <p:cNvPicPr>
            <a:picLocks noChangeAspect="1"/>
          </p:cNvPicPr>
          <p:nvPr>
            <p:ph sz="quarter" idx="13"/>
          </p:nvPr>
        </p:nvPicPr>
        <p:blipFill>
          <a:blip r:embed="rId1"/>
          <a:stretch>
            <a:fillRect/>
          </a:stretch>
        </p:blipFill>
        <p:spPr>
          <a:xfrm>
            <a:off x="1525270" y="1900555"/>
            <a:ext cx="9044305" cy="4241165"/>
          </a:xfrm>
          <a:prstGeom prst="rect">
            <a:avLst/>
          </a:prstGeom>
        </p:spPr>
      </p:pic>
    </p:spTree>
  </p:cSld>
  <p:clrMapOvr>
    <a:masterClrMapping/>
  </p:clrMapOvr>
  <p:transition>
    <p:split orient="vert"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4183" y="303233"/>
            <a:ext cx="9286993" cy="1202485"/>
          </a:xfrm>
        </p:spPr>
        <p:txBody>
          <a:bodyPr/>
          <a:lstStyle/>
          <a:p>
            <a:r>
              <a:rPr lang="en-US" sz="2800" b="1" dirty="0" smtClean="0">
                <a:solidFill>
                  <a:srgbClr val="FF0000"/>
                </a:solidFill>
              </a:rPr>
              <a:t>Form </a:t>
            </a:r>
            <a:r>
              <a:rPr lang="en-US" sz="2800" b="1" dirty="0" err="1">
                <a:solidFill>
                  <a:srgbClr val="FF0000"/>
                </a:solidFill>
              </a:rPr>
              <a:t>quản</a:t>
            </a:r>
            <a:r>
              <a:rPr lang="en-US" sz="2800" b="1" dirty="0">
                <a:solidFill>
                  <a:srgbClr val="FF0000"/>
                </a:solidFill>
              </a:rPr>
              <a:t> </a:t>
            </a:r>
            <a:r>
              <a:rPr lang="en-US" sz="2800" b="1" dirty="0" err="1">
                <a:solidFill>
                  <a:srgbClr val="FF0000"/>
                </a:solidFill>
              </a:rPr>
              <a:t>lí</a:t>
            </a:r>
            <a:r>
              <a:rPr lang="en-US" sz="2800" b="1" dirty="0">
                <a:solidFill>
                  <a:srgbClr val="FF0000"/>
                </a:solidFill>
              </a:rPr>
              <a:t> </a:t>
            </a:r>
            <a:r>
              <a:rPr lang="en-US" sz="2800" b="1" dirty="0" err="1">
                <a:solidFill>
                  <a:srgbClr val="FF0000"/>
                </a:solidFill>
              </a:rPr>
              <a:t>sản</a:t>
            </a:r>
            <a:r>
              <a:rPr lang="en-US" sz="2800" b="1" dirty="0">
                <a:solidFill>
                  <a:srgbClr val="FF0000"/>
                </a:solidFill>
              </a:rPr>
              <a:t> </a:t>
            </a:r>
            <a:r>
              <a:rPr lang="en-US" sz="2800" b="1" dirty="0" err="1">
                <a:solidFill>
                  <a:srgbClr val="FF0000"/>
                </a:solidFill>
              </a:rPr>
              <a:t>phẩm</a:t>
            </a:r>
            <a:endParaRPr lang="en-US" sz="2800" b="1" dirty="0">
              <a:solidFill>
                <a:srgbClr val="FF0000"/>
              </a:solidFill>
            </a:endParaRPr>
          </a:p>
        </p:txBody>
      </p:sp>
      <p:pic>
        <p:nvPicPr>
          <p:cNvPr id="3" name="Content Placeholder 2"/>
          <p:cNvPicPr>
            <a:picLocks noChangeAspect="1"/>
          </p:cNvPicPr>
          <p:nvPr>
            <p:ph idx="1"/>
          </p:nvPr>
        </p:nvPicPr>
        <p:blipFill>
          <a:blip r:embed="rId1"/>
          <a:stretch>
            <a:fillRect/>
          </a:stretch>
        </p:blipFill>
        <p:spPr>
          <a:xfrm>
            <a:off x="1947545" y="1250950"/>
            <a:ext cx="8632825" cy="4731385"/>
          </a:xfrm>
          <a:prstGeom prst="rect">
            <a:avLst/>
          </a:prstGeom>
        </p:spPr>
      </p:pic>
    </p:spTree>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fillRect/>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Pushpin</Template>
  <TotalTime>0</TotalTime>
  <Words>1511</Words>
  <Application>WPS Presentation</Application>
  <PresentationFormat>Custom</PresentationFormat>
  <Paragraphs>64</Paragraphs>
  <Slides>14</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8" baseType="lpstr">
      <vt:lpstr>Arial</vt:lpstr>
      <vt:lpstr>SimSun</vt:lpstr>
      <vt:lpstr>Wingdings</vt:lpstr>
      <vt:lpstr>Rage Italic</vt:lpstr>
      <vt:lpstr>Mongolian Baiti</vt:lpstr>
      <vt:lpstr>Brush Script MT</vt:lpstr>
      <vt:lpstr>Times New Roman</vt:lpstr>
      <vt:lpstr>Calibri</vt:lpstr>
      <vt:lpstr>Franklin Gothic Book</vt:lpstr>
      <vt:lpstr>Constantia</vt:lpstr>
      <vt:lpstr>Microsoft YaHei</vt:lpstr>
      <vt:lpstr>Arial Unicode MS</vt:lpstr>
      <vt:lpstr>Pushpin</vt:lpstr>
      <vt:lpstr>Paint.Picture</vt:lpstr>
      <vt:lpstr>BỘ CÔNG THƯƠNG TRƯỜNG ĐẠI HỌC CÔNG NGHIỆP THỰC PHẨM TP.HCM KHOA CÔNG NGHỆ THÔNG TIN </vt:lpstr>
      <vt:lpstr>GIỚI THIỆU</vt:lpstr>
      <vt:lpstr>1.Phân tích đề tài</vt:lpstr>
      <vt:lpstr>2. Thiết kế</vt:lpstr>
      <vt:lpstr>3. GIAO DIỆN ĐĂNG NHẬP THÀNH VIÊN</vt:lpstr>
      <vt:lpstr>PowerPoint 演示文稿</vt:lpstr>
      <vt:lpstr>Form đăng kí tài khoản</vt:lpstr>
      <vt:lpstr>4. GIAO DIỆN CỬA HÀNG</vt:lpstr>
      <vt:lpstr>Form quản lí sản phẩm</vt:lpstr>
      <vt:lpstr>Form quản lí sản phẩm</vt:lpstr>
      <vt:lpstr>Form thanh toán</vt:lpstr>
      <vt:lpstr>Form Chi tiết sản phẩm</vt:lpstr>
      <vt:lpstr>Form giỏ hàng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BỘ CÔNG THƯƠNG TRƯỜNG ĐẠI HỌC CÔNG NGHIỆP THỰC PHẨM TP.HCM KHOA CÔNG NGHỆ THÔNG TIN </dc:title>
  <dc:creator/>
  <cp:lastModifiedBy>KERO</cp:lastModifiedBy>
  <cp:revision>29</cp:revision>
  <dcterms:created xsi:type="dcterms:W3CDTF">2021-08-02T08:23:00Z</dcterms:created>
  <dcterms:modified xsi:type="dcterms:W3CDTF">2021-11-25T05:19:06Z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04D267B864724795A1D6AE5AF758C971</vt:lpwstr>
  </property>
</Properties>
</file>