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77EB0-CD60-499F-AD9E-68836BCC6182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36EB6E-99B6-4BF9-8C1C-34EACB491D4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535D8B-0A16-4142-8C8B-60A98D7AD9DE}" type="parTrans" cxnId="{318161AC-6D7B-438A-9237-C72FEF71070A}">
      <dgm:prSet/>
      <dgm:spPr/>
      <dgm:t>
        <a:bodyPr/>
        <a:lstStyle/>
        <a:p>
          <a:endParaRPr lang="en-US"/>
        </a:p>
      </dgm:t>
    </dgm:pt>
    <dgm:pt modelId="{8BB37943-1263-4902-A9FE-E8E0F07E29A1}" type="sibTrans" cxnId="{318161AC-6D7B-438A-9237-C72FEF71070A}">
      <dgm:prSet/>
      <dgm:spPr/>
      <dgm:t>
        <a:bodyPr/>
        <a:lstStyle/>
        <a:p>
          <a:endParaRPr lang="en-US"/>
        </a:p>
      </dgm:t>
    </dgm:pt>
    <dgm:pt modelId="{E1BFE595-4717-40B6-AFCE-74E4D7A98741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A1907E-5F96-4731-A165-065CE78826C5}" type="parTrans" cxnId="{FBD6D1D2-7590-48F6-B017-463C36B433C9}">
      <dgm:prSet/>
      <dgm:spPr/>
      <dgm:t>
        <a:bodyPr/>
        <a:lstStyle/>
        <a:p>
          <a:endParaRPr lang="en-US"/>
        </a:p>
      </dgm:t>
    </dgm:pt>
    <dgm:pt modelId="{459B377A-0FC8-4A66-A1F4-95EDD1FD4D91}" type="sibTrans" cxnId="{FBD6D1D2-7590-48F6-B017-463C36B433C9}">
      <dgm:prSet/>
      <dgm:spPr/>
      <dgm:t>
        <a:bodyPr/>
        <a:lstStyle/>
        <a:p>
          <a:endParaRPr lang="en-US"/>
        </a:p>
      </dgm:t>
    </dgm:pt>
    <dgm:pt modelId="{5BBD70EF-E4D1-466B-80DA-84C69E5A068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B52CD-1656-4743-909A-DD89F997AEE4}" type="parTrans" cxnId="{8D0593EA-98B1-438E-A30C-67001B7959BF}">
      <dgm:prSet/>
      <dgm:spPr/>
      <dgm:t>
        <a:bodyPr/>
        <a:lstStyle/>
        <a:p>
          <a:endParaRPr lang="en-US"/>
        </a:p>
      </dgm:t>
    </dgm:pt>
    <dgm:pt modelId="{B3EA4E5E-7B00-4351-A120-7B9C77D20CD4}" type="sibTrans" cxnId="{8D0593EA-98B1-438E-A30C-67001B7959BF}">
      <dgm:prSet/>
      <dgm:spPr/>
      <dgm:t>
        <a:bodyPr/>
        <a:lstStyle/>
        <a:p>
          <a:endParaRPr lang="en-US"/>
        </a:p>
      </dgm:t>
    </dgm:pt>
    <dgm:pt modelId="{A43D32F9-7E9F-465B-9F45-13374612793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08CF4-347B-42DC-A851-AED5AAB87D9D}" type="parTrans" cxnId="{3DAF96D2-0F7E-450A-9614-6618A39A3598}">
      <dgm:prSet/>
      <dgm:spPr/>
      <dgm:t>
        <a:bodyPr/>
        <a:lstStyle/>
        <a:p>
          <a:endParaRPr lang="en-US"/>
        </a:p>
      </dgm:t>
    </dgm:pt>
    <dgm:pt modelId="{C06E6295-0481-49CD-8E35-ACAC84028696}" type="sibTrans" cxnId="{3DAF96D2-0F7E-450A-9614-6618A39A3598}">
      <dgm:prSet/>
      <dgm:spPr/>
      <dgm:t>
        <a:bodyPr/>
        <a:lstStyle/>
        <a:p>
          <a:endParaRPr lang="en-US"/>
        </a:p>
      </dgm:t>
    </dgm:pt>
    <dgm:pt modelId="{2AE5510B-9D16-4AB5-AE5B-B2F44B6A587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B7E511-BF01-42B0-A7C0-D9A0E71C78E2}" type="parTrans" cxnId="{B44F1565-66D2-413B-BF1D-E53D93D7E30C}">
      <dgm:prSet/>
      <dgm:spPr/>
      <dgm:t>
        <a:bodyPr/>
        <a:lstStyle/>
        <a:p>
          <a:endParaRPr lang="en-US"/>
        </a:p>
      </dgm:t>
    </dgm:pt>
    <dgm:pt modelId="{98AA3754-7F9C-41F3-AEDB-D9DE35D4D67A}" type="sibTrans" cxnId="{B44F1565-66D2-413B-BF1D-E53D93D7E30C}">
      <dgm:prSet/>
      <dgm:spPr/>
      <dgm:t>
        <a:bodyPr/>
        <a:lstStyle/>
        <a:p>
          <a:endParaRPr lang="en-US"/>
        </a:p>
      </dgm:t>
    </dgm:pt>
    <dgm:pt modelId="{2B39519B-1D8B-4198-B70D-46D73D9EE84C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D63B7-6484-4394-835A-E344432E401A}" type="sibTrans" cxnId="{2B690C2C-8CCD-45B3-880E-325FAB1CB16A}">
      <dgm:prSet/>
      <dgm:spPr/>
      <dgm:t>
        <a:bodyPr/>
        <a:lstStyle/>
        <a:p>
          <a:endParaRPr lang="en-US"/>
        </a:p>
      </dgm:t>
    </dgm:pt>
    <dgm:pt modelId="{B18E2D1C-46D8-4712-B5CC-64C56A4E96AE}" type="parTrans" cxnId="{2B690C2C-8CCD-45B3-880E-325FAB1CB16A}">
      <dgm:prSet/>
      <dgm:spPr/>
      <dgm:t>
        <a:bodyPr/>
        <a:lstStyle/>
        <a:p>
          <a:endParaRPr lang="en-US"/>
        </a:p>
      </dgm:t>
    </dgm:pt>
    <dgm:pt modelId="{6E29B520-A1F3-4741-B857-522ADAEC7E63}" type="pres">
      <dgm:prSet presAssocID="{62F77EB0-CD60-499F-AD9E-68836BCC618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547AA3-2396-4906-B4B7-3C5C77548764}" type="pres">
      <dgm:prSet presAssocID="{9536EB6E-99B6-4BF9-8C1C-34EACB491D44}" presName="linNode" presStyleCnt="0"/>
      <dgm:spPr/>
    </dgm:pt>
    <dgm:pt modelId="{A2350BE8-92C0-4549-A8E0-7AB0561EE027}" type="pres">
      <dgm:prSet presAssocID="{9536EB6E-99B6-4BF9-8C1C-34EACB491D44}" presName="parentShp" presStyleLbl="node1" presStyleIdx="0" presStyleCnt="3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BCBE-1A67-497D-9B6C-306D474B8C95}" type="pres">
      <dgm:prSet presAssocID="{9536EB6E-99B6-4BF9-8C1C-34EACB491D4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CA5C-9B55-479B-93A3-97F98C6EBF57}" type="pres">
      <dgm:prSet presAssocID="{8BB37943-1263-4902-A9FE-E8E0F07E29A1}" presName="spacing" presStyleCnt="0"/>
      <dgm:spPr/>
    </dgm:pt>
    <dgm:pt modelId="{0F35F3C5-12AB-4B24-8C63-C669CBCDA9B3}" type="pres">
      <dgm:prSet presAssocID="{5BBD70EF-E4D1-466B-80DA-84C69E5A068E}" presName="linNode" presStyleCnt="0"/>
      <dgm:spPr/>
    </dgm:pt>
    <dgm:pt modelId="{B7E7F0AE-9EBF-4DD3-BF08-D81425F9A7EE}" type="pres">
      <dgm:prSet presAssocID="{5BBD70EF-E4D1-466B-80DA-84C69E5A068E}" presName="parentShp" presStyleLbl="node1" presStyleIdx="1" presStyleCnt="3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24816-E3B5-4E1C-9787-B22CCEC2D9E0}" type="pres">
      <dgm:prSet presAssocID="{5BBD70EF-E4D1-466B-80DA-84C69E5A068E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B29D2-1676-4540-A4BD-C78D59ED15C6}" type="pres">
      <dgm:prSet presAssocID="{B3EA4E5E-7B00-4351-A120-7B9C77D20CD4}" presName="spacing" presStyleCnt="0"/>
      <dgm:spPr/>
    </dgm:pt>
    <dgm:pt modelId="{436DF6B9-CD89-46C7-90C7-319EAB84BDA8}" type="pres">
      <dgm:prSet presAssocID="{2B39519B-1D8B-4198-B70D-46D73D9EE84C}" presName="linNode" presStyleCnt="0"/>
      <dgm:spPr/>
    </dgm:pt>
    <dgm:pt modelId="{B3E42EB3-132E-4911-8838-594415A59A9F}" type="pres">
      <dgm:prSet presAssocID="{2B39519B-1D8B-4198-B70D-46D73D9EE84C}" presName="parentShp" presStyleLbl="node1" presStyleIdx="2" presStyleCnt="3" custScaleX="3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F1E-078C-465C-AD3B-E9ED35BD1D43}" type="pres">
      <dgm:prSet presAssocID="{2B39519B-1D8B-4198-B70D-46D73D9EE84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303A1-F49D-4D51-8A5D-3394E59FE7E9}" type="presOf" srcId="{2AE5510B-9D16-4AB5-AE5B-B2F44B6A5878}" destId="{C8637F1E-078C-465C-AD3B-E9ED35BD1D43}" srcOrd="0" destOrd="0" presId="urn:microsoft.com/office/officeart/2005/8/layout/vList6"/>
    <dgm:cxn modelId="{FBD6D1D2-7590-48F6-B017-463C36B433C9}" srcId="{9536EB6E-99B6-4BF9-8C1C-34EACB491D44}" destId="{E1BFE595-4717-40B6-AFCE-74E4D7A98741}" srcOrd="0" destOrd="0" parTransId="{01A1907E-5F96-4731-A165-065CE78826C5}" sibTransId="{459B377A-0FC8-4A66-A1F4-95EDD1FD4D91}"/>
    <dgm:cxn modelId="{2D8A2B50-7370-4833-A38C-7B94A6E99669}" type="presOf" srcId="{62F77EB0-CD60-499F-AD9E-68836BCC6182}" destId="{6E29B520-A1F3-4741-B857-522ADAEC7E63}" srcOrd="0" destOrd="0" presId="urn:microsoft.com/office/officeart/2005/8/layout/vList6"/>
    <dgm:cxn modelId="{B44F1565-66D2-413B-BF1D-E53D93D7E30C}" srcId="{2B39519B-1D8B-4198-B70D-46D73D9EE84C}" destId="{2AE5510B-9D16-4AB5-AE5B-B2F44B6A5878}" srcOrd="0" destOrd="0" parTransId="{55B7E511-BF01-42B0-A7C0-D9A0E71C78E2}" sibTransId="{98AA3754-7F9C-41F3-AEDB-D9DE35D4D67A}"/>
    <dgm:cxn modelId="{E3764DEB-54C7-49EE-9633-9E75B841EEA2}" type="presOf" srcId="{E1BFE595-4717-40B6-AFCE-74E4D7A98741}" destId="{6C75BCBE-1A67-497D-9B6C-306D474B8C95}" srcOrd="0" destOrd="0" presId="urn:microsoft.com/office/officeart/2005/8/layout/vList6"/>
    <dgm:cxn modelId="{C45217D7-5898-4D30-8F0B-F3F0AD099A96}" type="presOf" srcId="{2B39519B-1D8B-4198-B70D-46D73D9EE84C}" destId="{B3E42EB3-132E-4911-8838-594415A59A9F}" srcOrd="0" destOrd="0" presId="urn:microsoft.com/office/officeart/2005/8/layout/vList6"/>
    <dgm:cxn modelId="{8D0593EA-98B1-438E-A30C-67001B7959BF}" srcId="{62F77EB0-CD60-499F-AD9E-68836BCC6182}" destId="{5BBD70EF-E4D1-466B-80DA-84C69E5A068E}" srcOrd="1" destOrd="0" parTransId="{EF6B52CD-1656-4743-909A-DD89F997AEE4}" sibTransId="{B3EA4E5E-7B00-4351-A120-7B9C77D20CD4}"/>
    <dgm:cxn modelId="{3457BFF0-1890-4471-B112-F498DF343598}" type="presOf" srcId="{9536EB6E-99B6-4BF9-8C1C-34EACB491D44}" destId="{A2350BE8-92C0-4549-A8E0-7AB0561EE027}" srcOrd="0" destOrd="0" presId="urn:microsoft.com/office/officeart/2005/8/layout/vList6"/>
    <dgm:cxn modelId="{2B690C2C-8CCD-45B3-880E-325FAB1CB16A}" srcId="{62F77EB0-CD60-499F-AD9E-68836BCC6182}" destId="{2B39519B-1D8B-4198-B70D-46D73D9EE84C}" srcOrd="2" destOrd="0" parTransId="{B18E2D1C-46D8-4712-B5CC-64C56A4E96AE}" sibTransId="{30CD63B7-6484-4394-835A-E344432E401A}"/>
    <dgm:cxn modelId="{6994A742-4C99-4D13-8278-ABD60AFD65D5}" type="presOf" srcId="{A43D32F9-7E9F-465B-9F45-133746127932}" destId="{F9424816-E3B5-4E1C-9787-B22CCEC2D9E0}" srcOrd="0" destOrd="0" presId="urn:microsoft.com/office/officeart/2005/8/layout/vList6"/>
    <dgm:cxn modelId="{02D42419-1696-4F96-8114-E94D3E8CE036}" type="presOf" srcId="{5BBD70EF-E4D1-466B-80DA-84C69E5A068E}" destId="{B7E7F0AE-9EBF-4DD3-BF08-D81425F9A7EE}" srcOrd="0" destOrd="0" presId="urn:microsoft.com/office/officeart/2005/8/layout/vList6"/>
    <dgm:cxn modelId="{3DAF96D2-0F7E-450A-9614-6618A39A3598}" srcId="{5BBD70EF-E4D1-466B-80DA-84C69E5A068E}" destId="{A43D32F9-7E9F-465B-9F45-133746127932}" srcOrd="0" destOrd="0" parTransId="{C1608CF4-347B-42DC-A851-AED5AAB87D9D}" sibTransId="{C06E6295-0481-49CD-8E35-ACAC84028696}"/>
    <dgm:cxn modelId="{318161AC-6D7B-438A-9237-C72FEF71070A}" srcId="{62F77EB0-CD60-499F-AD9E-68836BCC6182}" destId="{9536EB6E-99B6-4BF9-8C1C-34EACB491D44}" srcOrd="0" destOrd="0" parTransId="{E1535D8B-0A16-4142-8C8B-60A98D7AD9DE}" sibTransId="{8BB37943-1263-4902-A9FE-E8E0F07E29A1}"/>
    <dgm:cxn modelId="{F8C35470-B39D-480D-A493-8797268CE54B}" type="presParOf" srcId="{6E29B520-A1F3-4741-B857-522ADAEC7E63}" destId="{9E547AA3-2396-4906-B4B7-3C5C77548764}" srcOrd="0" destOrd="0" presId="urn:microsoft.com/office/officeart/2005/8/layout/vList6"/>
    <dgm:cxn modelId="{C75B7C23-3048-44C0-A497-9D7D21A4541C}" type="presParOf" srcId="{9E547AA3-2396-4906-B4B7-3C5C77548764}" destId="{A2350BE8-92C0-4549-A8E0-7AB0561EE027}" srcOrd="0" destOrd="0" presId="urn:microsoft.com/office/officeart/2005/8/layout/vList6"/>
    <dgm:cxn modelId="{6644BACE-37CE-40EC-B243-1B420751E691}" type="presParOf" srcId="{9E547AA3-2396-4906-B4B7-3C5C77548764}" destId="{6C75BCBE-1A67-497D-9B6C-306D474B8C95}" srcOrd="1" destOrd="0" presId="urn:microsoft.com/office/officeart/2005/8/layout/vList6"/>
    <dgm:cxn modelId="{8B2674A3-E6F6-442B-B486-245B94380409}" type="presParOf" srcId="{6E29B520-A1F3-4741-B857-522ADAEC7E63}" destId="{9032CA5C-9B55-479B-93A3-97F98C6EBF57}" srcOrd="1" destOrd="0" presId="urn:microsoft.com/office/officeart/2005/8/layout/vList6"/>
    <dgm:cxn modelId="{2584A429-3048-45FC-8713-6BF83C47AFC6}" type="presParOf" srcId="{6E29B520-A1F3-4741-B857-522ADAEC7E63}" destId="{0F35F3C5-12AB-4B24-8C63-C669CBCDA9B3}" srcOrd="2" destOrd="0" presId="urn:microsoft.com/office/officeart/2005/8/layout/vList6"/>
    <dgm:cxn modelId="{6629E80D-3B36-4C3A-ABE6-409A4265BE53}" type="presParOf" srcId="{0F35F3C5-12AB-4B24-8C63-C669CBCDA9B3}" destId="{B7E7F0AE-9EBF-4DD3-BF08-D81425F9A7EE}" srcOrd="0" destOrd="0" presId="urn:microsoft.com/office/officeart/2005/8/layout/vList6"/>
    <dgm:cxn modelId="{DA0DA13B-B27A-4402-9C6C-AA93B75BAF16}" type="presParOf" srcId="{0F35F3C5-12AB-4B24-8C63-C669CBCDA9B3}" destId="{F9424816-E3B5-4E1C-9787-B22CCEC2D9E0}" srcOrd="1" destOrd="0" presId="urn:microsoft.com/office/officeart/2005/8/layout/vList6"/>
    <dgm:cxn modelId="{B019163E-D5E6-4B4E-ABE4-5615909BD179}" type="presParOf" srcId="{6E29B520-A1F3-4741-B857-522ADAEC7E63}" destId="{3CFB29D2-1676-4540-A4BD-C78D59ED15C6}" srcOrd="3" destOrd="0" presId="urn:microsoft.com/office/officeart/2005/8/layout/vList6"/>
    <dgm:cxn modelId="{5F473C02-2221-4001-92B8-5C9EB043B3BA}" type="presParOf" srcId="{6E29B520-A1F3-4741-B857-522ADAEC7E63}" destId="{436DF6B9-CD89-46C7-90C7-319EAB84BDA8}" srcOrd="4" destOrd="0" presId="urn:microsoft.com/office/officeart/2005/8/layout/vList6"/>
    <dgm:cxn modelId="{AEFAE342-933B-42D9-8E1A-B887F9FD9CF5}" type="presParOf" srcId="{436DF6B9-CD89-46C7-90C7-319EAB84BDA8}" destId="{B3E42EB3-132E-4911-8838-594415A59A9F}" srcOrd="0" destOrd="0" presId="urn:microsoft.com/office/officeart/2005/8/layout/vList6"/>
    <dgm:cxn modelId="{EDB6FCA4-C624-462F-8D35-CA8467CD3C37}" type="presParOf" srcId="{436DF6B9-CD89-46C7-90C7-319EAB84BDA8}" destId="{C8637F1E-078C-465C-AD3B-E9ED35BD1D4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AB1A1-A218-47AE-B7B3-246D9F07284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11CD58-4144-44BF-A782-690111CCC034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01403D-5301-4776-977B-AE638D199E90}" type="parTrans" cxnId="{39E2FA69-00EF-4C2C-8089-5D468DEC2FF6}">
      <dgm:prSet/>
      <dgm:spPr/>
      <dgm:t>
        <a:bodyPr/>
        <a:lstStyle/>
        <a:p>
          <a:endParaRPr lang="en-US"/>
        </a:p>
      </dgm:t>
    </dgm:pt>
    <dgm:pt modelId="{C93BC58C-63E3-4B55-A1C5-0C5DA82569B0}" type="sibTrans" cxnId="{39E2FA69-00EF-4C2C-8089-5D468DEC2FF6}">
      <dgm:prSet/>
      <dgm:spPr/>
      <dgm:t>
        <a:bodyPr/>
        <a:lstStyle/>
        <a:p>
          <a:endParaRPr lang="en-US"/>
        </a:p>
      </dgm:t>
    </dgm:pt>
    <dgm:pt modelId="{06F689A9-7E2C-4DF1-AA2A-C8C7FB18DEEC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vi-VN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lý </a:t>
          </a:r>
          <a:r>
            <a:rPr lang="en-US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CC2F3-AB00-4B5A-91D0-BAB07D3B2787}" type="parTrans" cxnId="{6F82D084-B4AF-4B22-AC9D-A4A5EDE6CA00}">
      <dgm:prSet/>
      <dgm:spPr/>
      <dgm:t>
        <a:bodyPr/>
        <a:lstStyle/>
        <a:p>
          <a:endParaRPr lang="en-US"/>
        </a:p>
      </dgm:t>
    </dgm:pt>
    <dgm:pt modelId="{39E947EC-7491-48F4-BB04-BC947F99A639}" type="sibTrans" cxnId="{6F82D084-B4AF-4B22-AC9D-A4A5EDE6CA00}">
      <dgm:prSet/>
      <dgm:spPr/>
      <dgm:t>
        <a:bodyPr/>
        <a:lstStyle/>
        <a:p>
          <a:endParaRPr lang="en-US"/>
        </a:p>
      </dgm:t>
    </dgm:pt>
    <dgm:pt modelId="{4D003F5B-5946-4BAB-9317-AD46EB7CD7CA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nhà cung cấp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35707-F409-42D3-B90D-CC2D1D90A0FB}" type="parTrans" cxnId="{8D8756DB-82E3-4B51-80B1-06E2D1284A8E}">
      <dgm:prSet/>
      <dgm:spPr/>
      <dgm:t>
        <a:bodyPr/>
        <a:lstStyle/>
        <a:p>
          <a:endParaRPr lang="en-US"/>
        </a:p>
      </dgm:t>
    </dgm:pt>
    <dgm:pt modelId="{CCBF93BF-F056-4502-AB4E-BAAF8BB813B9}" type="sibTrans" cxnId="{8D8756DB-82E3-4B51-80B1-06E2D1284A8E}">
      <dgm:prSet/>
      <dgm:spPr/>
      <dgm:t>
        <a:bodyPr/>
        <a:lstStyle/>
        <a:p>
          <a:endParaRPr lang="en-US"/>
        </a:p>
      </dgm:t>
    </dgm:pt>
    <dgm:pt modelId="{900ACB20-E017-442F-A0F6-106010E72BF4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vi-VN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lý </a:t>
          </a:r>
          <a:r>
            <a:rPr lang="en-US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nhập hàng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EA41E3-1296-4391-9BFB-9AE1C3C05CD1}" type="parTrans" cxnId="{03D50FCE-E10C-4387-8AE2-3CCB9D32A05A}">
      <dgm:prSet/>
      <dgm:spPr/>
      <dgm:t>
        <a:bodyPr/>
        <a:lstStyle/>
        <a:p>
          <a:endParaRPr lang="en-US"/>
        </a:p>
      </dgm:t>
    </dgm:pt>
    <dgm:pt modelId="{B58B9DEF-7605-4209-A8BD-723720E2D887}" type="sibTrans" cxnId="{03D50FCE-E10C-4387-8AE2-3CCB9D32A05A}">
      <dgm:prSet/>
      <dgm:spPr/>
      <dgm:t>
        <a:bodyPr/>
        <a:lstStyle/>
        <a:p>
          <a:endParaRPr lang="en-US"/>
        </a:p>
      </dgm:t>
    </dgm:pt>
    <dgm:pt modelId="{D4C7B515-5A0A-4B3B-908F-981C9A88E72E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</a:t>
          </a:r>
          <a:r>
            <a:rPr lang="vi-VN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hóa </a:t>
          </a:r>
          <a:r>
            <a:rPr lang="vi-VN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C8CD1A-E66D-425D-AAD8-3C343570D0F9}" type="parTrans" cxnId="{27FF92BE-DDF3-4FC6-B082-E8FF47978ECF}">
      <dgm:prSet/>
      <dgm:spPr/>
      <dgm:t>
        <a:bodyPr/>
        <a:lstStyle/>
        <a:p>
          <a:endParaRPr lang="en-US"/>
        </a:p>
      </dgm:t>
    </dgm:pt>
    <dgm:pt modelId="{BC0AFBD8-B228-47C8-B302-0F3299CA9399}" type="sibTrans" cxnId="{27FF92BE-DDF3-4FC6-B082-E8FF47978ECF}">
      <dgm:prSet/>
      <dgm:spPr/>
      <dgm:t>
        <a:bodyPr/>
        <a:lstStyle/>
        <a:p>
          <a:endParaRPr lang="en-US"/>
        </a:p>
      </dgm:t>
    </dgm:pt>
    <dgm:pt modelId="{BC96AA58-60D8-49DD-8D08-A1CA9CF7DDBB}">
      <dgm:prSet phldrT="[Text]"/>
      <dgm:spPr/>
      <dgm:t>
        <a:bodyPr/>
        <a:lstStyle/>
        <a:p>
          <a:r>
            <a:rPr lang="vi-VN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Báo cáo doanh thu</a:t>
          </a:r>
          <a:endParaRPr lang="vi-VN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EB12F4-E190-478B-AA38-77CB76FE038C}" type="parTrans" cxnId="{A741C624-3F8F-4812-B018-B4157FB169A7}">
      <dgm:prSet/>
      <dgm:spPr/>
      <dgm:t>
        <a:bodyPr/>
        <a:lstStyle/>
        <a:p>
          <a:endParaRPr lang="en-US"/>
        </a:p>
      </dgm:t>
    </dgm:pt>
    <dgm:pt modelId="{963CD707-E9C0-424A-9FB1-F2978FAA3AB9}" type="sibTrans" cxnId="{A741C624-3F8F-4812-B018-B4157FB169A7}">
      <dgm:prSet/>
      <dgm:spPr/>
      <dgm:t>
        <a:bodyPr/>
        <a:lstStyle/>
        <a:p>
          <a:endParaRPr lang="en-US"/>
        </a:p>
      </dgm:t>
    </dgm:pt>
    <dgm:pt modelId="{A0F95E79-74F5-4CF0-8537-14BDCEF5EE17}" type="pres">
      <dgm:prSet presAssocID="{27AAB1A1-A218-47AE-B7B3-246D9F07284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83710F-8415-4B28-A8E8-178D1F53FE20}" type="pres">
      <dgm:prSet presAssocID="{EA11CD58-4144-44BF-A782-690111CCC034}" presName="node" presStyleLbl="node1" presStyleIdx="0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1EF49-E738-48FF-84C0-480C5C1F2CA3}" type="pres">
      <dgm:prSet presAssocID="{C93BC58C-63E3-4B55-A1C5-0C5DA82569B0}" presName="sibTrans" presStyleCnt="0"/>
      <dgm:spPr/>
    </dgm:pt>
    <dgm:pt modelId="{2FFBCC81-BB7D-4C26-BC6D-279DA2CA679E}" type="pres">
      <dgm:prSet presAssocID="{06F689A9-7E2C-4DF1-AA2A-C8C7FB18DEEC}" presName="node" presStyleLbl="node1" presStyleIdx="1" presStyleCnt="6" custScaleX="151101" custScaleY="55778" custLinFactNeighborX="-877" custLinFactNeighborY="-14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72A20-AD04-496E-9368-4F6459EB699E}" type="pres">
      <dgm:prSet presAssocID="{39E947EC-7491-48F4-BB04-BC947F99A639}" presName="sibTrans" presStyleCnt="0"/>
      <dgm:spPr/>
    </dgm:pt>
    <dgm:pt modelId="{CC558156-545C-4F39-A9EE-FC37D9EF0555}" type="pres">
      <dgm:prSet presAssocID="{4D003F5B-5946-4BAB-9317-AD46EB7CD7CA}" presName="node" presStyleLbl="node1" presStyleIdx="2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942C0-8059-4F0B-9279-2A0ADBB55B3B}" type="pres">
      <dgm:prSet presAssocID="{CCBF93BF-F056-4502-AB4E-BAAF8BB813B9}" presName="sibTrans" presStyleCnt="0"/>
      <dgm:spPr/>
    </dgm:pt>
    <dgm:pt modelId="{17FBBC97-E26E-4AD4-BE16-155DECB39397}" type="pres">
      <dgm:prSet presAssocID="{900ACB20-E017-442F-A0F6-106010E72BF4}" presName="node" presStyleLbl="node1" presStyleIdx="3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48191-F97A-46B9-9E61-532BA5F8A9CD}" type="pres">
      <dgm:prSet presAssocID="{B58B9DEF-7605-4209-A8BD-723720E2D887}" presName="sibTrans" presStyleCnt="0"/>
      <dgm:spPr/>
    </dgm:pt>
    <dgm:pt modelId="{ED6D652D-A06D-436C-AB51-57C1CE76C1E6}" type="pres">
      <dgm:prSet presAssocID="{D4C7B515-5A0A-4B3B-908F-981C9A88E72E}" presName="node" presStyleLbl="node1" presStyleIdx="4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793BA-FA98-4459-A71E-F1BB94631C0A}" type="pres">
      <dgm:prSet presAssocID="{BC0AFBD8-B228-47C8-B302-0F3299CA9399}" presName="sibTrans" presStyleCnt="0"/>
      <dgm:spPr/>
    </dgm:pt>
    <dgm:pt modelId="{FDFB07AE-8C91-4AEA-8DBD-B93168F050B8}" type="pres">
      <dgm:prSet presAssocID="{BC96AA58-60D8-49DD-8D08-A1CA9CF7DDBB}" presName="node" presStyleLbl="node1" presStyleIdx="5" presStyleCnt="6" custScaleX="151101" custScaleY="55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7F8DE-0F45-46E0-80F4-705F4BC5AB30}" type="presOf" srcId="{EA11CD58-4144-44BF-A782-690111CCC034}" destId="{2183710F-8415-4B28-A8E8-178D1F53FE20}" srcOrd="0" destOrd="0" presId="urn:microsoft.com/office/officeart/2005/8/layout/default"/>
    <dgm:cxn modelId="{27FF92BE-DDF3-4FC6-B082-E8FF47978ECF}" srcId="{27AAB1A1-A218-47AE-B7B3-246D9F07284C}" destId="{D4C7B515-5A0A-4B3B-908F-981C9A88E72E}" srcOrd="4" destOrd="0" parTransId="{23C8CD1A-E66D-425D-AAD8-3C343570D0F9}" sibTransId="{BC0AFBD8-B228-47C8-B302-0F3299CA9399}"/>
    <dgm:cxn modelId="{39E2FA69-00EF-4C2C-8089-5D468DEC2FF6}" srcId="{27AAB1A1-A218-47AE-B7B3-246D9F07284C}" destId="{EA11CD58-4144-44BF-A782-690111CCC034}" srcOrd="0" destOrd="0" parTransId="{1E01403D-5301-4776-977B-AE638D199E90}" sibTransId="{C93BC58C-63E3-4B55-A1C5-0C5DA82569B0}"/>
    <dgm:cxn modelId="{0A83B5BE-3D67-4145-9F76-3559A6E9C37B}" type="presOf" srcId="{4D003F5B-5946-4BAB-9317-AD46EB7CD7CA}" destId="{CC558156-545C-4F39-A9EE-FC37D9EF0555}" srcOrd="0" destOrd="0" presId="urn:microsoft.com/office/officeart/2005/8/layout/default"/>
    <dgm:cxn modelId="{ADD78C83-F276-4E1D-9534-0D855AE66365}" type="presOf" srcId="{27AAB1A1-A218-47AE-B7B3-246D9F07284C}" destId="{A0F95E79-74F5-4CF0-8537-14BDCEF5EE17}" srcOrd="0" destOrd="0" presId="urn:microsoft.com/office/officeart/2005/8/layout/default"/>
    <dgm:cxn modelId="{03D50FCE-E10C-4387-8AE2-3CCB9D32A05A}" srcId="{27AAB1A1-A218-47AE-B7B3-246D9F07284C}" destId="{900ACB20-E017-442F-A0F6-106010E72BF4}" srcOrd="3" destOrd="0" parTransId="{A2EA41E3-1296-4391-9BFB-9AE1C3C05CD1}" sibTransId="{B58B9DEF-7605-4209-A8BD-723720E2D887}"/>
    <dgm:cxn modelId="{9DEF7C04-6687-458A-A612-4A4175D4856B}" type="presOf" srcId="{900ACB20-E017-442F-A0F6-106010E72BF4}" destId="{17FBBC97-E26E-4AD4-BE16-155DECB39397}" srcOrd="0" destOrd="0" presId="urn:microsoft.com/office/officeart/2005/8/layout/default"/>
    <dgm:cxn modelId="{8D8756DB-82E3-4B51-80B1-06E2D1284A8E}" srcId="{27AAB1A1-A218-47AE-B7B3-246D9F07284C}" destId="{4D003F5B-5946-4BAB-9317-AD46EB7CD7CA}" srcOrd="2" destOrd="0" parTransId="{80935707-F409-42D3-B90D-CC2D1D90A0FB}" sibTransId="{CCBF93BF-F056-4502-AB4E-BAAF8BB813B9}"/>
    <dgm:cxn modelId="{EE0EC6F4-871F-4C21-9086-982B75CBE729}" type="presOf" srcId="{BC96AA58-60D8-49DD-8D08-A1CA9CF7DDBB}" destId="{FDFB07AE-8C91-4AEA-8DBD-B93168F050B8}" srcOrd="0" destOrd="0" presId="urn:microsoft.com/office/officeart/2005/8/layout/default"/>
    <dgm:cxn modelId="{159CD174-BD98-43D1-A017-C501B7E1FC12}" type="presOf" srcId="{06F689A9-7E2C-4DF1-AA2A-C8C7FB18DEEC}" destId="{2FFBCC81-BB7D-4C26-BC6D-279DA2CA679E}" srcOrd="0" destOrd="0" presId="urn:microsoft.com/office/officeart/2005/8/layout/default"/>
    <dgm:cxn modelId="{EFAF177A-9F7F-46FF-998F-EFCC6FE38976}" type="presOf" srcId="{D4C7B515-5A0A-4B3B-908F-981C9A88E72E}" destId="{ED6D652D-A06D-436C-AB51-57C1CE76C1E6}" srcOrd="0" destOrd="0" presId="urn:microsoft.com/office/officeart/2005/8/layout/default"/>
    <dgm:cxn modelId="{A741C624-3F8F-4812-B018-B4157FB169A7}" srcId="{27AAB1A1-A218-47AE-B7B3-246D9F07284C}" destId="{BC96AA58-60D8-49DD-8D08-A1CA9CF7DDBB}" srcOrd="5" destOrd="0" parTransId="{C3EB12F4-E190-478B-AA38-77CB76FE038C}" sibTransId="{963CD707-E9C0-424A-9FB1-F2978FAA3AB9}"/>
    <dgm:cxn modelId="{6F82D084-B4AF-4B22-AC9D-A4A5EDE6CA00}" srcId="{27AAB1A1-A218-47AE-B7B3-246D9F07284C}" destId="{06F689A9-7E2C-4DF1-AA2A-C8C7FB18DEEC}" srcOrd="1" destOrd="0" parTransId="{19FCC2F3-AB00-4B5A-91D0-BAB07D3B2787}" sibTransId="{39E947EC-7491-48F4-BB04-BC947F99A639}"/>
    <dgm:cxn modelId="{8C9EA674-7882-40E0-A335-38EE0ECC353F}" type="presParOf" srcId="{A0F95E79-74F5-4CF0-8537-14BDCEF5EE17}" destId="{2183710F-8415-4B28-A8E8-178D1F53FE20}" srcOrd="0" destOrd="0" presId="urn:microsoft.com/office/officeart/2005/8/layout/default"/>
    <dgm:cxn modelId="{6ACC62B0-172D-429D-BF7E-2C2EA3D6BF23}" type="presParOf" srcId="{A0F95E79-74F5-4CF0-8537-14BDCEF5EE17}" destId="{2EF1EF49-E738-48FF-84C0-480C5C1F2CA3}" srcOrd="1" destOrd="0" presId="urn:microsoft.com/office/officeart/2005/8/layout/default"/>
    <dgm:cxn modelId="{83782119-9BF3-4BC7-8892-25683545920F}" type="presParOf" srcId="{A0F95E79-74F5-4CF0-8537-14BDCEF5EE17}" destId="{2FFBCC81-BB7D-4C26-BC6D-279DA2CA679E}" srcOrd="2" destOrd="0" presId="urn:microsoft.com/office/officeart/2005/8/layout/default"/>
    <dgm:cxn modelId="{70F141AB-B130-45B5-9354-7E0030E660A6}" type="presParOf" srcId="{A0F95E79-74F5-4CF0-8537-14BDCEF5EE17}" destId="{9FF72A20-AD04-496E-9368-4F6459EB699E}" srcOrd="3" destOrd="0" presId="urn:microsoft.com/office/officeart/2005/8/layout/default"/>
    <dgm:cxn modelId="{57021033-0130-4EF5-B762-74930C7212FD}" type="presParOf" srcId="{A0F95E79-74F5-4CF0-8537-14BDCEF5EE17}" destId="{CC558156-545C-4F39-A9EE-FC37D9EF0555}" srcOrd="4" destOrd="0" presId="urn:microsoft.com/office/officeart/2005/8/layout/default"/>
    <dgm:cxn modelId="{A51B1DD3-6E26-4AA7-9AA3-CE6E0FC14E3E}" type="presParOf" srcId="{A0F95E79-74F5-4CF0-8537-14BDCEF5EE17}" destId="{638942C0-8059-4F0B-9279-2A0ADBB55B3B}" srcOrd="5" destOrd="0" presId="urn:microsoft.com/office/officeart/2005/8/layout/default"/>
    <dgm:cxn modelId="{00561A14-0D3F-4A56-A33C-22B0B299003F}" type="presParOf" srcId="{A0F95E79-74F5-4CF0-8537-14BDCEF5EE17}" destId="{17FBBC97-E26E-4AD4-BE16-155DECB39397}" srcOrd="6" destOrd="0" presId="urn:microsoft.com/office/officeart/2005/8/layout/default"/>
    <dgm:cxn modelId="{182DE170-184E-4A6D-8318-F42BEDB7AD4C}" type="presParOf" srcId="{A0F95E79-74F5-4CF0-8537-14BDCEF5EE17}" destId="{5E748191-F97A-46B9-9E61-532BA5F8A9CD}" srcOrd="7" destOrd="0" presId="urn:microsoft.com/office/officeart/2005/8/layout/default"/>
    <dgm:cxn modelId="{93F96F15-6FEA-4FD0-AAD8-3DD20B15371F}" type="presParOf" srcId="{A0F95E79-74F5-4CF0-8537-14BDCEF5EE17}" destId="{ED6D652D-A06D-436C-AB51-57C1CE76C1E6}" srcOrd="8" destOrd="0" presId="urn:microsoft.com/office/officeart/2005/8/layout/default"/>
    <dgm:cxn modelId="{203B2E7B-F07B-450A-95DE-BED89F813967}" type="presParOf" srcId="{A0F95E79-74F5-4CF0-8537-14BDCEF5EE17}" destId="{D27793BA-FA98-4459-A71E-F1BB94631C0A}" srcOrd="9" destOrd="0" presId="urn:microsoft.com/office/officeart/2005/8/layout/default"/>
    <dgm:cxn modelId="{B565A207-5B70-488E-98CC-35327EEF7961}" type="presParOf" srcId="{A0F95E79-74F5-4CF0-8537-14BDCEF5EE17}" destId="{FDFB07AE-8C91-4AEA-8DBD-B93168F050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5BCBE-1A67-497D-9B6C-306D474B8C95}">
      <dsp:nvSpPr>
        <dsp:cNvPr id="0" name=""/>
        <dsp:cNvSpPr/>
      </dsp:nvSpPr>
      <dsp:spPr>
        <a:xfrm>
          <a:off x="3045439" y="0"/>
          <a:ext cx="6811845" cy="14515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lược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181438"/>
        <a:ext cx="6267531" cy="1088628"/>
      </dsp:txXfrm>
    </dsp:sp>
    <dsp:sp modelId="{A2350BE8-92C0-4549-A8E0-7AB0561EE027}">
      <dsp:nvSpPr>
        <dsp:cNvPr id="0" name=""/>
        <dsp:cNvSpPr/>
      </dsp:nvSpPr>
      <dsp:spPr>
        <a:xfrm>
          <a:off x="1495790" y="0"/>
          <a:ext cx="1549649" cy="1451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6647" y="70857"/>
        <a:ext cx="1407935" cy="1309790"/>
      </dsp:txXfrm>
    </dsp:sp>
    <dsp:sp modelId="{F9424816-E3B5-4E1C-9787-B22CCEC2D9E0}">
      <dsp:nvSpPr>
        <dsp:cNvPr id="0" name=""/>
        <dsp:cNvSpPr/>
      </dsp:nvSpPr>
      <dsp:spPr>
        <a:xfrm>
          <a:off x="3045439" y="1596654"/>
          <a:ext cx="6811845" cy="14515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1778092"/>
        <a:ext cx="6267531" cy="1088628"/>
      </dsp:txXfrm>
    </dsp:sp>
    <dsp:sp modelId="{B7E7F0AE-9EBF-4DD3-BF08-D81425F9A7EE}">
      <dsp:nvSpPr>
        <dsp:cNvPr id="0" name=""/>
        <dsp:cNvSpPr/>
      </dsp:nvSpPr>
      <dsp:spPr>
        <a:xfrm>
          <a:off x="1495790" y="1596654"/>
          <a:ext cx="1549649" cy="1451504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6647" y="1667511"/>
        <a:ext cx="1407935" cy="1309790"/>
      </dsp:txXfrm>
    </dsp:sp>
    <dsp:sp modelId="{C8637F1E-078C-465C-AD3B-E9ED35BD1D43}">
      <dsp:nvSpPr>
        <dsp:cNvPr id="0" name=""/>
        <dsp:cNvSpPr/>
      </dsp:nvSpPr>
      <dsp:spPr>
        <a:xfrm>
          <a:off x="3045439" y="3193309"/>
          <a:ext cx="6811845" cy="14515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5439" y="3374747"/>
        <a:ext cx="6267531" cy="1088628"/>
      </dsp:txXfrm>
    </dsp:sp>
    <dsp:sp modelId="{B3E42EB3-132E-4911-8838-594415A59A9F}">
      <dsp:nvSpPr>
        <dsp:cNvPr id="0" name=""/>
        <dsp:cNvSpPr/>
      </dsp:nvSpPr>
      <dsp:spPr>
        <a:xfrm>
          <a:off x="1495790" y="3193309"/>
          <a:ext cx="1549649" cy="1451504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66647" y="3264166"/>
        <a:ext cx="1407935" cy="1309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3710F-8415-4B28-A8E8-178D1F53FE20}">
      <dsp:nvSpPr>
        <dsp:cNvPr id="0" name=""/>
        <dsp:cNvSpPr/>
      </dsp:nvSpPr>
      <dsp:spPr>
        <a:xfrm>
          <a:off x="1342179" y="1520"/>
          <a:ext cx="4498992" cy="996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nhân viên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1520"/>
        <a:ext cx="4498992" cy="996465"/>
      </dsp:txXfrm>
    </dsp:sp>
    <dsp:sp modelId="{2FFBCC81-BB7D-4C26-BC6D-279DA2CA679E}">
      <dsp:nvSpPr>
        <dsp:cNvPr id="0" name=""/>
        <dsp:cNvSpPr/>
      </dsp:nvSpPr>
      <dsp:spPr>
        <a:xfrm>
          <a:off x="6112806" y="0"/>
          <a:ext cx="4498992" cy="9964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vi-VN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lý </a:t>
          </a:r>
          <a:r>
            <a:rPr lang="en-US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Sản phẩm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12806" y="0"/>
        <a:ext cx="4498992" cy="996465"/>
      </dsp:txXfrm>
    </dsp:sp>
    <dsp:sp modelId="{CC558156-545C-4F39-A9EE-FC37D9EF0555}">
      <dsp:nvSpPr>
        <dsp:cNvPr id="0" name=""/>
        <dsp:cNvSpPr/>
      </dsp:nvSpPr>
      <dsp:spPr>
        <a:xfrm>
          <a:off x="1342179" y="1295733"/>
          <a:ext cx="4498992" cy="996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nhà cung cấp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1295733"/>
        <a:ext cx="4498992" cy="996465"/>
      </dsp:txXfrm>
    </dsp:sp>
    <dsp:sp modelId="{17FBBC97-E26E-4AD4-BE16-155DECB39397}">
      <dsp:nvSpPr>
        <dsp:cNvPr id="0" name=""/>
        <dsp:cNvSpPr/>
      </dsp:nvSpPr>
      <dsp:spPr>
        <a:xfrm>
          <a:off x="6138919" y="1295733"/>
          <a:ext cx="4498992" cy="9964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vi-VN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lý </a:t>
          </a:r>
          <a:r>
            <a:rPr lang="en-US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nhập hàng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8919" y="1295733"/>
        <a:ext cx="4498992" cy="996465"/>
      </dsp:txXfrm>
    </dsp:sp>
    <dsp:sp modelId="{ED6D652D-A06D-436C-AB51-57C1CE76C1E6}">
      <dsp:nvSpPr>
        <dsp:cNvPr id="0" name=""/>
        <dsp:cNvSpPr/>
      </dsp:nvSpPr>
      <dsp:spPr>
        <a:xfrm>
          <a:off x="1342179" y="2589945"/>
          <a:ext cx="4498992" cy="996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Quản lý </a:t>
          </a:r>
          <a:r>
            <a:rPr lang="vi-VN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hóa </a:t>
          </a:r>
          <a:r>
            <a:rPr lang="vi-VN" sz="2900" kern="1200" noProof="0" smtClean="0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2179" y="2589945"/>
        <a:ext cx="4498992" cy="996465"/>
      </dsp:txXfrm>
    </dsp:sp>
    <dsp:sp modelId="{FDFB07AE-8C91-4AEA-8DBD-B93168F050B8}">
      <dsp:nvSpPr>
        <dsp:cNvPr id="0" name=""/>
        <dsp:cNvSpPr/>
      </dsp:nvSpPr>
      <dsp:spPr>
        <a:xfrm>
          <a:off x="6138919" y="2589945"/>
          <a:ext cx="4498992" cy="996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noProof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Báo cáo doanh thu</a:t>
          </a:r>
          <a:endParaRPr lang="vi-VN" sz="29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8919" y="2589945"/>
        <a:ext cx="4498992" cy="99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8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8736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55573" y="2458292"/>
            <a:ext cx="9936427" cy="192021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80587" y="2908905"/>
            <a:ext cx="6911413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80587" y="3540340"/>
            <a:ext cx="691141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1756727"/>
            <a:ext cx="4202231" cy="35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01" y="848277"/>
            <a:ext cx="6206964" cy="5269023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48947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717032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989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4E56-DFAD-42CA-A022-BDE5FE9E56AF}" type="datetimeFigureOut">
              <a:rPr lang="en-US" smtClean="0"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8AB1-B86F-447A-8745-A1E2D82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35627" y="621460"/>
            <a:ext cx="6432715" cy="2982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vi-VN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vi-VN" sz="32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200" b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 NET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vi-VN" sz="3200" b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vi-VN" sz="32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TÀI: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ỨNG DỤNG </a:t>
            </a:r>
            <a:r>
              <a:rPr lang="en-US" sz="3200" b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LÝ SHOP THÚ CƯNG</a:t>
            </a:r>
            <a:endParaRPr lang="vi-VN" sz="3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0"/>
          <p:cNvSpPr txBox="1"/>
          <p:nvPr/>
        </p:nvSpPr>
        <p:spPr bwMode="auto">
          <a:xfrm>
            <a:off x="1773892" y="4415754"/>
            <a:ext cx="7091910" cy="222663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67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         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	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Phạm Đào Minh Vũ</a:t>
            </a:r>
            <a:endParaRPr lang="en-US" altLang="ko-KR" sz="1867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86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r>
              <a:rPr lang="en-US" altLang="ko-KR" sz="1867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867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Đắc Đạt 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2001190460</a:t>
            </a:r>
          </a:p>
          <a:p>
            <a:pPr>
              <a:spcAft>
                <a:spcPts val="1600"/>
              </a:spcAft>
            </a:pPr>
            <a:r>
              <a:rPr lang="en-US" altLang="ko-KR" sz="1867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Nguyễn Duy Mạnh - 2001190153</a:t>
            </a:r>
            <a:endParaRPr lang="en-US" altLang="ko-KR" sz="1867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1867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Hùng Cường 	- 2001190304				        </a:t>
            </a:r>
            <a:r>
              <a:rPr lang="en-US" altLang="ko-KR" sz="1867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867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sz="1867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8">
            <a:extLst>
              <a:ext uri="{FF2B5EF4-FFF2-40B4-BE49-F238E27FC236}">
                <a16:creationId xmlns="" xmlns:a16="http://schemas.microsoft.com/office/drawing/2014/main" id="{704D4DFB-CF8E-4E7B-A900-A27C27E6BED2}"/>
              </a:ext>
            </a:extLst>
          </p:cNvPr>
          <p:cNvSpPr/>
          <p:nvPr/>
        </p:nvSpPr>
        <p:spPr>
          <a:xfrm>
            <a:off x="3722732" y="5562628"/>
            <a:ext cx="192020" cy="2836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="" xmlns:a16="http://schemas.microsoft.com/office/drawing/2014/main" id="{327BA491-084B-4540-A109-AC4B55509C98}"/>
              </a:ext>
            </a:extLst>
          </p:cNvPr>
          <p:cNvSpPr/>
          <p:nvPr/>
        </p:nvSpPr>
        <p:spPr>
          <a:xfrm>
            <a:off x="3735129" y="5070370"/>
            <a:ext cx="192020" cy="28367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="" xmlns:a16="http://schemas.microsoft.com/office/drawing/2014/main" id="{3EBE7062-F5A0-4116-8FF1-9CDED4603874}"/>
              </a:ext>
            </a:extLst>
          </p:cNvPr>
          <p:cNvSpPr/>
          <p:nvPr/>
        </p:nvSpPr>
        <p:spPr>
          <a:xfrm rot="16200000">
            <a:off x="3689303" y="4575934"/>
            <a:ext cx="283673" cy="28803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="" xmlns:a16="http://schemas.microsoft.com/office/drawing/2014/main" id="{8674DA5E-142F-4339-A4BA-3969B1C7D111}"/>
              </a:ext>
            </a:extLst>
          </p:cNvPr>
          <p:cNvSpPr/>
          <p:nvPr/>
        </p:nvSpPr>
        <p:spPr>
          <a:xfrm>
            <a:off x="1773892" y="296867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="" xmlns:a16="http://schemas.microsoft.com/office/drawing/2014/main" id="{D55AE599-857D-4F34-B147-189880C7E1B9}"/>
              </a:ext>
            </a:extLst>
          </p:cNvPr>
          <p:cNvSpPr/>
          <p:nvPr/>
        </p:nvSpPr>
        <p:spPr>
          <a:xfrm>
            <a:off x="9649910" y="296867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="" xmlns:a16="http://schemas.microsoft.com/office/drawing/2014/main" id="{9A53F83F-DC30-41AB-8256-583FDA640855}"/>
              </a:ext>
            </a:extLst>
          </p:cNvPr>
          <p:cNvSpPr/>
          <p:nvPr/>
        </p:nvSpPr>
        <p:spPr>
          <a:xfrm rot="10800000">
            <a:off x="3717069" y="6022014"/>
            <a:ext cx="192019" cy="3199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9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8174EE-4186-4B82-AD04-5D462FB92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0587" y="3113283"/>
            <a:ext cx="6911413" cy="631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17">
            <a:extLst>
              <a:ext uri="{FF2B5EF4-FFF2-40B4-BE49-F238E27FC236}">
                <a16:creationId xmlns="" xmlns:a16="http://schemas.microsoft.com/office/drawing/2014/main" id="{91074415-6CB6-4E74-B65D-94689AD0CB07}"/>
              </a:ext>
            </a:extLst>
          </p:cNvPr>
          <p:cNvSpPr>
            <a:spLocks noChangeAspect="1"/>
          </p:cNvSpPr>
          <p:nvPr/>
        </p:nvSpPr>
        <p:spPr>
          <a:xfrm>
            <a:off x="2351584" y="2852937"/>
            <a:ext cx="1056117" cy="12575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9931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3" y="853440"/>
            <a:ext cx="859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77" y="2246812"/>
            <a:ext cx="10598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một thời gian học tập và tìm hiểu nhóm chúng em đã hoàn thành đề tài </a:t>
            </a:r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quản lí cửa </a:t>
            </a:r>
            <a:r>
              <a:rPr lang="vi-VN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lang="en-US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 cưng. </a:t>
            </a:r>
            <a:r>
              <a:rPr lang="vi-V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 còn rất nhiều thiếu sót và áp dụng các kỹ thuật được học chưa được tối ưu như: Áp dụng cấu trúc đa tầng, các thao tác cũng như phần Code chưa được gọn gàng và tối ưu</a:t>
            </a:r>
            <a:endParaRPr lang="vi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53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4532">
            <a:off x="3703708" y="1762740"/>
            <a:ext cx="4717609" cy="33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3022"/>
              </p:ext>
            </p:extLst>
          </p:nvPr>
        </p:nvGraphicFramePr>
        <p:xfrm>
          <a:off x="1695823" y="1365125"/>
          <a:ext cx="8860119" cy="339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373"/>
                <a:gridCol w="2953373"/>
                <a:gridCol w="2953373"/>
              </a:tblGrid>
              <a:tr h="504776"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Hùng Cường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Đắc Đạt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Nguyễn</a:t>
                      </a:r>
                      <a:r>
                        <a:rPr lang="en-US" baseline="0" smtClean="0"/>
                        <a:t> Duy Mạnh</a:t>
                      </a:r>
                      <a:endParaRPr lang="en-US"/>
                    </a:p>
                  </a:txBody>
                  <a:tcPr/>
                </a:tc>
              </a:tr>
              <a:tr h="504776">
                <a:tc>
                  <a:txBody>
                    <a:bodyPr/>
                    <a:lstStyle/>
                    <a:p>
                      <a:r>
                        <a:rPr lang="en-US" smtClean="0"/>
                        <a:t>Hóa</a:t>
                      </a:r>
                      <a:r>
                        <a:rPr lang="en-US" baseline="0" smtClean="0"/>
                        <a:t> Đơn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Nhập</a:t>
                      </a:r>
                      <a:r>
                        <a:rPr lang="en-US" baseline="0" smtClean="0"/>
                        <a:t> Hàng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Sản</a:t>
                      </a:r>
                      <a:r>
                        <a:rPr lang="en-US" baseline="0" smtClean="0"/>
                        <a:t> Phẩm</a:t>
                      </a:r>
                      <a:endParaRPr lang="en-US"/>
                    </a:p>
                  </a:txBody>
                  <a:tcPr/>
                </a:tc>
              </a:tr>
              <a:tr h="504776">
                <a:tc>
                  <a:txBody>
                    <a:bodyPr/>
                    <a:lstStyle/>
                    <a:p>
                      <a:r>
                        <a:rPr lang="en-US" smtClean="0"/>
                        <a:t>Chi tiết</a:t>
                      </a:r>
                      <a:r>
                        <a:rPr lang="en-US" baseline="0" smtClean="0"/>
                        <a:t> hóa đơn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Chi tiết</a:t>
                      </a:r>
                      <a:r>
                        <a:rPr lang="en-US" baseline="0" smtClean="0"/>
                        <a:t> nhập hàng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Đăng</a:t>
                      </a:r>
                      <a:r>
                        <a:rPr lang="en-US" baseline="0" smtClean="0"/>
                        <a:t> nhập</a:t>
                      </a:r>
                      <a:endParaRPr lang="en-US"/>
                    </a:p>
                  </a:txBody>
                  <a:tcPr/>
                </a:tc>
              </a:tr>
              <a:tr h="504776"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Tìm</a:t>
                      </a:r>
                      <a:r>
                        <a:rPr lang="en-US" baseline="0" smtClean="0"/>
                        <a:t> kiếm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Trang Chủ</a:t>
                      </a:r>
                      <a:endParaRPr lang="en-US"/>
                    </a:p>
                  </a:txBody>
                  <a:tcPr/>
                </a:tc>
              </a:tr>
              <a:tr h="504776"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Phân</a:t>
                      </a:r>
                      <a:r>
                        <a:rPr lang="en-US" baseline="0" smtClean="0"/>
                        <a:t> quyền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Báo</a:t>
                      </a:r>
                      <a:r>
                        <a:rPr lang="en-US" baseline="0" smtClean="0"/>
                        <a:t> Cáo</a:t>
                      </a:r>
                      <a:endParaRPr lang="en-US"/>
                    </a:p>
                  </a:txBody>
                  <a:tcPr/>
                </a:tc>
              </a:tr>
              <a:tr h="871256">
                <a:tc gridSpan="3">
                  <a:txBody>
                    <a:bodyPr/>
                    <a:lstStyle/>
                    <a:p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Chung: Giao diện , bắt lỗi</a:t>
                      </a:r>
                    </a:p>
                    <a:p>
                      <a:r>
                        <a:rPr lang="en-US" baseline="0" smtClean="0"/>
                        <a:t>Trong quá trình làm giúp đỡ nhau về code nếu bị lỗi, lên ý tưởng nhau cho đồ án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54662492"/>
              </p:ext>
            </p:extLst>
          </p:nvPr>
        </p:nvGraphicFramePr>
        <p:xfrm>
          <a:off x="0" y="1076717"/>
          <a:ext cx="11353076" cy="464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30">
            <a:extLst>
              <a:ext uri="{FF2B5EF4-FFF2-40B4-BE49-F238E27FC236}">
                <a16:creationId xmlns="" xmlns:a16="http://schemas.microsoft.com/office/drawing/2014/main" id="{A2A9AA69-417B-4D48-ACCD-3FE3B9F43C38}"/>
              </a:ext>
            </a:extLst>
          </p:cNvPr>
          <p:cNvSpPr/>
          <p:nvPr/>
        </p:nvSpPr>
        <p:spPr>
          <a:xfrm>
            <a:off x="1985992" y="1407223"/>
            <a:ext cx="496887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4" name="Right Triangle 17">
            <a:extLst>
              <a:ext uri="{FF2B5EF4-FFF2-40B4-BE49-F238E27FC236}">
                <a16:creationId xmlns="" xmlns:a16="http://schemas.microsoft.com/office/drawing/2014/main" id="{181C247F-3BCA-40EF-8C05-F2CE50F5E5A3}"/>
              </a:ext>
            </a:extLst>
          </p:cNvPr>
          <p:cNvSpPr>
            <a:spLocks noChangeAspect="1"/>
          </p:cNvSpPr>
          <p:nvPr/>
        </p:nvSpPr>
        <p:spPr>
          <a:xfrm>
            <a:off x="1985992" y="2529734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" name="Oval 44">
            <a:extLst>
              <a:ext uri="{FF2B5EF4-FFF2-40B4-BE49-F238E27FC236}">
                <a16:creationId xmlns="" xmlns:a16="http://schemas.microsoft.com/office/drawing/2014/main" id="{FA3BDCB1-46D6-4B12-938E-474ED65DEFF3}"/>
              </a:ext>
            </a:extLst>
          </p:cNvPr>
          <p:cNvSpPr>
            <a:spLocks noChangeAspect="1"/>
          </p:cNvSpPr>
          <p:nvPr/>
        </p:nvSpPr>
        <p:spPr>
          <a:xfrm>
            <a:off x="1982524" y="3707292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" name="Right Triangle 17">
            <a:extLst>
              <a:ext uri="{FF2B5EF4-FFF2-40B4-BE49-F238E27FC236}">
                <a16:creationId xmlns="" xmlns:a16="http://schemas.microsoft.com/office/drawing/2014/main" id="{BC4B8881-5415-4931-A60B-47880E0775C5}"/>
              </a:ext>
            </a:extLst>
          </p:cNvPr>
          <p:cNvSpPr>
            <a:spLocks noChangeAspect="1"/>
          </p:cNvSpPr>
          <p:nvPr/>
        </p:nvSpPr>
        <p:spPr>
          <a:xfrm>
            <a:off x="1982524" y="4879766"/>
            <a:ext cx="511496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FF9933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44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>
        <p14:honeycomb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4FFDE6-775F-4478-9A1B-DD29F6B37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4895" y="3057911"/>
            <a:ext cx="7450019" cy="63143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SƠ LƯỢC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&amp; YÊU CẦU HỆ THỐNG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="" xmlns:a16="http://schemas.microsoft.com/office/drawing/2014/main" id="{6DC543CA-9AD0-40BD-BC50-9C5B1BDF06F2}"/>
              </a:ext>
            </a:extLst>
          </p:cNvPr>
          <p:cNvSpPr/>
          <p:nvPr/>
        </p:nvSpPr>
        <p:spPr>
          <a:xfrm>
            <a:off x="2351584" y="2825166"/>
            <a:ext cx="960107" cy="109692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63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0">
            <a:extLst>
              <a:ext uri="{FF2B5EF4-FFF2-40B4-BE49-F238E27FC236}">
                <a16:creationId xmlns="" xmlns:a16="http://schemas.microsoft.com/office/drawing/2014/main" id="{98D124A9-52AE-468F-98B5-4E978132E26D}"/>
              </a:ext>
            </a:extLst>
          </p:cNvPr>
          <p:cNvSpPr/>
          <p:nvPr/>
        </p:nvSpPr>
        <p:spPr>
          <a:xfrm>
            <a:off x="47329" y="41783"/>
            <a:ext cx="692900" cy="81165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88274" y="60961"/>
            <a:ext cx="10075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sơ lược &amp; Yêu cầu hệ thống</a:t>
            </a:r>
            <a:endParaRPr lang="vi-VN" sz="44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37" y="1602377"/>
            <a:ext cx="10821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Quản lý cửa hàng </a:t>
            </a: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 cưng </a:t>
            </a: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em tìm hiểu và xây dựng với mục đích</a:t>
            </a: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đơn giản hóa các thao tác,</a:t>
            </a: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dễ dàng mua, bán, quản lý các hóa đơn nhập – xuất của cửa hàng.</a:t>
            </a:r>
          </a:p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các chức  đơn giản, dễ sử dụng.</a:t>
            </a:r>
          </a:p>
          <a:p>
            <a:pPr marL="342900" indent="-342900">
              <a:buFontTx/>
              <a:buChar char="-"/>
            </a:pPr>
            <a:r>
              <a:rPr lang="vi-VN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hệ thống dữ liệu bao gồm việc cập nhật và quản lý sản phẩm, hóa đơn, khách hàng, nhân viên một cách nhanh chóng và chính xác.</a:t>
            </a:r>
          </a:p>
          <a:p>
            <a:pPr marL="342900" indent="-342900">
              <a:buFontTx/>
              <a:buChar char="-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chất lượng: </a:t>
            </a:r>
            <a:endParaRPr lang="en-US" sz="24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phải thân thiện, đơn giản khi thao tác.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thay đổi một chức năng thì không ảnh hưởng tới các chức năng </a:t>
            </a:r>
            <a:r>
              <a:rPr lang="en-US" sz="24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noProof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79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9C7266D-CFCE-45C8-9AF9-AD6F964FD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3919" y="2943497"/>
            <a:ext cx="7663543" cy="8099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CHỨC NĂNG CỦA ỨNG DỤNG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17">
            <a:extLst>
              <a:ext uri="{FF2B5EF4-FFF2-40B4-BE49-F238E27FC236}">
                <a16:creationId xmlns=""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2351584" y="2857406"/>
            <a:ext cx="1056117" cy="1257505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17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8274" y="113367"/>
            <a:ext cx="1007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vi-VN" sz="36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Triangle 17">
            <a:extLst>
              <a:ext uri="{FF2B5EF4-FFF2-40B4-BE49-F238E27FC236}">
                <a16:creationId xmlns=""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122190" y="42665"/>
            <a:ext cx="661582" cy="78773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09" y="1105180"/>
            <a:ext cx="7295269" cy="56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274" y="113367"/>
            <a:ext cx="1007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noProof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ỨNG DỤNG</a:t>
            </a:r>
            <a:endParaRPr lang="vi-VN" sz="3600" noProof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Triangle 17">
            <a:extLst>
              <a:ext uri="{FF2B5EF4-FFF2-40B4-BE49-F238E27FC236}">
                <a16:creationId xmlns="" xmlns:a16="http://schemas.microsoft.com/office/drawing/2014/main" id="{F0D7FAFD-E6EA-42D5-88EC-30FBD712DFA2}"/>
              </a:ext>
            </a:extLst>
          </p:cNvPr>
          <p:cNvSpPr>
            <a:spLocks noChangeAspect="1"/>
          </p:cNvSpPr>
          <p:nvPr/>
        </p:nvSpPr>
        <p:spPr>
          <a:xfrm>
            <a:off x="122190" y="42665"/>
            <a:ext cx="661582" cy="787737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86354942"/>
              </p:ext>
            </p:extLst>
          </p:nvPr>
        </p:nvGraphicFramePr>
        <p:xfrm>
          <a:off x="122190" y="1750422"/>
          <a:ext cx="11980091" cy="358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3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FF42017-E8E8-420C-A179-8B4229AEB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3561" y="3183981"/>
            <a:ext cx="6911413" cy="6314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CHƯƠNG TRÌNH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="" xmlns:a16="http://schemas.microsoft.com/office/drawing/2014/main" id="{ACC9D865-E871-419E-83CE-13E6451EAF2A}"/>
              </a:ext>
            </a:extLst>
          </p:cNvPr>
          <p:cNvSpPr>
            <a:spLocks noChangeAspect="1"/>
          </p:cNvSpPr>
          <p:nvPr/>
        </p:nvSpPr>
        <p:spPr>
          <a:xfrm>
            <a:off x="2363233" y="2866667"/>
            <a:ext cx="1063305" cy="126606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965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369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thanh</cp:lastModifiedBy>
  <cp:revision>28</cp:revision>
  <dcterms:created xsi:type="dcterms:W3CDTF">2021-09-05T07:12:26Z</dcterms:created>
  <dcterms:modified xsi:type="dcterms:W3CDTF">2021-11-15T07:24:39Z</dcterms:modified>
</cp:coreProperties>
</file>