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9" r:id="rId4"/>
    <p:sldId id="260" r:id="rId5"/>
    <p:sldId id="261" r:id="rId6"/>
    <p:sldId id="265" r:id="rId7"/>
    <p:sldId id="266" r:id="rId8"/>
    <p:sldId id="262" r:id="rId9"/>
    <p:sldId id="267" r:id="rId10"/>
    <p:sldId id="268" r:id="rId11"/>
    <p:sldId id="263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77EB0-CD60-499F-AD9E-68836BCC6182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536EB6E-99B6-4BF9-8C1C-34EACB491D4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535D8B-0A16-4142-8C8B-60A98D7AD9DE}" type="parTrans" cxnId="{318161AC-6D7B-438A-9237-C72FEF71070A}">
      <dgm:prSet/>
      <dgm:spPr/>
      <dgm:t>
        <a:bodyPr/>
        <a:lstStyle/>
        <a:p>
          <a:endParaRPr lang="en-US"/>
        </a:p>
      </dgm:t>
    </dgm:pt>
    <dgm:pt modelId="{8BB37943-1263-4902-A9FE-E8E0F07E29A1}" type="sibTrans" cxnId="{318161AC-6D7B-438A-9237-C72FEF71070A}">
      <dgm:prSet/>
      <dgm:spPr/>
      <dgm:t>
        <a:bodyPr/>
        <a:lstStyle/>
        <a:p>
          <a:endParaRPr lang="en-US"/>
        </a:p>
      </dgm:t>
    </dgm:pt>
    <dgm:pt modelId="{E1BFE595-4717-40B6-AFCE-74E4D7A98741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A1907E-5F96-4731-A165-065CE78826C5}" type="parTrans" cxnId="{FBD6D1D2-7590-48F6-B017-463C36B433C9}">
      <dgm:prSet/>
      <dgm:spPr/>
      <dgm:t>
        <a:bodyPr/>
        <a:lstStyle/>
        <a:p>
          <a:endParaRPr lang="en-US"/>
        </a:p>
      </dgm:t>
    </dgm:pt>
    <dgm:pt modelId="{459B377A-0FC8-4A66-A1F4-95EDD1FD4D91}" type="sibTrans" cxnId="{FBD6D1D2-7590-48F6-B017-463C36B433C9}">
      <dgm:prSet/>
      <dgm:spPr/>
      <dgm:t>
        <a:bodyPr/>
        <a:lstStyle/>
        <a:p>
          <a:endParaRPr lang="en-US"/>
        </a:p>
      </dgm:t>
    </dgm:pt>
    <dgm:pt modelId="{5BBD70EF-E4D1-466B-80DA-84C69E5A068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6B52CD-1656-4743-909A-DD89F997AEE4}" type="parTrans" cxnId="{8D0593EA-98B1-438E-A30C-67001B7959BF}">
      <dgm:prSet/>
      <dgm:spPr/>
      <dgm:t>
        <a:bodyPr/>
        <a:lstStyle/>
        <a:p>
          <a:endParaRPr lang="en-US"/>
        </a:p>
      </dgm:t>
    </dgm:pt>
    <dgm:pt modelId="{B3EA4E5E-7B00-4351-A120-7B9C77D20CD4}" type="sibTrans" cxnId="{8D0593EA-98B1-438E-A30C-67001B7959BF}">
      <dgm:prSet/>
      <dgm:spPr/>
      <dgm:t>
        <a:bodyPr/>
        <a:lstStyle/>
        <a:p>
          <a:endParaRPr lang="en-US"/>
        </a:p>
      </dgm:t>
    </dgm:pt>
    <dgm:pt modelId="{A43D32F9-7E9F-465B-9F45-133746127932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608CF4-347B-42DC-A851-AED5AAB87D9D}" type="parTrans" cxnId="{3DAF96D2-0F7E-450A-9614-6618A39A3598}">
      <dgm:prSet/>
      <dgm:spPr/>
      <dgm:t>
        <a:bodyPr/>
        <a:lstStyle/>
        <a:p>
          <a:endParaRPr lang="en-US"/>
        </a:p>
      </dgm:t>
    </dgm:pt>
    <dgm:pt modelId="{C06E6295-0481-49CD-8E35-ACAC84028696}" type="sibTrans" cxnId="{3DAF96D2-0F7E-450A-9614-6618A39A3598}">
      <dgm:prSet/>
      <dgm:spPr/>
      <dgm:t>
        <a:bodyPr/>
        <a:lstStyle/>
        <a:p>
          <a:endParaRPr lang="en-US"/>
        </a:p>
      </dgm:t>
    </dgm:pt>
    <dgm:pt modelId="{2B39519B-1D8B-4198-B70D-46D73D9EE84C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8E2D1C-46D8-4712-B5CC-64C56A4E96AE}" type="parTrans" cxnId="{2B690C2C-8CCD-45B3-880E-325FAB1CB16A}">
      <dgm:prSet/>
      <dgm:spPr/>
      <dgm:t>
        <a:bodyPr/>
        <a:lstStyle/>
        <a:p>
          <a:endParaRPr lang="en-US"/>
        </a:p>
      </dgm:t>
    </dgm:pt>
    <dgm:pt modelId="{30CD63B7-6484-4394-835A-E344432E401A}" type="sibTrans" cxnId="{2B690C2C-8CCD-45B3-880E-325FAB1CB16A}">
      <dgm:prSet/>
      <dgm:spPr/>
      <dgm:t>
        <a:bodyPr/>
        <a:lstStyle/>
        <a:p>
          <a:endParaRPr lang="en-US"/>
        </a:p>
      </dgm:t>
    </dgm:pt>
    <dgm:pt modelId="{C0D06B98-1E03-4DA3-8EF8-9569C4F991D9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trúc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294E7F-A3F4-4A86-B9E6-1D61B36D082A}" type="parTrans" cxnId="{0DB714AE-3753-4F3B-800B-0F599C2FC0D1}">
      <dgm:prSet/>
      <dgm:spPr/>
      <dgm:t>
        <a:bodyPr/>
        <a:lstStyle/>
        <a:p>
          <a:endParaRPr lang="en-US"/>
        </a:p>
      </dgm:t>
    </dgm:pt>
    <dgm:pt modelId="{C33C82F9-6EFF-42E3-9BFA-54F1F4996273}" type="sibTrans" cxnId="{0DB714AE-3753-4F3B-800B-0F599C2FC0D1}">
      <dgm:prSet/>
      <dgm:spPr/>
      <dgm:t>
        <a:bodyPr/>
        <a:lstStyle/>
        <a:p>
          <a:endParaRPr lang="en-US"/>
        </a:p>
      </dgm:t>
    </dgm:pt>
    <dgm:pt modelId="{C45FE053-AE70-4E42-A72E-2A325EA53949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CD671E-67B9-4F07-A9CB-E09A7F120B8D}" type="parTrans" cxnId="{1412DE26-7D77-4B15-8D1E-0AA9C13E30F1}">
      <dgm:prSet/>
      <dgm:spPr/>
      <dgm:t>
        <a:bodyPr/>
        <a:lstStyle/>
        <a:p>
          <a:endParaRPr lang="en-US"/>
        </a:p>
      </dgm:t>
    </dgm:pt>
    <dgm:pt modelId="{CDC4BBAF-6730-4D9A-A97F-CECF2BB8F885}" type="sibTrans" cxnId="{1412DE26-7D77-4B15-8D1E-0AA9C13E30F1}">
      <dgm:prSet/>
      <dgm:spPr/>
      <dgm:t>
        <a:bodyPr/>
        <a:lstStyle/>
        <a:p>
          <a:endParaRPr lang="en-US"/>
        </a:p>
      </dgm:t>
    </dgm:pt>
    <dgm:pt modelId="{2AE5510B-9D16-4AB5-AE5B-B2F44B6A5878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B7E511-BF01-42B0-A7C0-D9A0E71C78E2}" type="parTrans" cxnId="{B44F1565-66D2-413B-BF1D-E53D93D7E30C}">
      <dgm:prSet/>
      <dgm:spPr/>
      <dgm:t>
        <a:bodyPr/>
        <a:lstStyle/>
        <a:p>
          <a:endParaRPr lang="en-US"/>
        </a:p>
      </dgm:t>
    </dgm:pt>
    <dgm:pt modelId="{98AA3754-7F9C-41F3-AEDB-D9DE35D4D67A}" type="sibTrans" cxnId="{B44F1565-66D2-413B-BF1D-E53D93D7E30C}">
      <dgm:prSet/>
      <dgm:spPr/>
      <dgm:t>
        <a:bodyPr/>
        <a:lstStyle/>
        <a:p>
          <a:endParaRPr lang="en-US"/>
        </a:p>
      </dgm:t>
    </dgm:pt>
    <dgm:pt modelId="{6E29B520-A1F3-4741-B857-522ADAEC7E63}" type="pres">
      <dgm:prSet presAssocID="{62F77EB0-CD60-499F-AD9E-68836BCC618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547AA3-2396-4906-B4B7-3C5C77548764}" type="pres">
      <dgm:prSet presAssocID="{9536EB6E-99B6-4BF9-8C1C-34EACB491D44}" presName="linNode" presStyleCnt="0"/>
      <dgm:spPr/>
    </dgm:pt>
    <dgm:pt modelId="{A2350BE8-92C0-4549-A8E0-7AB0561EE027}" type="pres">
      <dgm:prSet presAssocID="{9536EB6E-99B6-4BF9-8C1C-34EACB491D44}" presName="parentShp" presStyleLbl="node1" presStyleIdx="0" presStyleCnt="4" custScaleX="34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BCBE-1A67-497D-9B6C-306D474B8C95}" type="pres">
      <dgm:prSet presAssocID="{9536EB6E-99B6-4BF9-8C1C-34EACB491D44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2CA5C-9B55-479B-93A3-97F98C6EBF57}" type="pres">
      <dgm:prSet presAssocID="{8BB37943-1263-4902-A9FE-E8E0F07E29A1}" presName="spacing" presStyleCnt="0"/>
      <dgm:spPr/>
    </dgm:pt>
    <dgm:pt modelId="{0F35F3C5-12AB-4B24-8C63-C669CBCDA9B3}" type="pres">
      <dgm:prSet presAssocID="{5BBD70EF-E4D1-466B-80DA-84C69E5A068E}" presName="linNode" presStyleCnt="0"/>
      <dgm:spPr/>
    </dgm:pt>
    <dgm:pt modelId="{B7E7F0AE-9EBF-4DD3-BF08-D81425F9A7EE}" type="pres">
      <dgm:prSet presAssocID="{5BBD70EF-E4D1-466B-80DA-84C69E5A068E}" presName="parentShp" presStyleLbl="node1" presStyleIdx="1" presStyleCnt="4" custScaleX="34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24816-E3B5-4E1C-9787-B22CCEC2D9E0}" type="pres">
      <dgm:prSet presAssocID="{5BBD70EF-E4D1-466B-80DA-84C69E5A068E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B29D2-1676-4540-A4BD-C78D59ED15C6}" type="pres">
      <dgm:prSet presAssocID="{B3EA4E5E-7B00-4351-A120-7B9C77D20CD4}" presName="spacing" presStyleCnt="0"/>
      <dgm:spPr/>
    </dgm:pt>
    <dgm:pt modelId="{436DF6B9-CD89-46C7-90C7-319EAB84BDA8}" type="pres">
      <dgm:prSet presAssocID="{2B39519B-1D8B-4198-B70D-46D73D9EE84C}" presName="linNode" presStyleCnt="0"/>
      <dgm:spPr/>
    </dgm:pt>
    <dgm:pt modelId="{B3E42EB3-132E-4911-8838-594415A59A9F}" type="pres">
      <dgm:prSet presAssocID="{2B39519B-1D8B-4198-B70D-46D73D9EE84C}" presName="parentShp" presStyleLbl="node1" presStyleIdx="2" presStyleCnt="4" custScaleX="34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F1E-078C-465C-AD3B-E9ED35BD1D43}" type="pres">
      <dgm:prSet presAssocID="{2B39519B-1D8B-4198-B70D-46D73D9EE84C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73944-CDE5-4F3B-BC85-301E77C10635}" type="pres">
      <dgm:prSet presAssocID="{30CD63B7-6484-4394-835A-E344432E401A}" presName="spacing" presStyleCnt="0"/>
      <dgm:spPr/>
    </dgm:pt>
    <dgm:pt modelId="{732E002F-C4F2-4A8E-8CD4-A0A5ACD2B3A2}" type="pres">
      <dgm:prSet presAssocID="{C45FE053-AE70-4E42-A72E-2A325EA53949}" presName="linNode" presStyleCnt="0"/>
      <dgm:spPr/>
    </dgm:pt>
    <dgm:pt modelId="{064E63F1-E2E4-4D58-AFE5-E094311A2F9E}" type="pres">
      <dgm:prSet presAssocID="{C45FE053-AE70-4E42-A72E-2A325EA53949}" presName="parentShp" presStyleLbl="node1" presStyleIdx="3" presStyleCnt="4" custScaleX="34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F73CA-C415-479C-8249-BE3625879968}" type="pres">
      <dgm:prSet presAssocID="{C45FE053-AE70-4E42-A72E-2A325EA53949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94A742-4C99-4D13-8278-ABD60AFD65D5}" type="presOf" srcId="{A43D32F9-7E9F-465B-9F45-133746127932}" destId="{F9424816-E3B5-4E1C-9787-B22CCEC2D9E0}" srcOrd="0" destOrd="0" presId="urn:microsoft.com/office/officeart/2005/8/layout/vList6"/>
    <dgm:cxn modelId="{C45217D7-5898-4D30-8F0B-F3F0AD099A96}" type="presOf" srcId="{2B39519B-1D8B-4198-B70D-46D73D9EE84C}" destId="{B3E42EB3-132E-4911-8838-594415A59A9F}" srcOrd="0" destOrd="0" presId="urn:microsoft.com/office/officeart/2005/8/layout/vList6"/>
    <dgm:cxn modelId="{3457BFF0-1890-4471-B112-F498DF343598}" type="presOf" srcId="{9536EB6E-99B6-4BF9-8C1C-34EACB491D44}" destId="{A2350BE8-92C0-4549-A8E0-7AB0561EE027}" srcOrd="0" destOrd="0" presId="urn:microsoft.com/office/officeart/2005/8/layout/vList6"/>
    <dgm:cxn modelId="{B44F1565-66D2-413B-BF1D-E53D93D7E30C}" srcId="{C45FE053-AE70-4E42-A72E-2A325EA53949}" destId="{2AE5510B-9D16-4AB5-AE5B-B2F44B6A5878}" srcOrd="0" destOrd="0" parTransId="{55B7E511-BF01-42B0-A7C0-D9A0E71C78E2}" sibTransId="{98AA3754-7F9C-41F3-AEDB-D9DE35D4D67A}"/>
    <dgm:cxn modelId="{2B690C2C-8CCD-45B3-880E-325FAB1CB16A}" srcId="{62F77EB0-CD60-499F-AD9E-68836BCC6182}" destId="{2B39519B-1D8B-4198-B70D-46D73D9EE84C}" srcOrd="2" destOrd="0" parTransId="{B18E2D1C-46D8-4712-B5CC-64C56A4E96AE}" sibTransId="{30CD63B7-6484-4394-835A-E344432E401A}"/>
    <dgm:cxn modelId="{02D42419-1696-4F96-8114-E94D3E8CE036}" type="presOf" srcId="{5BBD70EF-E4D1-466B-80DA-84C69E5A068E}" destId="{B7E7F0AE-9EBF-4DD3-BF08-D81425F9A7EE}" srcOrd="0" destOrd="0" presId="urn:microsoft.com/office/officeart/2005/8/layout/vList6"/>
    <dgm:cxn modelId="{2D8A2B50-7370-4833-A38C-7B94A6E99669}" type="presOf" srcId="{62F77EB0-CD60-499F-AD9E-68836BCC6182}" destId="{6E29B520-A1F3-4741-B857-522ADAEC7E63}" srcOrd="0" destOrd="0" presId="urn:microsoft.com/office/officeart/2005/8/layout/vList6"/>
    <dgm:cxn modelId="{DC73064F-2F58-4BBC-8CFE-C44DA30C24D5}" type="presOf" srcId="{C0D06B98-1E03-4DA3-8EF8-9569C4F991D9}" destId="{C8637F1E-078C-465C-AD3B-E9ED35BD1D43}" srcOrd="0" destOrd="0" presId="urn:microsoft.com/office/officeart/2005/8/layout/vList6"/>
    <dgm:cxn modelId="{318161AC-6D7B-438A-9237-C72FEF71070A}" srcId="{62F77EB0-CD60-499F-AD9E-68836BCC6182}" destId="{9536EB6E-99B6-4BF9-8C1C-34EACB491D44}" srcOrd="0" destOrd="0" parTransId="{E1535D8B-0A16-4142-8C8B-60A98D7AD9DE}" sibTransId="{8BB37943-1263-4902-A9FE-E8E0F07E29A1}"/>
    <dgm:cxn modelId="{FBD6D1D2-7590-48F6-B017-463C36B433C9}" srcId="{9536EB6E-99B6-4BF9-8C1C-34EACB491D44}" destId="{E1BFE595-4717-40B6-AFCE-74E4D7A98741}" srcOrd="0" destOrd="0" parTransId="{01A1907E-5F96-4731-A165-065CE78826C5}" sibTransId="{459B377A-0FC8-4A66-A1F4-95EDD1FD4D91}"/>
    <dgm:cxn modelId="{42450AFA-98F9-4881-B23B-C536CBF7D364}" type="presOf" srcId="{2AE5510B-9D16-4AB5-AE5B-B2F44B6A5878}" destId="{1AEF73CA-C415-479C-8249-BE3625879968}" srcOrd="0" destOrd="0" presId="urn:microsoft.com/office/officeart/2005/8/layout/vList6"/>
    <dgm:cxn modelId="{1412DE26-7D77-4B15-8D1E-0AA9C13E30F1}" srcId="{62F77EB0-CD60-499F-AD9E-68836BCC6182}" destId="{C45FE053-AE70-4E42-A72E-2A325EA53949}" srcOrd="3" destOrd="0" parTransId="{BECD671E-67B9-4F07-A9CB-E09A7F120B8D}" sibTransId="{CDC4BBAF-6730-4D9A-A97F-CECF2BB8F885}"/>
    <dgm:cxn modelId="{E3764DEB-54C7-49EE-9633-9E75B841EEA2}" type="presOf" srcId="{E1BFE595-4717-40B6-AFCE-74E4D7A98741}" destId="{6C75BCBE-1A67-497D-9B6C-306D474B8C95}" srcOrd="0" destOrd="0" presId="urn:microsoft.com/office/officeart/2005/8/layout/vList6"/>
    <dgm:cxn modelId="{0DB714AE-3753-4F3B-800B-0F599C2FC0D1}" srcId="{2B39519B-1D8B-4198-B70D-46D73D9EE84C}" destId="{C0D06B98-1E03-4DA3-8EF8-9569C4F991D9}" srcOrd="0" destOrd="0" parTransId="{24294E7F-A3F4-4A86-B9E6-1D61B36D082A}" sibTransId="{C33C82F9-6EFF-42E3-9BFA-54F1F4996273}"/>
    <dgm:cxn modelId="{4439B747-EFB5-4FA8-B3C9-27CC74CF22E5}" type="presOf" srcId="{C45FE053-AE70-4E42-A72E-2A325EA53949}" destId="{064E63F1-E2E4-4D58-AFE5-E094311A2F9E}" srcOrd="0" destOrd="0" presId="urn:microsoft.com/office/officeart/2005/8/layout/vList6"/>
    <dgm:cxn modelId="{8D0593EA-98B1-438E-A30C-67001B7959BF}" srcId="{62F77EB0-CD60-499F-AD9E-68836BCC6182}" destId="{5BBD70EF-E4D1-466B-80DA-84C69E5A068E}" srcOrd="1" destOrd="0" parTransId="{EF6B52CD-1656-4743-909A-DD89F997AEE4}" sibTransId="{B3EA4E5E-7B00-4351-A120-7B9C77D20CD4}"/>
    <dgm:cxn modelId="{3DAF96D2-0F7E-450A-9614-6618A39A3598}" srcId="{5BBD70EF-E4D1-466B-80DA-84C69E5A068E}" destId="{A43D32F9-7E9F-465B-9F45-133746127932}" srcOrd="0" destOrd="0" parTransId="{C1608CF4-347B-42DC-A851-AED5AAB87D9D}" sibTransId="{C06E6295-0481-49CD-8E35-ACAC84028696}"/>
    <dgm:cxn modelId="{F8C35470-B39D-480D-A493-8797268CE54B}" type="presParOf" srcId="{6E29B520-A1F3-4741-B857-522ADAEC7E63}" destId="{9E547AA3-2396-4906-B4B7-3C5C77548764}" srcOrd="0" destOrd="0" presId="urn:microsoft.com/office/officeart/2005/8/layout/vList6"/>
    <dgm:cxn modelId="{C75B7C23-3048-44C0-A497-9D7D21A4541C}" type="presParOf" srcId="{9E547AA3-2396-4906-B4B7-3C5C77548764}" destId="{A2350BE8-92C0-4549-A8E0-7AB0561EE027}" srcOrd="0" destOrd="0" presId="urn:microsoft.com/office/officeart/2005/8/layout/vList6"/>
    <dgm:cxn modelId="{6644BACE-37CE-40EC-B243-1B420751E691}" type="presParOf" srcId="{9E547AA3-2396-4906-B4B7-3C5C77548764}" destId="{6C75BCBE-1A67-497D-9B6C-306D474B8C95}" srcOrd="1" destOrd="0" presId="urn:microsoft.com/office/officeart/2005/8/layout/vList6"/>
    <dgm:cxn modelId="{8B2674A3-E6F6-442B-B486-245B94380409}" type="presParOf" srcId="{6E29B520-A1F3-4741-B857-522ADAEC7E63}" destId="{9032CA5C-9B55-479B-93A3-97F98C6EBF57}" srcOrd="1" destOrd="0" presId="urn:microsoft.com/office/officeart/2005/8/layout/vList6"/>
    <dgm:cxn modelId="{2584A429-3048-45FC-8713-6BF83C47AFC6}" type="presParOf" srcId="{6E29B520-A1F3-4741-B857-522ADAEC7E63}" destId="{0F35F3C5-12AB-4B24-8C63-C669CBCDA9B3}" srcOrd="2" destOrd="0" presId="urn:microsoft.com/office/officeart/2005/8/layout/vList6"/>
    <dgm:cxn modelId="{6629E80D-3B36-4C3A-ABE6-409A4265BE53}" type="presParOf" srcId="{0F35F3C5-12AB-4B24-8C63-C669CBCDA9B3}" destId="{B7E7F0AE-9EBF-4DD3-BF08-D81425F9A7EE}" srcOrd="0" destOrd="0" presId="urn:microsoft.com/office/officeart/2005/8/layout/vList6"/>
    <dgm:cxn modelId="{DA0DA13B-B27A-4402-9C6C-AA93B75BAF16}" type="presParOf" srcId="{0F35F3C5-12AB-4B24-8C63-C669CBCDA9B3}" destId="{F9424816-E3B5-4E1C-9787-B22CCEC2D9E0}" srcOrd="1" destOrd="0" presId="urn:microsoft.com/office/officeart/2005/8/layout/vList6"/>
    <dgm:cxn modelId="{B019163E-D5E6-4B4E-ABE4-5615909BD179}" type="presParOf" srcId="{6E29B520-A1F3-4741-B857-522ADAEC7E63}" destId="{3CFB29D2-1676-4540-A4BD-C78D59ED15C6}" srcOrd="3" destOrd="0" presId="urn:microsoft.com/office/officeart/2005/8/layout/vList6"/>
    <dgm:cxn modelId="{5F473C02-2221-4001-92B8-5C9EB043B3BA}" type="presParOf" srcId="{6E29B520-A1F3-4741-B857-522ADAEC7E63}" destId="{436DF6B9-CD89-46C7-90C7-319EAB84BDA8}" srcOrd="4" destOrd="0" presId="urn:microsoft.com/office/officeart/2005/8/layout/vList6"/>
    <dgm:cxn modelId="{AEFAE342-933B-42D9-8E1A-B887F9FD9CF5}" type="presParOf" srcId="{436DF6B9-CD89-46C7-90C7-319EAB84BDA8}" destId="{B3E42EB3-132E-4911-8838-594415A59A9F}" srcOrd="0" destOrd="0" presId="urn:microsoft.com/office/officeart/2005/8/layout/vList6"/>
    <dgm:cxn modelId="{EDB6FCA4-C624-462F-8D35-CA8467CD3C37}" type="presParOf" srcId="{436DF6B9-CD89-46C7-90C7-319EAB84BDA8}" destId="{C8637F1E-078C-465C-AD3B-E9ED35BD1D43}" srcOrd="1" destOrd="0" presId="urn:microsoft.com/office/officeart/2005/8/layout/vList6"/>
    <dgm:cxn modelId="{CD347F4E-ECED-4EF8-8DFA-0B112E92E6B1}" type="presParOf" srcId="{6E29B520-A1F3-4741-B857-522ADAEC7E63}" destId="{4E073944-CDE5-4F3B-BC85-301E77C10635}" srcOrd="5" destOrd="0" presId="urn:microsoft.com/office/officeart/2005/8/layout/vList6"/>
    <dgm:cxn modelId="{C9DA7D9A-3D80-4742-A567-FC9F31AD56BC}" type="presParOf" srcId="{6E29B520-A1F3-4741-B857-522ADAEC7E63}" destId="{732E002F-C4F2-4A8E-8CD4-A0A5ACD2B3A2}" srcOrd="6" destOrd="0" presId="urn:microsoft.com/office/officeart/2005/8/layout/vList6"/>
    <dgm:cxn modelId="{98E63B8D-3F1E-4E74-BEDD-27C265F0433B}" type="presParOf" srcId="{732E002F-C4F2-4A8E-8CD4-A0A5ACD2B3A2}" destId="{064E63F1-E2E4-4D58-AFE5-E094311A2F9E}" srcOrd="0" destOrd="0" presId="urn:microsoft.com/office/officeart/2005/8/layout/vList6"/>
    <dgm:cxn modelId="{F9C498F9-139B-486E-83F2-111992C1BF50}" type="presParOf" srcId="{732E002F-C4F2-4A8E-8CD4-A0A5ACD2B3A2}" destId="{1AEF73CA-C415-479C-8249-BE362587996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AAB1A1-A218-47AE-B7B3-246D9F07284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11CD58-4144-44BF-A782-690111CCC034}">
      <dgm:prSet phldrT="[Text]"/>
      <dgm:spPr/>
      <dgm:t>
        <a:bodyPr/>
        <a:lstStyle/>
        <a:p>
          <a:r>
            <a:rPr lang="vi-VN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nhân viên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01403D-5301-4776-977B-AE638D199E90}" type="parTrans" cxnId="{39E2FA69-00EF-4C2C-8089-5D468DEC2FF6}">
      <dgm:prSet/>
      <dgm:spPr/>
      <dgm:t>
        <a:bodyPr/>
        <a:lstStyle/>
        <a:p>
          <a:endParaRPr lang="en-US"/>
        </a:p>
      </dgm:t>
    </dgm:pt>
    <dgm:pt modelId="{C93BC58C-63E3-4B55-A1C5-0C5DA82569B0}" type="sibTrans" cxnId="{39E2FA69-00EF-4C2C-8089-5D468DEC2FF6}">
      <dgm:prSet/>
      <dgm:spPr/>
      <dgm:t>
        <a:bodyPr/>
        <a:lstStyle/>
        <a:p>
          <a:endParaRPr lang="en-US"/>
        </a:p>
      </dgm:t>
    </dgm:pt>
    <dgm:pt modelId="{06F689A9-7E2C-4DF1-AA2A-C8C7FB18DEEC}">
      <dgm:prSet phldrT="[Text]"/>
      <dgm:spPr/>
      <dgm:t>
        <a:bodyPr/>
        <a:lstStyle/>
        <a:p>
          <a:r>
            <a:rPr lang="vi-VN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sách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CC2F3-AB00-4B5A-91D0-BAB07D3B2787}" type="parTrans" cxnId="{6F82D084-B4AF-4B22-AC9D-A4A5EDE6CA00}">
      <dgm:prSet/>
      <dgm:spPr/>
      <dgm:t>
        <a:bodyPr/>
        <a:lstStyle/>
        <a:p>
          <a:endParaRPr lang="en-US"/>
        </a:p>
      </dgm:t>
    </dgm:pt>
    <dgm:pt modelId="{39E947EC-7491-48F4-BB04-BC947F99A639}" type="sibTrans" cxnId="{6F82D084-B4AF-4B22-AC9D-A4A5EDE6CA00}">
      <dgm:prSet/>
      <dgm:spPr/>
      <dgm:t>
        <a:bodyPr/>
        <a:lstStyle/>
        <a:p>
          <a:endParaRPr lang="en-US"/>
        </a:p>
      </dgm:t>
    </dgm:pt>
    <dgm:pt modelId="{4D003F5B-5946-4BAB-9317-AD46EB7CD7CA}">
      <dgm:prSet phldrT="[Text]"/>
      <dgm:spPr/>
      <dgm:t>
        <a:bodyPr/>
        <a:lstStyle/>
        <a:p>
          <a:r>
            <a:rPr lang="vi-VN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nhà cung cấp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35707-F409-42D3-B90D-CC2D1D90A0FB}" type="parTrans" cxnId="{8D8756DB-82E3-4B51-80B1-06E2D1284A8E}">
      <dgm:prSet/>
      <dgm:spPr/>
      <dgm:t>
        <a:bodyPr/>
        <a:lstStyle/>
        <a:p>
          <a:endParaRPr lang="en-US"/>
        </a:p>
      </dgm:t>
    </dgm:pt>
    <dgm:pt modelId="{CCBF93BF-F056-4502-AB4E-BAAF8BB813B9}" type="sibTrans" cxnId="{8D8756DB-82E3-4B51-80B1-06E2D1284A8E}">
      <dgm:prSet/>
      <dgm:spPr/>
      <dgm:t>
        <a:bodyPr/>
        <a:lstStyle/>
        <a:p>
          <a:endParaRPr lang="en-US"/>
        </a:p>
      </dgm:t>
    </dgm:pt>
    <dgm:pt modelId="{900ACB20-E017-442F-A0F6-106010E72BF4}">
      <dgm:prSet phldrT="[Text]"/>
      <dgm:spPr/>
      <dgm:t>
        <a:bodyPr/>
        <a:lstStyle/>
        <a:p>
          <a:r>
            <a:rPr lang="vi-VN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hóa đơn nhập sách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EA41E3-1296-4391-9BFB-9AE1C3C05CD1}" type="parTrans" cxnId="{03D50FCE-E10C-4387-8AE2-3CCB9D32A05A}">
      <dgm:prSet/>
      <dgm:spPr/>
      <dgm:t>
        <a:bodyPr/>
        <a:lstStyle/>
        <a:p>
          <a:endParaRPr lang="en-US"/>
        </a:p>
      </dgm:t>
    </dgm:pt>
    <dgm:pt modelId="{B58B9DEF-7605-4209-A8BD-723720E2D887}" type="sibTrans" cxnId="{03D50FCE-E10C-4387-8AE2-3CCB9D32A05A}">
      <dgm:prSet/>
      <dgm:spPr/>
      <dgm:t>
        <a:bodyPr/>
        <a:lstStyle/>
        <a:p>
          <a:endParaRPr lang="en-US"/>
        </a:p>
      </dgm:t>
    </dgm:pt>
    <dgm:pt modelId="{D4C7B515-5A0A-4B3B-908F-981C9A88E72E}">
      <dgm:prSet phldrT="[Text]"/>
      <dgm:spPr/>
      <dgm:t>
        <a:bodyPr/>
        <a:lstStyle/>
        <a:p>
          <a:r>
            <a:rPr lang="vi-VN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hóa đơn bán sách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C8CD1A-E66D-425D-AAD8-3C343570D0F9}" type="parTrans" cxnId="{27FF92BE-DDF3-4FC6-B082-E8FF47978ECF}">
      <dgm:prSet/>
      <dgm:spPr/>
      <dgm:t>
        <a:bodyPr/>
        <a:lstStyle/>
        <a:p>
          <a:endParaRPr lang="en-US"/>
        </a:p>
      </dgm:t>
    </dgm:pt>
    <dgm:pt modelId="{BC0AFBD8-B228-47C8-B302-0F3299CA9399}" type="sibTrans" cxnId="{27FF92BE-DDF3-4FC6-B082-E8FF47978ECF}">
      <dgm:prSet/>
      <dgm:spPr/>
      <dgm:t>
        <a:bodyPr/>
        <a:lstStyle/>
        <a:p>
          <a:endParaRPr lang="en-US"/>
        </a:p>
      </dgm:t>
    </dgm:pt>
    <dgm:pt modelId="{BC96AA58-60D8-49DD-8D08-A1CA9CF7DDBB}">
      <dgm:prSet phldrT="[Text]"/>
      <dgm:spPr/>
      <dgm:t>
        <a:bodyPr/>
        <a:lstStyle/>
        <a:p>
          <a:r>
            <a:rPr lang="vi-VN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Báo cáo doanh thu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EB12F4-E190-478B-AA38-77CB76FE038C}" type="parTrans" cxnId="{A741C624-3F8F-4812-B018-B4157FB169A7}">
      <dgm:prSet/>
      <dgm:spPr/>
      <dgm:t>
        <a:bodyPr/>
        <a:lstStyle/>
        <a:p>
          <a:endParaRPr lang="en-US"/>
        </a:p>
      </dgm:t>
    </dgm:pt>
    <dgm:pt modelId="{963CD707-E9C0-424A-9FB1-F2978FAA3AB9}" type="sibTrans" cxnId="{A741C624-3F8F-4812-B018-B4157FB169A7}">
      <dgm:prSet/>
      <dgm:spPr/>
      <dgm:t>
        <a:bodyPr/>
        <a:lstStyle/>
        <a:p>
          <a:endParaRPr lang="en-US"/>
        </a:p>
      </dgm:t>
    </dgm:pt>
    <dgm:pt modelId="{A0F95E79-74F5-4CF0-8537-14BDCEF5EE17}" type="pres">
      <dgm:prSet presAssocID="{27AAB1A1-A218-47AE-B7B3-246D9F07284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83710F-8415-4B28-A8E8-178D1F53FE20}" type="pres">
      <dgm:prSet presAssocID="{EA11CD58-4144-44BF-A782-690111CCC034}" presName="node" presStyleLbl="node1" presStyleIdx="0" presStyleCnt="6" custScaleX="151101" custScaleY="55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1EF49-E738-48FF-84C0-480C5C1F2CA3}" type="pres">
      <dgm:prSet presAssocID="{C93BC58C-63E3-4B55-A1C5-0C5DA82569B0}" presName="sibTrans" presStyleCnt="0"/>
      <dgm:spPr/>
    </dgm:pt>
    <dgm:pt modelId="{2FFBCC81-BB7D-4C26-BC6D-279DA2CA679E}" type="pres">
      <dgm:prSet presAssocID="{06F689A9-7E2C-4DF1-AA2A-C8C7FB18DEEC}" presName="node" presStyleLbl="node1" presStyleIdx="1" presStyleCnt="6" custScaleX="151101" custScaleY="55778" custLinFactNeighborX="-877" custLinFactNeighborY="-14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72A20-AD04-496E-9368-4F6459EB699E}" type="pres">
      <dgm:prSet presAssocID="{39E947EC-7491-48F4-BB04-BC947F99A639}" presName="sibTrans" presStyleCnt="0"/>
      <dgm:spPr/>
    </dgm:pt>
    <dgm:pt modelId="{CC558156-545C-4F39-A9EE-FC37D9EF0555}" type="pres">
      <dgm:prSet presAssocID="{4D003F5B-5946-4BAB-9317-AD46EB7CD7CA}" presName="node" presStyleLbl="node1" presStyleIdx="2" presStyleCnt="6" custScaleX="151101" custScaleY="55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942C0-8059-4F0B-9279-2A0ADBB55B3B}" type="pres">
      <dgm:prSet presAssocID="{CCBF93BF-F056-4502-AB4E-BAAF8BB813B9}" presName="sibTrans" presStyleCnt="0"/>
      <dgm:spPr/>
    </dgm:pt>
    <dgm:pt modelId="{17FBBC97-E26E-4AD4-BE16-155DECB39397}" type="pres">
      <dgm:prSet presAssocID="{900ACB20-E017-442F-A0F6-106010E72BF4}" presName="node" presStyleLbl="node1" presStyleIdx="3" presStyleCnt="6" custScaleX="151101" custScaleY="55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48191-F97A-46B9-9E61-532BA5F8A9CD}" type="pres">
      <dgm:prSet presAssocID="{B58B9DEF-7605-4209-A8BD-723720E2D887}" presName="sibTrans" presStyleCnt="0"/>
      <dgm:spPr/>
    </dgm:pt>
    <dgm:pt modelId="{ED6D652D-A06D-436C-AB51-57C1CE76C1E6}" type="pres">
      <dgm:prSet presAssocID="{D4C7B515-5A0A-4B3B-908F-981C9A88E72E}" presName="node" presStyleLbl="node1" presStyleIdx="4" presStyleCnt="6" custScaleX="151101" custScaleY="55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793BA-FA98-4459-A71E-F1BB94631C0A}" type="pres">
      <dgm:prSet presAssocID="{BC0AFBD8-B228-47C8-B302-0F3299CA9399}" presName="sibTrans" presStyleCnt="0"/>
      <dgm:spPr/>
    </dgm:pt>
    <dgm:pt modelId="{FDFB07AE-8C91-4AEA-8DBD-B93168F050B8}" type="pres">
      <dgm:prSet presAssocID="{BC96AA58-60D8-49DD-8D08-A1CA9CF7DDBB}" presName="node" presStyleLbl="node1" presStyleIdx="5" presStyleCnt="6" custScaleX="151101" custScaleY="55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97F8DE-0F45-46E0-80F4-705F4BC5AB30}" type="presOf" srcId="{EA11CD58-4144-44BF-A782-690111CCC034}" destId="{2183710F-8415-4B28-A8E8-178D1F53FE20}" srcOrd="0" destOrd="0" presId="urn:microsoft.com/office/officeart/2005/8/layout/default"/>
    <dgm:cxn modelId="{27FF92BE-DDF3-4FC6-B082-E8FF47978ECF}" srcId="{27AAB1A1-A218-47AE-B7B3-246D9F07284C}" destId="{D4C7B515-5A0A-4B3B-908F-981C9A88E72E}" srcOrd="4" destOrd="0" parTransId="{23C8CD1A-E66D-425D-AAD8-3C343570D0F9}" sibTransId="{BC0AFBD8-B228-47C8-B302-0F3299CA9399}"/>
    <dgm:cxn modelId="{39E2FA69-00EF-4C2C-8089-5D468DEC2FF6}" srcId="{27AAB1A1-A218-47AE-B7B3-246D9F07284C}" destId="{EA11CD58-4144-44BF-A782-690111CCC034}" srcOrd="0" destOrd="0" parTransId="{1E01403D-5301-4776-977B-AE638D199E90}" sibTransId="{C93BC58C-63E3-4B55-A1C5-0C5DA82569B0}"/>
    <dgm:cxn modelId="{0A83B5BE-3D67-4145-9F76-3559A6E9C37B}" type="presOf" srcId="{4D003F5B-5946-4BAB-9317-AD46EB7CD7CA}" destId="{CC558156-545C-4F39-A9EE-FC37D9EF0555}" srcOrd="0" destOrd="0" presId="urn:microsoft.com/office/officeart/2005/8/layout/default"/>
    <dgm:cxn modelId="{ADD78C83-F276-4E1D-9534-0D855AE66365}" type="presOf" srcId="{27AAB1A1-A218-47AE-B7B3-246D9F07284C}" destId="{A0F95E79-74F5-4CF0-8537-14BDCEF5EE17}" srcOrd="0" destOrd="0" presId="urn:microsoft.com/office/officeart/2005/8/layout/default"/>
    <dgm:cxn modelId="{03D50FCE-E10C-4387-8AE2-3CCB9D32A05A}" srcId="{27AAB1A1-A218-47AE-B7B3-246D9F07284C}" destId="{900ACB20-E017-442F-A0F6-106010E72BF4}" srcOrd="3" destOrd="0" parTransId="{A2EA41E3-1296-4391-9BFB-9AE1C3C05CD1}" sibTransId="{B58B9DEF-7605-4209-A8BD-723720E2D887}"/>
    <dgm:cxn modelId="{9DEF7C04-6687-458A-A612-4A4175D4856B}" type="presOf" srcId="{900ACB20-E017-442F-A0F6-106010E72BF4}" destId="{17FBBC97-E26E-4AD4-BE16-155DECB39397}" srcOrd="0" destOrd="0" presId="urn:microsoft.com/office/officeart/2005/8/layout/default"/>
    <dgm:cxn modelId="{8D8756DB-82E3-4B51-80B1-06E2D1284A8E}" srcId="{27AAB1A1-A218-47AE-B7B3-246D9F07284C}" destId="{4D003F5B-5946-4BAB-9317-AD46EB7CD7CA}" srcOrd="2" destOrd="0" parTransId="{80935707-F409-42D3-B90D-CC2D1D90A0FB}" sibTransId="{CCBF93BF-F056-4502-AB4E-BAAF8BB813B9}"/>
    <dgm:cxn modelId="{EE0EC6F4-871F-4C21-9086-982B75CBE729}" type="presOf" srcId="{BC96AA58-60D8-49DD-8D08-A1CA9CF7DDBB}" destId="{FDFB07AE-8C91-4AEA-8DBD-B93168F050B8}" srcOrd="0" destOrd="0" presId="urn:microsoft.com/office/officeart/2005/8/layout/default"/>
    <dgm:cxn modelId="{159CD174-BD98-43D1-A017-C501B7E1FC12}" type="presOf" srcId="{06F689A9-7E2C-4DF1-AA2A-C8C7FB18DEEC}" destId="{2FFBCC81-BB7D-4C26-BC6D-279DA2CA679E}" srcOrd="0" destOrd="0" presId="urn:microsoft.com/office/officeart/2005/8/layout/default"/>
    <dgm:cxn modelId="{EFAF177A-9F7F-46FF-998F-EFCC6FE38976}" type="presOf" srcId="{D4C7B515-5A0A-4B3B-908F-981C9A88E72E}" destId="{ED6D652D-A06D-436C-AB51-57C1CE76C1E6}" srcOrd="0" destOrd="0" presId="urn:microsoft.com/office/officeart/2005/8/layout/default"/>
    <dgm:cxn modelId="{A741C624-3F8F-4812-B018-B4157FB169A7}" srcId="{27AAB1A1-A218-47AE-B7B3-246D9F07284C}" destId="{BC96AA58-60D8-49DD-8D08-A1CA9CF7DDBB}" srcOrd="5" destOrd="0" parTransId="{C3EB12F4-E190-478B-AA38-77CB76FE038C}" sibTransId="{963CD707-E9C0-424A-9FB1-F2978FAA3AB9}"/>
    <dgm:cxn modelId="{6F82D084-B4AF-4B22-AC9D-A4A5EDE6CA00}" srcId="{27AAB1A1-A218-47AE-B7B3-246D9F07284C}" destId="{06F689A9-7E2C-4DF1-AA2A-C8C7FB18DEEC}" srcOrd="1" destOrd="0" parTransId="{19FCC2F3-AB00-4B5A-91D0-BAB07D3B2787}" sibTransId="{39E947EC-7491-48F4-BB04-BC947F99A639}"/>
    <dgm:cxn modelId="{8C9EA674-7882-40E0-A335-38EE0ECC353F}" type="presParOf" srcId="{A0F95E79-74F5-4CF0-8537-14BDCEF5EE17}" destId="{2183710F-8415-4B28-A8E8-178D1F53FE20}" srcOrd="0" destOrd="0" presId="urn:microsoft.com/office/officeart/2005/8/layout/default"/>
    <dgm:cxn modelId="{6ACC62B0-172D-429D-BF7E-2C2EA3D6BF23}" type="presParOf" srcId="{A0F95E79-74F5-4CF0-8537-14BDCEF5EE17}" destId="{2EF1EF49-E738-48FF-84C0-480C5C1F2CA3}" srcOrd="1" destOrd="0" presId="urn:microsoft.com/office/officeart/2005/8/layout/default"/>
    <dgm:cxn modelId="{83782119-9BF3-4BC7-8892-25683545920F}" type="presParOf" srcId="{A0F95E79-74F5-4CF0-8537-14BDCEF5EE17}" destId="{2FFBCC81-BB7D-4C26-BC6D-279DA2CA679E}" srcOrd="2" destOrd="0" presId="urn:microsoft.com/office/officeart/2005/8/layout/default"/>
    <dgm:cxn modelId="{70F141AB-B130-45B5-9354-7E0030E660A6}" type="presParOf" srcId="{A0F95E79-74F5-4CF0-8537-14BDCEF5EE17}" destId="{9FF72A20-AD04-496E-9368-4F6459EB699E}" srcOrd="3" destOrd="0" presId="urn:microsoft.com/office/officeart/2005/8/layout/default"/>
    <dgm:cxn modelId="{57021033-0130-4EF5-B762-74930C7212FD}" type="presParOf" srcId="{A0F95E79-74F5-4CF0-8537-14BDCEF5EE17}" destId="{CC558156-545C-4F39-A9EE-FC37D9EF0555}" srcOrd="4" destOrd="0" presId="urn:microsoft.com/office/officeart/2005/8/layout/default"/>
    <dgm:cxn modelId="{A51B1DD3-6E26-4AA7-9AA3-CE6E0FC14E3E}" type="presParOf" srcId="{A0F95E79-74F5-4CF0-8537-14BDCEF5EE17}" destId="{638942C0-8059-4F0B-9279-2A0ADBB55B3B}" srcOrd="5" destOrd="0" presId="urn:microsoft.com/office/officeart/2005/8/layout/default"/>
    <dgm:cxn modelId="{00561A14-0D3F-4A56-A33C-22B0B299003F}" type="presParOf" srcId="{A0F95E79-74F5-4CF0-8537-14BDCEF5EE17}" destId="{17FBBC97-E26E-4AD4-BE16-155DECB39397}" srcOrd="6" destOrd="0" presId="urn:microsoft.com/office/officeart/2005/8/layout/default"/>
    <dgm:cxn modelId="{182DE170-184E-4A6D-8318-F42BEDB7AD4C}" type="presParOf" srcId="{A0F95E79-74F5-4CF0-8537-14BDCEF5EE17}" destId="{5E748191-F97A-46B9-9E61-532BA5F8A9CD}" srcOrd="7" destOrd="0" presId="urn:microsoft.com/office/officeart/2005/8/layout/default"/>
    <dgm:cxn modelId="{93F96F15-6FEA-4FD0-AAD8-3DD20B15371F}" type="presParOf" srcId="{A0F95E79-74F5-4CF0-8537-14BDCEF5EE17}" destId="{ED6D652D-A06D-436C-AB51-57C1CE76C1E6}" srcOrd="8" destOrd="0" presId="urn:microsoft.com/office/officeart/2005/8/layout/default"/>
    <dgm:cxn modelId="{203B2E7B-F07B-450A-95DE-BED89F813967}" type="presParOf" srcId="{A0F95E79-74F5-4CF0-8537-14BDCEF5EE17}" destId="{D27793BA-FA98-4459-A71E-F1BB94631C0A}" srcOrd="9" destOrd="0" presId="urn:microsoft.com/office/officeart/2005/8/layout/default"/>
    <dgm:cxn modelId="{B565A207-5B70-488E-98CC-35327EEF7961}" type="presParOf" srcId="{A0F95E79-74F5-4CF0-8537-14BDCEF5EE17}" destId="{FDFB07AE-8C91-4AEA-8DBD-B93168F050B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4DBECE-AF9D-4177-878B-5789341FFA60}" type="doc">
      <dgm:prSet loTypeId="urn:microsoft.com/office/officeart/2005/8/layout/chevron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1990296-D4FA-47D6-A294-6BCFB5BF467E}">
      <dgm:prSet phldrT="[Text]"/>
      <dgm:spPr/>
      <dgm:t>
        <a:bodyPr/>
        <a:lstStyle/>
        <a:p>
          <a:r>
            <a:rPr lang="vi-VN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GUI</a:t>
          </a:r>
          <a:endParaRPr lang="vi-VN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DFA086-3577-4AB4-900C-ED493C7B74C2}" type="parTrans" cxnId="{821D6249-AFA8-41E6-8F04-AB77AC0FDE71}">
      <dgm:prSet/>
      <dgm:spPr/>
      <dgm:t>
        <a:bodyPr/>
        <a:lstStyle/>
        <a:p>
          <a:endParaRPr lang="en-US"/>
        </a:p>
      </dgm:t>
    </dgm:pt>
    <dgm:pt modelId="{E8ABD474-8816-4B87-A12F-9867869F51AC}" type="sibTrans" cxnId="{821D6249-AFA8-41E6-8F04-AB77AC0FDE71}">
      <dgm:prSet/>
      <dgm:spPr/>
      <dgm:t>
        <a:bodyPr/>
        <a:lstStyle/>
        <a:p>
          <a:endParaRPr lang="en-US"/>
        </a:p>
      </dgm:t>
    </dgm:pt>
    <dgm:pt modelId="{B1EADEAD-7BDF-4B0A-A3C5-802F050F17BE}">
      <dgm:prSet phldrT="[Text]"/>
      <dgm:spPr/>
      <dgm:t>
        <a:bodyPr/>
        <a:lstStyle/>
        <a:p>
          <a:r>
            <a:rPr lang="en-US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vi-VN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 Graphical User Interface (GUI_QLBanSach)</a:t>
          </a:r>
          <a:endParaRPr lang="vi-VN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E14081-341B-491B-9507-F77584C6AEF9}" type="parTrans" cxnId="{F166F057-99A9-4EB4-B03E-728A543AC3EE}">
      <dgm:prSet/>
      <dgm:spPr/>
      <dgm:t>
        <a:bodyPr/>
        <a:lstStyle/>
        <a:p>
          <a:endParaRPr lang="en-US"/>
        </a:p>
      </dgm:t>
    </dgm:pt>
    <dgm:pt modelId="{BCCCBCD9-39BB-4EA9-9555-10729D3CBA42}" type="sibTrans" cxnId="{F166F057-99A9-4EB4-B03E-728A543AC3EE}">
      <dgm:prSet/>
      <dgm:spPr/>
      <dgm:t>
        <a:bodyPr/>
        <a:lstStyle/>
        <a:p>
          <a:endParaRPr lang="en-US"/>
        </a:p>
      </dgm:t>
    </dgm:pt>
    <dgm:pt modelId="{13585C46-B21B-41A8-86B1-28D2716457B1}">
      <dgm:prSet phldrT="[Text]"/>
      <dgm:spPr/>
      <dgm:t>
        <a:bodyPr/>
        <a:lstStyle/>
        <a:p>
          <a:r>
            <a:rPr lang="vi-VN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POJO</a:t>
          </a:r>
          <a:endParaRPr lang="vi-VN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7BBAA1-1B1C-45F7-B2EA-F1D9C73B963A}" type="parTrans" cxnId="{354533CE-765A-4DF7-BDA5-05B8D5DD878E}">
      <dgm:prSet/>
      <dgm:spPr/>
      <dgm:t>
        <a:bodyPr/>
        <a:lstStyle/>
        <a:p>
          <a:endParaRPr lang="en-US"/>
        </a:p>
      </dgm:t>
    </dgm:pt>
    <dgm:pt modelId="{78500AC7-EE24-416E-B12F-BA4422A48B47}" type="sibTrans" cxnId="{354533CE-765A-4DF7-BDA5-05B8D5DD878E}">
      <dgm:prSet/>
      <dgm:spPr/>
      <dgm:t>
        <a:bodyPr/>
        <a:lstStyle/>
        <a:p>
          <a:endParaRPr lang="en-US"/>
        </a:p>
      </dgm:t>
    </dgm:pt>
    <dgm:pt modelId="{D734433F-4C3E-4D88-8B09-B33B3AA3735F}">
      <dgm:prSet phldrT="[Text]"/>
      <dgm:spPr/>
      <dgm:t>
        <a:bodyPr/>
        <a:lstStyle/>
        <a:p>
          <a:r>
            <a:rPr lang="en-US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vi-VN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 đối tượng (doi_tuong)</a:t>
          </a:r>
          <a:endParaRPr lang="vi-VN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FB83E4-A83C-4BD9-92ED-A8A4B7C34323}" type="parTrans" cxnId="{FB59F2BB-2E03-4576-AA23-028645902BD5}">
      <dgm:prSet/>
      <dgm:spPr/>
      <dgm:t>
        <a:bodyPr/>
        <a:lstStyle/>
        <a:p>
          <a:endParaRPr lang="en-US"/>
        </a:p>
      </dgm:t>
    </dgm:pt>
    <dgm:pt modelId="{E05D2DA2-F164-4DBB-80E7-470B1D55FC6D}" type="sibTrans" cxnId="{FB59F2BB-2E03-4576-AA23-028645902BD5}">
      <dgm:prSet/>
      <dgm:spPr/>
      <dgm:t>
        <a:bodyPr/>
        <a:lstStyle/>
        <a:p>
          <a:endParaRPr lang="en-US"/>
        </a:p>
      </dgm:t>
    </dgm:pt>
    <dgm:pt modelId="{843FE90E-DA7B-4E83-9F33-6AA5B732AA5A}">
      <dgm:prSet phldrT="[Text]"/>
      <dgm:spPr/>
      <dgm:t>
        <a:bodyPr/>
        <a:lstStyle/>
        <a:p>
          <a:r>
            <a:rPr lang="vi-VN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DAO</a:t>
          </a:r>
          <a:endParaRPr lang="vi-VN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E43C74-C581-4FE7-B27A-BC86AF577D9C}" type="parTrans" cxnId="{56580065-9613-4CD6-9E05-9F07F1A01C25}">
      <dgm:prSet/>
      <dgm:spPr/>
      <dgm:t>
        <a:bodyPr/>
        <a:lstStyle/>
        <a:p>
          <a:endParaRPr lang="en-US"/>
        </a:p>
      </dgm:t>
    </dgm:pt>
    <dgm:pt modelId="{2162E087-EB3B-4A2B-B929-C50897617C99}" type="sibTrans" cxnId="{56580065-9613-4CD6-9E05-9F07F1A01C25}">
      <dgm:prSet/>
      <dgm:spPr/>
      <dgm:t>
        <a:bodyPr/>
        <a:lstStyle/>
        <a:p>
          <a:endParaRPr lang="en-US"/>
        </a:p>
      </dgm:t>
    </dgm:pt>
    <dgm:pt modelId="{4806F311-CB8E-4943-88F5-B816FE511F03}">
      <dgm:prSet phldrT="[Text]"/>
      <dgm:spPr/>
      <dgm:t>
        <a:bodyPr/>
        <a:lstStyle/>
        <a:p>
          <a:r>
            <a:rPr lang="en-US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vi-VN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 xử lý thao tác (dao)</a:t>
          </a:r>
          <a:endParaRPr lang="vi-VN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84ADFF-6272-4BA9-910E-DDD7A6091E99}" type="parTrans" cxnId="{3A9CC942-CA19-4AD1-9641-00DBCE0E066F}">
      <dgm:prSet/>
      <dgm:spPr/>
      <dgm:t>
        <a:bodyPr/>
        <a:lstStyle/>
        <a:p>
          <a:endParaRPr lang="en-US"/>
        </a:p>
      </dgm:t>
    </dgm:pt>
    <dgm:pt modelId="{45FA5F04-98B6-4F6A-A048-0812909B584E}" type="sibTrans" cxnId="{3A9CC942-CA19-4AD1-9641-00DBCE0E066F}">
      <dgm:prSet/>
      <dgm:spPr/>
      <dgm:t>
        <a:bodyPr/>
        <a:lstStyle/>
        <a:p>
          <a:endParaRPr lang="en-US"/>
        </a:p>
      </dgm:t>
    </dgm:pt>
    <dgm:pt modelId="{D1D858C7-A85D-4066-99B5-F6A17DC79103}">
      <dgm:prSet phldrT="[Text]"/>
      <dgm:spPr/>
      <dgm:t>
        <a:bodyPr/>
        <a:lstStyle/>
        <a:p>
          <a:r>
            <a:rPr lang="vi-VN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vi-VN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388A50-2E90-4B7F-8C7C-05E6896C9844}" type="parTrans" cxnId="{FBD86AF1-B479-4500-95FA-A556A028E213}">
      <dgm:prSet/>
      <dgm:spPr/>
      <dgm:t>
        <a:bodyPr/>
        <a:lstStyle/>
        <a:p>
          <a:endParaRPr lang="en-US"/>
        </a:p>
      </dgm:t>
    </dgm:pt>
    <dgm:pt modelId="{478CA08A-CB72-4C23-B7CC-C834F2A86DAD}" type="sibTrans" cxnId="{FBD86AF1-B479-4500-95FA-A556A028E213}">
      <dgm:prSet/>
      <dgm:spPr/>
      <dgm:t>
        <a:bodyPr/>
        <a:lstStyle/>
        <a:p>
          <a:endParaRPr lang="en-US"/>
        </a:p>
      </dgm:t>
    </dgm:pt>
    <dgm:pt modelId="{98E9CAA7-A7EC-4873-ADB9-5B28C3085A7C}">
      <dgm:prSet phldrT="[Text]"/>
      <dgm:spPr/>
      <dgm:t>
        <a:bodyPr/>
        <a:lstStyle/>
        <a:p>
          <a:r>
            <a:rPr lang="vi-VN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Hỗ trợ kết nối Database (</a:t>
          </a:r>
          <a:r>
            <a:rPr lang="en-US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connect_database</a:t>
          </a:r>
          <a:r>
            <a:rPr lang="vi-VN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vi-VN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40FE2-42CA-4277-8DD5-CEE218401F67}" type="parTrans" cxnId="{A573C289-2DAA-47A6-A2D8-8F7D289C151E}">
      <dgm:prSet/>
      <dgm:spPr/>
      <dgm:t>
        <a:bodyPr/>
        <a:lstStyle/>
        <a:p>
          <a:endParaRPr lang="en-US"/>
        </a:p>
      </dgm:t>
    </dgm:pt>
    <dgm:pt modelId="{55A6DE2A-3E17-4BC9-8F2F-D8376089B835}" type="sibTrans" cxnId="{A573C289-2DAA-47A6-A2D8-8F7D289C151E}">
      <dgm:prSet/>
      <dgm:spPr/>
      <dgm:t>
        <a:bodyPr/>
        <a:lstStyle/>
        <a:p>
          <a:endParaRPr lang="en-US"/>
        </a:p>
      </dgm:t>
    </dgm:pt>
    <dgm:pt modelId="{A846A02E-642A-477E-8AA2-CF10F4CDBD45}" type="pres">
      <dgm:prSet presAssocID="{8F4DBECE-AF9D-4177-878B-5789341FFA6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3E336B-5739-492B-BA81-BB35A4373DD1}" type="pres">
      <dgm:prSet presAssocID="{C1990296-D4FA-47D6-A294-6BCFB5BF467E}" presName="composite" presStyleCnt="0"/>
      <dgm:spPr/>
      <dgm:t>
        <a:bodyPr/>
        <a:lstStyle/>
        <a:p>
          <a:endParaRPr lang="en-US"/>
        </a:p>
      </dgm:t>
    </dgm:pt>
    <dgm:pt modelId="{3A7B3A66-EB7A-47A7-9724-002F7D1641A8}" type="pres">
      <dgm:prSet presAssocID="{C1990296-D4FA-47D6-A294-6BCFB5BF467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89E08-B53C-48F9-B413-2B04A2C5C409}" type="pres">
      <dgm:prSet presAssocID="{C1990296-D4FA-47D6-A294-6BCFB5BF467E}" presName="descendantText" presStyleLbl="alignAcc1" presStyleIdx="0" presStyleCnt="4" custLinFactNeighborX="-216" custLinFactNeighborY="-6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2C5B9-D08C-4769-A47F-51D3601B35AE}" type="pres">
      <dgm:prSet presAssocID="{E8ABD474-8816-4B87-A12F-9867869F51AC}" presName="sp" presStyleCnt="0"/>
      <dgm:spPr/>
      <dgm:t>
        <a:bodyPr/>
        <a:lstStyle/>
        <a:p>
          <a:endParaRPr lang="en-US"/>
        </a:p>
      </dgm:t>
    </dgm:pt>
    <dgm:pt modelId="{40DC6F69-C1AD-41AD-AB50-DF3C464EC192}" type="pres">
      <dgm:prSet presAssocID="{13585C46-B21B-41A8-86B1-28D2716457B1}" presName="composite" presStyleCnt="0"/>
      <dgm:spPr/>
      <dgm:t>
        <a:bodyPr/>
        <a:lstStyle/>
        <a:p>
          <a:endParaRPr lang="en-US"/>
        </a:p>
      </dgm:t>
    </dgm:pt>
    <dgm:pt modelId="{68A6C89A-8D1F-44A8-AC52-6A51675BF5A5}" type="pres">
      <dgm:prSet presAssocID="{13585C46-B21B-41A8-86B1-28D2716457B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88B0C-E5D3-4B2A-AE8D-6F3039E3BACB}" type="pres">
      <dgm:prSet presAssocID="{13585C46-B21B-41A8-86B1-28D2716457B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2810C-8B31-47C6-A57B-FE89D5BEB2DD}" type="pres">
      <dgm:prSet presAssocID="{78500AC7-EE24-416E-B12F-BA4422A48B47}" presName="sp" presStyleCnt="0"/>
      <dgm:spPr/>
      <dgm:t>
        <a:bodyPr/>
        <a:lstStyle/>
        <a:p>
          <a:endParaRPr lang="en-US"/>
        </a:p>
      </dgm:t>
    </dgm:pt>
    <dgm:pt modelId="{C3B9766C-6E12-4DD3-BDF7-D85978DF66CF}" type="pres">
      <dgm:prSet presAssocID="{843FE90E-DA7B-4E83-9F33-6AA5B732AA5A}" presName="composite" presStyleCnt="0"/>
      <dgm:spPr/>
      <dgm:t>
        <a:bodyPr/>
        <a:lstStyle/>
        <a:p>
          <a:endParaRPr lang="en-US"/>
        </a:p>
      </dgm:t>
    </dgm:pt>
    <dgm:pt modelId="{17B64F95-DE3E-4A80-B8FC-D9E4E504048C}" type="pres">
      <dgm:prSet presAssocID="{843FE90E-DA7B-4E83-9F33-6AA5B732AA5A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F5625-4F83-469C-B0B9-3FD4351B4C02}" type="pres">
      <dgm:prSet presAssocID="{843FE90E-DA7B-4E83-9F33-6AA5B732AA5A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AC5CE-BA55-468D-8EDD-43EFD9838CD6}" type="pres">
      <dgm:prSet presAssocID="{2162E087-EB3B-4A2B-B929-C50897617C99}" presName="sp" presStyleCnt="0"/>
      <dgm:spPr/>
      <dgm:t>
        <a:bodyPr/>
        <a:lstStyle/>
        <a:p>
          <a:endParaRPr lang="en-US"/>
        </a:p>
      </dgm:t>
    </dgm:pt>
    <dgm:pt modelId="{0629F21C-BD84-412E-8813-764CC740EC56}" type="pres">
      <dgm:prSet presAssocID="{D1D858C7-A85D-4066-99B5-F6A17DC79103}" presName="composite" presStyleCnt="0"/>
      <dgm:spPr/>
      <dgm:t>
        <a:bodyPr/>
        <a:lstStyle/>
        <a:p>
          <a:endParaRPr lang="en-US"/>
        </a:p>
      </dgm:t>
    </dgm:pt>
    <dgm:pt modelId="{AD1FFC7F-F188-4F12-88DD-50918D3A44C1}" type="pres">
      <dgm:prSet presAssocID="{D1D858C7-A85D-4066-99B5-F6A17DC7910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3A26D-846E-4F6F-A8A8-379C69A64BFC}" type="pres">
      <dgm:prSet presAssocID="{D1D858C7-A85D-4066-99B5-F6A17DC7910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09A9F0-887C-4AFC-ACDD-F56713104207}" type="presOf" srcId="{D734433F-4C3E-4D88-8B09-B33B3AA3735F}" destId="{AFD88B0C-E5D3-4B2A-AE8D-6F3039E3BACB}" srcOrd="0" destOrd="0" presId="urn:microsoft.com/office/officeart/2005/8/layout/chevron2"/>
    <dgm:cxn modelId="{FBD86AF1-B479-4500-95FA-A556A028E213}" srcId="{8F4DBECE-AF9D-4177-878B-5789341FFA60}" destId="{D1D858C7-A85D-4066-99B5-F6A17DC79103}" srcOrd="3" destOrd="0" parTransId="{DD388A50-2E90-4B7F-8C7C-05E6896C9844}" sibTransId="{478CA08A-CB72-4C23-B7CC-C834F2A86DAD}"/>
    <dgm:cxn modelId="{A573C289-2DAA-47A6-A2D8-8F7D289C151E}" srcId="{D1D858C7-A85D-4066-99B5-F6A17DC79103}" destId="{98E9CAA7-A7EC-4873-ADB9-5B28C3085A7C}" srcOrd="0" destOrd="0" parTransId="{F6040FE2-42CA-4277-8DD5-CEE218401F67}" sibTransId="{55A6DE2A-3E17-4BC9-8F2F-D8376089B835}"/>
    <dgm:cxn modelId="{C783D9DB-EE8F-4ABE-A9BB-1AEE7260DFD1}" type="presOf" srcId="{C1990296-D4FA-47D6-A294-6BCFB5BF467E}" destId="{3A7B3A66-EB7A-47A7-9724-002F7D1641A8}" srcOrd="0" destOrd="0" presId="urn:microsoft.com/office/officeart/2005/8/layout/chevron2"/>
    <dgm:cxn modelId="{D4F4D9AF-1AAD-4D9E-968F-AA37B851BA41}" type="presOf" srcId="{98E9CAA7-A7EC-4873-ADB9-5B28C3085A7C}" destId="{A2E3A26D-846E-4F6F-A8A8-379C69A64BFC}" srcOrd="0" destOrd="0" presId="urn:microsoft.com/office/officeart/2005/8/layout/chevron2"/>
    <dgm:cxn modelId="{F166F057-99A9-4EB4-B03E-728A543AC3EE}" srcId="{C1990296-D4FA-47D6-A294-6BCFB5BF467E}" destId="{B1EADEAD-7BDF-4B0A-A3C5-802F050F17BE}" srcOrd="0" destOrd="0" parTransId="{81E14081-341B-491B-9507-F77584C6AEF9}" sibTransId="{BCCCBCD9-39BB-4EA9-9555-10729D3CBA42}"/>
    <dgm:cxn modelId="{56580065-9613-4CD6-9E05-9F07F1A01C25}" srcId="{8F4DBECE-AF9D-4177-878B-5789341FFA60}" destId="{843FE90E-DA7B-4E83-9F33-6AA5B732AA5A}" srcOrd="2" destOrd="0" parTransId="{CEE43C74-C581-4FE7-B27A-BC86AF577D9C}" sibTransId="{2162E087-EB3B-4A2B-B929-C50897617C99}"/>
    <dgm:cxn modelId="{6FF2E592-08B5-4345-8BD6-B6D7C3C938D6}" type="presOf" srcId="{8F4DBECE-AF9D-4177-878B-5789341FFA60}" destId="{A846A02E-642A-477E-8AA2-CF10F4CDBD45}" srcOrd="0" destOrd="0" presId="urn:microsoft.com/office/officeart/2005/8/layout/chevron2"/>
    <dgm:cxn modelId="{1945302F-A652-4D66-BEE0-D362DB452F6C}" type="presOf" srcId="{843FE90E-DA7B-4E83-9F33-6AA5B732AA5A}" destId="{17B64F95-DE3E-4A80-B8FC-D9E4E504048C}" srcOrd="0" destOrd="0" presId="urn:microsoft.com/office/officeart/2005/8/layout/chevron2"/>
    <dgm:cxn modelId="{821D6249-AFA8-41E6-8F04-AB77AC0FDE71}" srcId="{8F4DBECE-AF9D-4177-878B-5789341FFA60}" destId="{C1990296-D4FA-47D6-A294-6BCFB5BF467E}" srcOrd="0" destOrd="0" parTransId="{A8DFA086-3577-4AB4-900C-ED493C7B74C2}" sibTransId="{E8ABD474-8816-4B87-A12F-9867869F51AC}"/>
    <dgm:cxn modelId="{FB59F2BB-2E03-4576-AA23-028645902BD5}" srcId="{13585C46-B21B-41A8-86B1-28D2716457B1}" destId="{D734433F-4C3E-4D88-8B09-B33B3AA3735F}" srcOrd="0" destOrd="0" parTransId="{92FB83E4-A83C-4BD9-92ED-A8A4B7C34323}" sibTransId="{E05D2DA2-F164-4DBB-80E7-470B1D55FC6D}"/>
    <dgm:cxn modelId="{B4E5C4D9-EF69-4D3B-877A-10F6AF3228F1}" type="presOf" srcId="{13585C46-B21B-41A8-86B1-28D2716457B1}" destId="{68A6C89A-8D1F-44A8-AC52-6A51675BF5A5}" srcOrd="0" destOrd="0" presId="urn:microsoft.com/office/officeart/2005/8/layout/chevron2"/>
    <dgm:cxn modelId="{068D18A8-12F7-47E0-AF39-51CB46CAD8E3}" type="presOf" srcId="{B1EADEAD-7BDF-4B0A-A3C5-802F050F17BE}" destId="{8A989E08-B53C-48F9-B413-2B04A2C5C409}" srcOrd="0" destOrd="0" presId="urn:microsoft.com/office/officeart/2005/8/layout/chevron2"/>
    <dgm:cxn modelId="{CB692168-C4C9-4259-B5F2-4E1D2C8A4813}" type="presOf" srcId="{4806F311-CB8E-4943-88F5-B816FE511F03}" destId="{D7DF5625-4F83-469C-B0B9-3FD4351B4C02}" srcOrd="0" destOrd="0" presId="urn:microsoft.com/office/officeart/2005/8/layout/chevron2"/>
    <dgm:cxn modelId="{3A9CC942-CA19-4AD1-9641-00DBCE0E066F}" srcId="{843FE90E-DA7B-4E83-9F33-6AA5B732AA5A}" destId="{4806F311-CB8E-4943-88F5-B816FE511F03}" srcOrd="0" destOrd="0" parTransId="{CF84ADFF-6272-4BA9-910E-DDD7A6091E99}" sibTransId="{45FA5F04-98B6-4F6A-A048-0812909B584E}"/>
    <dgm:cxn modelId="{7864F96C-DD49-4790-82A0-B1D24266711C}" type="presOf" srcId="{D1D858C7-A85D-4066-99B5-F6A17DC79103}" destId="{AD1FFC7F-F188-4F12-88DD-50918D3A44C1}" srcOrd="0" destOrd="0" presId="urn:microsoft.com/office/officeart/2005/8/layout/chevron2"/>
    <dgm:cxn modelId="{354533CE-765A-4DF7-BDA5-05B8D5DD878E}" srcId="{8F4DBECE-AF9D-4177-878B-5789341FFA60}" destId="{13585C46-B21B-41A8-86B1-28D2716457B1}" srcOrd="1" destOrd="0" parTransId="{047BBAA1-1B1C-45F7-B2EA-F1D9C73B963A}" sibTransId="{78500AC7-EE24-416E-B12F-BA4422A48B47}"/>
    <dgm:cxn modelId="{9A439235-0249-4096-8BC2-207C6D64B535}" type="presParOf" srcId="{A846A02E-642A-477E-8AA2-CF10F4CDBD45}" destId="{DF3E336B-5739-492B-BA81-BB35A4373DD1}" srcOrd="0" destOrd="0" presId="urn:microsoft.com/office/officeart/2005/8/layout/chevron2"/>
    <dgm:cxn modelId="{B8A0C1DD-8E6C-4875-AFC8-FFFE953AAD29}" type="presParOf" srcId="{DF3E336B-5739-492B-BA81-BB35A4373DD1}" destId="{3A7B3A66-EB7A-47A7-9724-002F7D1641A8}" srcOrd="0" destOrd="0" presId="urn:microsoft.com/office/officeart/2005/8/layout/chevron2"/>
    <dgm:cxn modelId="{A87B0158-16E1-4EFC-A050-656BE5A8EBB2}" type="presParOf" srcId="{DF3E336B-5739-492B-BA81-BB35A4373DD1}" destId="{8A989E08-B53C-48F9-B413-2B04A2C5C409}" srcOrd="1" destOrd="0" presId="urn:microsoft.com/office/officeart/2005/8/layout/chevron2"/>
    <dgm:cxn modelId="{088978DD-C6EC-4FC4-8829-A41C621F0B05}" type="presParOf" srcId="{A846A02E-642A-477E-8AA2-CF10F4CDBD45}" destId="{0FF2C5B9-D08C-4769-A47F-51D3601B35AE}" srcOrd="1" destOrd="0" presId="urn:microsoft.com/office/officeart/2005/8/layout/chevron2"/>
    <dgm:cxn modelId="{B6D6F1CF-C526-4BD7-AA55-8359DA68498E}" type="presParOf" srcId="{A846A02E-642A-477E-8AA2-CF10F4CDBD45}" destId="{40DC6F69-C1AD-41AD-AB50-DF3C464EC192}" srcOrd="2" destOrd="0" presId="urn:microsoft.com/office/officeart/2005/8/layout/chevron2"/>
    <dgm:cxn modelId="{CA412E39-7BBA-4470-9E7A-47C27202C378}" type="presParOf" srcId="{40DC6F69-C1AD-41AD-AB50-DF3C464EC192}" destId="{68A6C89A-8D1F-44A8-AC52-6A51675BF5A5}" srcOrd="0" destOrd="0" presId="urn:microsoft.com/office/officeart/2005/8/layout/chevron2"/>
    <dgm:cxn modelId="{AE805E75-8F1F-4D63-98A0-0BC5E099BD41}" type="presParOf" srcId="{40DC6F69-C1AD-41AD-AB50-DF3C464EC192}" destId="{AFD88B0C-E5D3-4B2A-AE8D-6F3039E3BACB}" srcOrd="1" destOrd="0" presId="urn:microsoft.com/office/officeart/2005/8/layout/chevron2"/>
    <dgm:cxn modelId="{7006AA17-34BE-456C-B946-B8903597649E}" type="presParOf" srcId="{A846A02E-642A-477E-8AA2-CF10F4CDBD45}" destId="{9E02810C-8B31-47C6-A57B-FE89D5BEB2DD}" srcOrd="3" destOrd="0" presId="urn:microsoft.com/office/officeart/2005/8/layout/chevron2"/>
    <dgm:cxn modelId="{0B59E840-8505-4D2A-8854-602DBCE53D35}" type="presParOf" srcId="{A846A02E-642A-477E-8AA2-CF10F4CDBD45}" destId="{C3B9766C-6E12-4DD3-BDF7-D85978DF66CF}" srcOrd="4" destOrd="0" presId="urn:microsoft.com/office/officeart/2005/8/layout/chevron2"/>
    <dgm:cxn modelId="{6CD43B4A-ABDF-4808-8BBF-AD54BE2FE87F}" type="presParOf" srcId="{C3B9766C-6E12-4DD3-BDF7-D85978DF66CF}" destId="{17B64F95-DE3E-4A80-B8FC-D9E4E504048C}" srcOrd="0" destOrd="0" presId="urn:microsoft.com/office/officeart/2005/8/layout/chevron2"/>
    <dgm:cxn modelId="{B17E8610-B954-4537-8AB9-5FA748201D8F}" type="presParOf" srcId="{C3B9766C-6E12-4DD3-BDF7-D85978DF66CF}" destId="{D7DF5625-4F83-469C-B0B9-3FD4351B4C02}" srcOrd="1" destOrd="0" presId="urn:microsoft.com/office/officeart/2005/8/layout/chevron2"/>
    <dgm:cxn modelId="{A9BA343B-F668-4916-911A-64E7D38762F7}" type="presParOf" srcId="{A846A02E-642A-477E-8AA2-CF10F4CDBD45}" destId="{544AC5CE-BA55-468D-8EDD-43EFD9838CD6}" srcOrd="5" destOrd="0" presId="urn:microsoft.com/office/officeart/2005/8/layout/chevron2"/>
    <dgm:cxn modelId="{88ECDD64-98D2-4266-B0A4-E9DEE0730965}" type="presParOf" srcId="{A846A02E-642A-477E-8AA2-CF10F4CDBD45}" destId="{0629F21C-BD84-412E-8813-764CC740EC56}" srcOrd="6" destOrd="0" presId="urn:microsoft.com/office/officeart/2005/8/layout/chevron2"/>
    <dgm:cxn modelId="{A4025D31-E17B-4C3C-88EE-2223C3A815EB}" type="presParOf" srcId="{0629F21C-BD84-412E-8813-764CC740EC56}" destId="{AD1FFC7F-F188-4F12-88DD-50918D3A44C1}" srcOrd="0" destOrd="0" presId="urn:microsoft.com/office/officeart/2005/8/layout/chevron2"/>
    <dgm:cxn modelId="{764B4F3A-2DA0-44BD-9E97-92D03CE2C563}" type="presParOf" srcId="{0629F21C-BD84-412E-8813-764CC740EC56}" destId="{A2E3A26D-846E-4F6F-A8A8-379C69A64BF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4DBECE-AF9D-4177-878B-5789341FFA60}" type="doc">
      <dgm:prSet loTypeId="urn:microsoft.com/office/officeart/2005/8/layout/chevron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1990296-D4FA-47D6-A294-6BCFB5BF467E}">
      <dgm:prSet phldrT="[Text]"/>
      <dgm:spPr/>
      <dgm:t>
        <a:bodyPr/>
        <a:lstStyle/>
        <a:p>
          <a:endParaRPr lang="vi-VN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DFA086-3577-4AB4-900C-ED493C7B74C2}" type="parTrans" cxnId="{821D6249-AFA8-41E6-8F04-AB77AC0FDE71}">
      <dgm:prSet/>
      <dgm:spPr/>
      <dgm:t>
        <a:bodyPr/>
        <a:lstStyle/>
        <a:p>
          <a:endParaRPr lang="en-US"/>
        </a:p>
      </dgm:t>
    </dgm:pt>
    <dgm:pt modelId="{E8ABD474-8816-4B87-A12F-9867869F51AC}" type="sibTrans" cxnId="{821D6249-AFA8-41E6-8F04-AB77AC0FDE71}">
      <dgm:prSet/>
      <dgm:spPr/>
      <dgm:t>
        <a:bodyPr/>
        <a:lstStyle/>
        <a:p>
          <a:endParaRPr lang="en-US"/>
        </a:p>
      </dgm:t>
    </dgm:pt>
    <dgm:pt modelId="{B1EADEAD-7BDF-4B0A-A3C5-802F050F17BE}">
      <dgm:prSet phldrT="[Text]"/>
      <dgm:spPr/>
      <dgm:t>
        <a:bodyPr/>
        <a:lstStyle/>
        <a:p>
          <a:r>
            <a:rPr lang="en-US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 Lớp lưu trữ các Image, Icon thêm, xóa, sửa,… (img) </a:t>
          </a:r>
          <a:endParaRPr lang="vi-VN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E14081-341B-491B-9507-F77584C6AEF9}" type="parTrans" cxnId="{F166F057-99A9-4EB4-B03E-728A543AC3EE}">
      <dgm:prSet/>
      <dgm:spPr/>
      <dgm:t>
        <a:bodyPr/>
        <a:lstStyle/>
        <a:p>
          <a:endParaRPr lang="en-US"/>
        </a:p>
      </dgm:t>
    </dgm:pt>
    <dgm:pt modelId="{BCCCBCD9-39BB-4EA9-9555-10729D3CBA42}" type="sibTrans" cxnId="{F166F057-99A9-4EB4-B03E-728A543AC3EE}">
      <dgm:prSet/>
      <dgm:spPr/>
      <dgm:t>
        <a:bodyPr/>
        <a:lstStyle/>
        <a:p>
          <a:endParaRPr lang="en-US"/>
        </a:p>
      </dgm:t>
    </dgm:pt>
    <dgm:pt modelId="{13585C46-B21B-41A8-86B1-28D2716457B1}">
      <dgm:prSet phldrT="[Text]"/>
      <dgm:spPr/>
      <dgm:t>
        <a:bodyPr/>
        <a:lstStyle/>
        <a:p>
          <a:endParaRPr lang="vi-VN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7BBAA1-1B1C-45F7-B2EA-F1D9C73B963A}" type="parTrans" cxnId="{354533CE-765A-4DF7-BDA5-05B8D5DD878E}">
      <dgm:prSet/>
      <dgm:spPr/>
      <dgm:t>
        <a:bodyPr/>
        <a:lstStyle/>
        <a:p>
          <a:endParaRPr lang="en-US"/>
        </a:p>
      </dgm:t>
    </dgm:pt>
    <dgm:pt modelId="{78500AC7-EE24-416E-B12F-BA4422A48B47}" type="sibTrans" cxnId="{354533CE-765A-4DF7-BDA5-05B8D5DD878E}">
      <dgm:prSet/>
      <dgm:spPr/>
      <dgm:t>
        <a:bodyPr/>
        <a:lstStyle/>
        <a:p>
          <a:endParaRPr lang="en-US"/>
        </a:p>
      </dgm:t>
    </dgm:pt>
    <dgm:pt modelId="{D734433F-4C3E-4D88-8B09-B33B3AA3735F}">
      <dgm:prSet phldrT="[Text]"/>
      <dgm:spPr/>
      <dgm:t>
        <a:bodyPr/>
        <a:lstStyle/>
        <a:p>
          <a:r>
            <a:rPr lang="en-US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 hỗ trợ hiển thị ảnh</a:t>
          </a:r>
          <a:r>
            <a:rPr lang="vi-VN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load_image</a:t>
          </a:r>
          <a:r>
            <a:rPr lang="vi-VN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vi-VN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FB83E4-A83C-4BD9-92ED-A8A4B7C34323}" type="parTrans" cxnId="{FB59F2BB-2E03-4576-AA23-028645902BD5}">
      <dgm:prSet/>
      <dgm:spPr/>
      <dgm:t>
        <a:bodyPr/>
        <a:lstStyle/>
        <a:p>
          <a:endParaRPr lang="en-US"/>
        </a:p>
      </dgm:t>
    </dgm:pt>
    <dgm:pt modelId="{E05D2DA2-F164-4DBB-80E7-470B1D55FC6D}" type="sibTrans" cxnId="{FB59F2BB-2E03-4576-AA23-028645902BD5}">
      <dgm:prSet/>
      <dgm:spPr/>
      <dgm:t>
        <a:bodyPr/>
        <a:lstStyle/>
        <a:p>
          <a:endParaRPr lang="en-US"/>
        </a:p>
      </dgm:t>
    </dgm:pt>
    <dgm:pt modelId="{A846A02E-642A-477E-8AA2-CF10F4CDBD45}" type="pres">
      <dgm:prSet presAssocID="{8F4DBECE-AF9D-4177-878B-5789341FFA6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3E336B-5739-492B-BA81-BB35A4373DD1}" type="pres">
      <dgm:prSet presAssocID="{C1990296-D4FA-47D6-A294-6BCFB5BF467E}" presName="composite" presStyleCnt="0"/>
      <dgm:spPr/>
      <dgm:t>
        <a:bodyPr/>
        <a:lstStyle/>
        <a:p>
          <a:endParaRPr lang="en-US"/>
        </a:p>
      </dgm:t>
    </dgm:pt>
    <dgm:pt modelId="{3A7B3A66-EB7A-47A7-9724-002F7D1641A8}" type="pres">
      <dgm:prSet presAssocID="{C1990296-D4FA-47D6-A294-6BCFB5BF467E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89E08-B53C-48F9-B413-2B04A2C5C409}" type="pres">
      <dgm:prSet presAssocID="{C1990296-D4FA-47D6-A294-6BCFB5BF467E}" presName="descendantText" presStyleLbl="alignAcc1" presStyleIdx="0" presStyleCnt="2" custLinFactNeighborX="-216" custLinFactNeighborY="-6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2C5B9-D08C-4769-A47F-51D3601B35AE}" type="pres">
      <dgm:prSet presAssocID="{E8ABD474-8816-4B87-A12F-9867869F51AC}" presName="sp" presStyleCnt="0"/>
      <dgm:spPr/>
      <dgm:t>
        <a:bodyPr/>
        <a:lstStyle/>
        <a:p>
          <a:endParaRPr lang="en-US"/>
        </a:p>
      </dgm:t>
    </dgm:pt>
    <dgm:pt modelId="{40DC6F69-C1AD-41AD-AB50-DF3C464EC192}" type="pres">
      <dgm:prSet presAssocID="{13585C46-B21B-41A8-86B1-28D2716457B1}" presName="composite" presStyleCnt="0"/>
      <dgm:spPr/>
      <dgm:t>
        <a:bodyPr/>
        <a:lstStyle/>
        <a:p>
          <a:endParaRPr lang="en-US"/>
        </a:p>
      </dgm:t>
    </dgm:pt>
    <dgm:pt modelId="{68A6C89A-8D1F-44A8-AC52-6A51675BF5A5}" type="pres">
      <dgm:prSet presAssocID="{13585C46-B21B-41A8-86B1-28D2716457B1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88B0C-E5D3-4B2A-AE8D-6F3039E3BACB}" type="pres">
      <dgm:prSet presAssocID="{13585C46-B21B-41A8-86B1-28D2716457B1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09A9F0-887C-4AFC-ACDD-F56713104207}" type="presOf" srcId="{D734433F-4C3E-4D88-8B09-B33B3AA3735F}" destId="{AFD88B0C-E5D3-4B2A-AE8D-6F3039E3BACB}" srcOrd="0" destOrd="0" presId="urn:microsoft.com/office/officeart/2005/8/layout/chevron2"/>
    <dgm:cxn modelId="{C783D9DB-EE8F-4ABE-A9BB-1AEE7260DFD1}" type="presOf" srcId="{C1990296-D4FA-47D6-A294-6BCFB5BF467E}" destId="{3A7B3A66-EB7A-47A7-9724-002F7D1641A8}" srcOrd="0" destOrd="0" presId="urn:microsoft.com/office/officeart/2005/8/layout/chevron2"/>
    <dgm:cxn modelId="{F166F057-99A9-4EB4-B03E-728A543AC3EE}" srcId="{C1990296-D4FA-47D6-A294-6BCFB5BF467E}" destId="{B1EADEAD-7BDF-4B0A-A3C5-802F050F17BE}" srcOrd="0" destOrd="0" parTransId="{81E14081-341B-491B-9507-F77584C6AEF9}" sibTransId="{BCCCBCD9-39BB-4EA9-9555-10729D3CBA42}"/>
    <dgm:cxn modelId="{6FF2E592-08B5-4345-8BD6-B6D7C3C938D6}" type="presOf" srcId="{8F4DBECE-AF9D-4177-878B-5789341FFA60}" destId="{A846A02E-642A-477E-8AA2-CF10F4CDBD45}" srcOrd="0" destOrd="0" presId="urn:microsoft.com/office/officeart/2005/8/layout/chevron2"/>
    <dgm:cxn modelId="{821D6249-AFA8-41E6-8F04-AB77AC0FDE71}" srcId="{8F4DBECE-AF9D-4177-878B-5789341FFA60}" destId="{C1990296-D4FA-47D6-A294-6BCFB5BF467E}" srcOrd="0" destOrd="0" parTransId="{A8DFA086-3577-4AB4-900C-ED493C7B74C2}" sibTransId="{E8ABD474-8816-4B87-A12F-9867869F51AC}"/>
    <dgm:cxn modelId="{FB59F2BB-2E03-4576-AA23-028645902BD5}" srcId="{13585C46-B21B-41A8-86B1-28D2716457B1}" destId="{D734433F-4C3E-4D88-8B09-B33B3AA3735F}" srcOrd="0" destOrd="0" parTransId="{92FB83E4-A83C-4BD9-92ED-A8A4B7C34323}" sibTransId="{E05D2DA2-F164-4DBB-80E7-470B1D55FC6D}"/>
    <dgm:cxn modelId="{B4E5C4D9-EF69-4D3B-877A-10F6AF3228F1}" type="presOf" srcId="{13585C46-B21B-41A8-86B1-28D2716457B1}" destId="{68A6C89A-8D1F-44A8-AC52-6A51675BF5A5}" srcOrd="0" destOrd="0" presId="urn:microsoft.com/office/officeart/2005/8/layout/chevron2"/>
    <dgm:cxn modelId="{068D18A8-12F7-47E0-AF39-51CB46CAD8E3}" type="presOf" srcId="{B1EADEAD-7BDF-4B0A-A3C5-802F050F17BE}" destId="{8A989E08-B53C-48F9-B413-2B04A2C5C409}" srcOrd="0" destOrd="0" presId="urn:microsoft.com/office/officeart/2005/8/layout/chevron2"/>
    <dgm:cxn modelId="{354533CE-765A-4DF7-BDA5-05B8D5DD878E}" srcId="{8F4DBECE-AF9D-4177-878B-5789341FFA60}" destId="{13585C46-B21B-41A8-86B1-28D2716457B1}" srcOrd="1" destOrd="0" parTransId="{047BBAA1-1B1C-45F7-B2EA-F1D9C73B963A}" sibTransId="{78500AC7-EE24-416E-B12F-BA4422A48B47}"/>
    <dgm:cxn modelId="{9A439235-0249-4096-8BC2-207C6D64B535}" type="presParOf" srcId="{A846A02E-642A-477E-8AA2-CF10F4CDBD45}" destId="{DF3E336B-5739-492B-BA81-BB35A4373DD1}" srcOrd="0" destOrd="0" presId="urn:microsoft.com/office/officeart/2005/8/layout/chevron2"/>
    <dgm:cxn modelId="{B8A0C1DD-8E6C-4875-AFC8-FFFE953AAD29}" type="presParOf" srcId="{DF3E336B-5739-492B-BA81-BB35A4373DD1}" destId="{3A7B3A66-EB7A-47A7-9724-002F7D1641A8}" srcOrd="0" destOrd="0" presId="urn:microsoft.com/office/officeart/2005/8/layout/chevron2"/>
    <dgm:cxn modelId="{A87B0158-16E1-4EFC-A050-656BE5A8EBB2}" type="presParOf" srcId="{DF3E336B-5739-492B-BA81-BB35A4373DD1}" destId="{8A989E08-B53C-48F9-B413-2B04A2C5C409}" srcOrd="1" destOrd="0" presId="urn:microsoft.com/office/officeart/2005/8/layout/chevron2"/>
    <dgm:cxn modelId="{088978DD-C6EC-4FC4-8829-A41C621F0B05}" type="presParOf" srcId="{A846A02E-642A-477E-8AA2-CF10F4CDBD45}" destId="{0FF2C5B9-D08C-4769-A47F-51D3601B35AE}" srcOrd="1" destOrd="0" presId="urn:microsoft.com/office/officeart/2005/8/layout/chevron2"/>
    <dgm:cxn modelId="{B6D6F1CF-C526-4BD7-AA55-8359DA68498E}" type="presParOf" srcId="{A846A02E-642A-477E-8AA2-CF10F4CDBD45}" destId="{40DC6F69-C1AD-41AD-AB50-DF3C464EC192}" srcOrd="2" destOrd="0" presId="urn:microsoft.com/office/officeart/2005/8/layout/chevron2"/>
    <dgm:cxn modelId="{CA412E39-7BBA-4470-9E7A-47C27202C378}" type="presParOf" srcId="{40DC6F69-C1AD-41AD-AB50-DF3C464EC192}" destId="{68A6C89A-8D1F-44A8-AC52-6A51675BF5A5}" srcOrd="0" destOrd="0" presId="urn:microsoft.com/office/officeart/2005/8/layout/chevron2"/>
    <dgm:cxn modelId="{AE805E75-8F1F-4D63-98A0-0BC5E099BD41}" type="presParOf" srcId="{40DC6F69-C1AD-41AD-AB50-DF3C464EC192}" destId="{AFD88B0C-E5D3-4B2A-AE8D-6F3039E3BA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5BCBE-1A67-497D-9B6C-306D474B8C95}">
      <dsp:nvSpPr>
        <dsp:cNvPr id="0" name=""/>
        <dsp:cNvSpPr/>
      </dsp:nvSpPr>
      <dsp:spPr>
        <a:xfrm>
          <a:off x="3045439" y="1360"/>
          <a:ext cx="6811845" cy="10795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sơ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lược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5439" y="136305"/>
        <a:ext cx="6407012" cy="809667"/>
      </dsp:txXfrm>
    </dsp:sp>
    <dsp:sp modelId="{A2350BE8-92C0-4549-A8E0-7AB0561EE027}">
      <dsp:nvSpPr>
        <dsp:cNvPr id="0" name=""/>
        <dsp:cNvSpPr/>
      </dsp:nvSpPr>
      <dsp:spPr>
        <a:xfrm>
          <a:off x="1495790" y="1360"/>
          <a:ext cx="1549649" cy="10795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48490" y="54060"/>
        <a:ext cx="1444249" cy="974156"/>
      </dsp:txXfrm>
    </dsp:sp>
    <dsp:sp modelId="{F9424816-E3B5-4E1C-9787-B22CCEC2D9E0}">
      <dsp:nvSpPr>
        <dsp:cNvPr id="0" name=""/>
        <dsp:cNvSpPr/>
      </dsp:nvSpPr>
      <dsp:spPr>
        <a:xfrm>
          <a:off x="3045439" y="1188872"/>
          <a:ext cx="6811845" cy="10795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3837973"/>
            <a:satOff val="-20420"/>
            <a:lumOff val="-116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837973"/>
              <a:satOff val="-20420"/>
              <a:lumOff val="-1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5439" y="1323817"/>
        <a:ext cx="6407012" cy="809667"/>
      </dsp:txXfrm>
    </dsp:sp>
    <dsp:sp modelId="{B7E7F0AE-9EBF-4DD3-BF08-D81425F9A7EE}">
      <dsp:nvSpPr>
        <dsp:cNvPr id="0" name=""/>
        <dsp:cNvSpPr/>
      </dsp:nvSpPr>
      <dsp:spPr>
        <a:xfrm>
          <a:off x="1495790" y="1188872"/>
          <a:ext cx="1549649" cy="1079556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48490" y="1241572"/>
        <a:ext cx="1444249" cy="974156"/>
      </dsp:txXfrm>
    </dsp:sp>
    <dsp:sp modelId="{C8637F1E-078C-465C-AD3B-E9ED35BD1D43}">
      <dsp:nvSpPr>
        <dsp:cNvPr id="0" name=""/>
        <dsp:cNvSpPr/>
      </dsp:nvSpPr>
      <dsp:spPr>
        <a:xfrm>
          <a:off x="3045439" y="2376384"/>
          <a:ext cx="6811845" cy="10795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7675946"/>
            <a:satOff val="-40841"/>
            <a:lumOff val="-232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675946"/>
              <a:satOff val="-40841"/>
              <a:lumOff val="-2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trúc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5439" y="2511329"/>
        <a:ext cx="6407012" cy="809667"/>
      </dsp:txXfrm>
    </dsp:sp>
    <dsp:sp modelId="{B3E42EB3-132E-4911-8838-594415A59A9F}">
      <dsp:nvSpPr>
        <dsp:cNvPr id="0" name=""/>
        <dsp:cNvSpPr/>
      </dsp:nvSpPr>
      <dsp:spPr>
        <a:xfrm>
          <a:off x="1495790" y="2376384"/>
          <a:ext cx="1549649" cy="1079556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48490" y="2429084"/>
        <a:ext cx="1444249" cy="974156"/>
      </dsp:txXfrm>
    </dsp:sp>
    <dsp:sp modelId="{1AEF73CA-C415-479C-8249-BE3625879968}">
      <dsp:nvSpPr>
        <dsp:cNvPr id="0" name=""/>
        <dsp:cNvSpPr/>
      </dsp:nvSpPr>
      <dsp:spPr>
        <a:xfrm>
          <a:off x="3045439" y="3563896"/>
          <a:ext cx="6811845" cy="10795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5439" y="3698841"/>
        <a:ext cx="6407012" cy="809667"/>
      </dsp:txXfrm>
    </dsp:sp>
    <dsp:sp modelId="{064E63F1-E2E4-4D58-AFE5-E094311A2F9E}">
      <dsp:nvSpPr>
        <dsp:cNvPr id="0" name=""/>
        <dsp:cNvSpPr/>
      </dsp:nvSpPr>
      <dsp:spPr>
        <a:xfrm>
          <a:off x="1495790" y="3563896"/>
          <a:ext cx="1549649" cy="1079556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48490" y="3616596"/>
        <a:ext cx="1444249" cy="974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3710F-8415-4B28-A8E8-178D1F53FE20}">
      <dsp:nvSpPr>
        <dsp:cNvPr id="0" name=""/>
        <dsp:cNvSpPr/>
      </dsp:nvSpPr>
      <dsp:spPr>
        <a:xfrm>
          <a:off x="1342179" y="1520"/>
          <a:ext cx="4498992" cy="996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nhân viên</a:t>
          </a:r>
          <a:endParaRPr lang="vi-VN" sz="29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42179" y="1520"/>
        <a:ext cx="4498992" cy="996465"/>
      </dsp:txXfrm>
    </dsp:sp>
    <dsp:sp modelId="{2FFBCC81-BB7D-4C26-BC6D-279DA2CA679E}">
      <dsp:nvSpPr>
        <dsp:cNvPr id="0" name=""/>
        <dsp:cNvSpPr/>
      </dsp:nvSpPr>
      <dsp:spPr>
        <a:xfrm>
          <a:off x="6112806" y="0"/>
          <a:ext cx="4498992" cy="9964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sách</a:t>
          </a:r>
          <a:endParaRPr lang="vi-VN" sz="29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12806" y="0"/>
        <a:ext cx="4498992" cy="996465"/>
      </dsp:txXfrm>
    </dsp:sp>
    <dsp:sp modelId="{CC558156-545C-4F39-A9EE-FC37D9EF0555}">
      <dsp:nvSpPr>
        <dsp:cNvPr id="0" name=""/>
        <dsp:cNvSpPr/>
      </dsp:nvSpPr>
      <dsp:spPr>
        <a:xfrm>
          <a:off x="1342179" y="1295733"/>
          <a:ext cx="4498992" cy="9964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nhà cung cấp</a:t>
          </a:r>
          <a:endParaRPr lang="vi-VN" sz="29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42179" y="1295733"/>
        <a:ext cx="4498992" cy="996465"/>
      </dsp:txXfrm>
    </dsp:sp>
    <dsp:sp modelId="{17FBBC97-E26E-4AD4-BE16-155DECB39397}">
      <dsp:nvSpPr>
        <dsp:cNvPr id="0" name=""/>
        <dsp:cNvSpPr/>
      </dsp:nvSpPr>
      <dsp:spPr>
        <a:xfrm>
          <a:off x="6138919" y="1295733"/>
          <a:ext cx="4498992" cy="9964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hóa đơn nhập sách</a:t>
          </a:r>
          <a:endParaRPr lang="vi-VN" sz="29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38919" y="1295733"/>
        <a:ext cx="4498992" cy="996465"/>
      </dsp:txXfrm>
    </dsp:sp>
    <dsp:sp modelId="{ED6D652D-A06D-436C-AB51-57C1CE76C1E6}">
      <dsp:nvSpPr>
        <dsp:cNvPr id="0" name=""/>
        <dsp:cNvSpPr/>
      </dsp:nvSpPr>
      <dsp:spPr>
        <a:xfrm>
          <a:off x="1342179" y="2589945"/>
          <a:ext cx="4498992" cy="9964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hóa đơn bán sách</a:t>
          </a:r>
          <a:endParaRPr lang="vi-VN" sz="29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42179" y="2589945"/>
        <a:ext cx="4498992" cy="996465"/>
      </dsp:txXfrm>
    </dsp:sp>
    <dsp:sp modelId="{FDFB07AE-8C91-4AEA-8DBD-B93168F050B8}">
      <dsp:nvSpPr>
        <dsp:cNvPr id="0" name=""/>
        <dsp:cNvSpPr/>
      </dsp:nvSpPr>
      <dsp:spPr>
        <a:xfrm>
          <a:off x="6138919" y="2589945"/>
          <a:ext cx="4498992" cy="996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Báo cáo doanh thu</a:t>
          </a:r>
          <a:endParaRPr lang="vi-VN" sz="29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38919" y="2589945"/>
        <a:ext cx="4498992" cy="996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B3A66-EB7A-47A7-9724-002F7D1641A8}">
      <dsp:nvSpPr>
        <dsp:cNvPr id="0" name=""/>
        <dsp:cNvSpPr/>
      </dsp:nvSpPr>
      <dsp:spPr>
        <a:xfrm rot="5400000">
          <a:off x="-186198" y="189459"/>
          <a:ext cx="1241322" cy="8689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5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GUI</a:t>
          </a:r>
          <a:endParaRPr lang="vi-VN" sz="2500" kern="1200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37724"/>
        <a:ext cx="868925" cy="372397"/>
      </dsp:txXfrm>
    </dsp:sp>
    <dsp:sp modelId="{8A989E08-B53C-48F9-B413-2B04A2C5C409}">
      <dsp:nvSpPr>
        <dsp:cNvPr id="0" name=""/>
        <dsp:cNvSpPr/>
      </dsp:nvSpPr>
      <dsp:spPr>
        <a:xfrm rot="5400000">
          <a:off x="5320744" y="-4472884"/>
          <a:ext cx="806859" cy="97526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vi-VN" sz="36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 Graphical User Interface (GUI_QLBanSach)</a:t>
          </a:r>
          <a:endParaRPr lang="vi-VN" sz="3600" kern="1200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47860" y="39388"/>
        <a:ext cx="9713240" cy="728083"/>
      </dsp:txXfrm>
    </dsp:sp>
    <dsp:sp modelId="{68A6C89A-8D1F-44A8-AC52-6A51675BF5A5}">
      <dsp:nvSpPr>
        <dsp:cNvPr id="0" name=""/>
        <dsp:cNvSpPr/>
      </dsp:nvSpPr>
      <dsp:spPr>
        <a:xfrm rot="5400000">
          <a:off x="-186198" y="1284045"/>
          <a:ext cx="1241322" cy="868925"/>
        </a:xfrm>
        <a:prstGeom prst="chevron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5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POJO</a:t>
          </a:r>
          <a:endParaRPr lang="vi-VN" sz="2500" kern="1200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532310"/>
        <a:ext cx="868925" cy="372397"/>
      </dsp:txXfrm>
    </dsp:sp>
    <dsp:sp modelId="{AFD88B0C-E5D3-4B2A-AE8D-6F3039E3BACB}">
      <dsp:nvSpPr>
        <dsp:cNvPr id="0" name=""/>
        <dsp:cNvSpPr/>
      </dsp:nvSpPr>
      <dsp:spPr>
        <a:xfrm rot="5400000">
          <a:off x="5341810" y="-3375037"/>
          <a:ext cx="806859" cy="97526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vi-VN" sz="36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 đối tượng (doi_tuong)</a:t>
          </a:r>
          <a:endParaRPr lang="vi-VN" sz="3600" kern="1200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68926" y="1137235"/>
        <a:ext cx="9713240" cy="728083"/>
      </dsp:txXfrm>
    </dsp:sp>
    <dsp:sp modelId="{17B64F95-DE3E-4A80-B8FC-D9E4E504048C}">
      <dsp:nvSpPr>
        <dsp:cNvPr id="0" name=""/>
        <dsp:cNvSpPr/>
      </dsp:nvSpPr>
      <dsp:spPr>
        <a:xfrm rot="5400000">
          <a:off x="-186198" y="2378631"/>
          <a:ext cx="1241322" cy="868925"/>
        </a:xfrm>
        <a:prstGeom prst="chevron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5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DAO</a:t>
          </a:r>
          <a:endParaRPr lang="vi-VN" sz="2500" kern="1200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626896"/>
        <a:ext cx="868925" cy="372397"/>
      </dsp:txXfrm>
    </dsp:sp>
    <dsp:sp modelId="{D7DF5625-4F83-469C-B0B9-3FD4351B4C02}">
      <dsp:nvSpPr>
        <dsp:cNvPr id="0" name=""/>
        <dsp:cNvSpPr/>
      </dsp:nvSpPr>
      <dsp:spPr>
        <a:xfrm rot="5400000">
          <a:off x="5341810" y="-2280451"/>
          <a:ext cx="806859" cy="97526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r>
            <a:rPr lang="vi-VN" sz="36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 xử lý thao tác (dao)</a:t>
          </a:r>
          <a:endParaRPr lang="vi-VN" sz="3600" kern="1200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68926" y="2231821"/>
        <a:ext cx="9713240" cy="728083"/>
      </dsp:txXfrm>
    </dsp:sp>
    <dsp:sp modelId="{AD1FFC7F-F188-4F12-88DD-50918D3A44C1}">
      <dsp:nvSpPr>
        <dsp:cNvPr id="0" name=""/>
        <dsp:cNvSpPr/>
      </dsp:nvSpPr>
      <dsp:spPr>
        <a:xfrm rot="5400000">
          <a:off x="-186198" y="3473217"/>
          <a:ext cx="1241322" cy="868925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5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vi-VN" sz="2500" kern="1200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721482"/>
        <a:ext cx="868925" cy="372397"/>
      </dsp:txXfrm>
    </dsp:sp>
    <dsp:sp modelId="{A2E3A26D-846E-4F6F-A8A8-379C69A64BFC}">
      <dsp:nvSpPr>
        <dsp:cNvPr id="0" name=""/>
        <dsp:cNvSpPr/>
      </dsp:nvSpPr>
      <dsp:spPr>
        <a:xfrm rot="5400000">
          <a:off x="5341810" y="-1185865"/>
          <a:ext cx="806859" cy="97526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36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Hỗ trợ kết nối Database (</a:t>
          </a:r>
          <a:r>
            <a:rPr lang="en-US" sz="36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connect_database</a:t>
          </a:r>
          <a:r>
            <a:rPr lang="vi-VN" sz="36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vi-VN" sz="3600" kern="1200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68926" y="3326407"/>
        <a:ext cx="9713240" cy="728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B3A66-EB7A-47A7-9724-002F7D1641A8}">
      <dsp:nvSpPr>
        <dsp:cNvPr id="0" name=""/>
        <dsp:cNvSpPr/>
      </dsp:nvSpPr>
      <dsp:spPr>
        <a:xfrm rot="5400000">
          <a:off x="-246164" y="247157"/>
          <a:ext cx="1641097" cy="114876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400" kern="1200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575376"/>
        <a:ext cx="1148768" cy="492329"/>
      </dsp:txXfrm>
    </dsp:sp>
    <dsp:sp modelId="{8A989E08-B53C-48F9-B413-2B04A2C5C409}">
      <dsp:nvSpPr>
        <dsp:cNvPr id="0" name=""/>
        <dsp:cNvSpPr/>
      </dsp:nvSpPr>
      <dsp:spPr>
        <a:xfrm rot="5400000">
          <a:off x="5509097" y="-4381562"/>
          <a:ext cx="1066713" cy="98298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 Lớp lưu trữ các Image, Icon thêm, xóa, sửa,… (img) </a:t>
          </a:r>
          <a:endParaRPr lang="vi-VN" sz="3400" kern="1200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27536" y="52072"/>
        <a:ext cx="9777764" cy="962567"/>
      </dsp:txXfrm>
    </dsp:sp>
    <dsp:sp modelId="{68A6C89A-8D1F-44A8-AC52-6A51675BF5A5}">
      <dsp:nvSpPr>
        <dsp:cNvPr id="0" name=""/>
        <dsp:cNvSpPr/>
      </dsp:nvSpPr>
      <dsp:spPr>
        <a:xfrm rot="5400000">
          <a:off x="-246164" y="1594259"/>
          <a:ext cx="1641097" cy="1148768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3400" kern="1200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922478"/>
        <a:ext cx="1148768" cy="492329"/>
      </dsp:txXfrm>
    </dsp:sp>
    <dsp:sp modelId="{AFD88B0C-E5D3-4B2A-AE8D-6F3039E3BACB}">
      <dsp:nvSpPr>
        <dsp:cNvPr id="0" name=""/>
        <dsp:cNvSpPr/>
      </dsp:nvSpPr>
      <dsp:spPr>
        <a:xfrm rot="5400000">
          <a:off x="5530330" y="-3033467"/>
          <a:ext cx="1066713" cy="98298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 hỗ trợ hiển thị ảnh</a:t>
          </a:r>
          <a:r>
            <a:rPr lang="vi-VN" sz="34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34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load_image</a:t>
          </a:r>
          <a:r>
            <a:rPr lang="vi-VN" sz="3400" kern="1200" noProof="1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vi-VN" sz="3400" kern="1200" noProof="1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48769" y="1400167"/>
        <a:ext cx="9777764" cy="962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07-09-2021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0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07-09-2021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8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07-09-2021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8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185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8736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55573" y="2458292"/>
            <a:ext cx="9936427" cy="192021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80587" y="2908905"/>
            <a:ext cx="691141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80587" y="3540340"/>
            <a:ext cx="69114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1756727"/>
            <a:ext cx="4202231" cy="35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01" y="848277"/>
            <a:ext cx="6206964" cy="5269023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48947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371703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989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07-09-2021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07-09-2021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07-09-2021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5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07-09-2021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07-09-2021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07-09-2021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07-09-2021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07-09-2021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64E56-DFAD-42CA-A022-BDE5FE9E56AF}" type="datetimeFigureOut">
              <a:rPr lang="en-US" smtClean="0"/>
              <a:t>07-09-2021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0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735627" y="621460"/>
            <a:ext cx="6432715" cy="2982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vi-VN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endParaRPr lang="vi-VN" sz="32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 NGHỆ JAVA</a:t>
            </a:r>
            <a:endParaRPr lang="vi-VN" sz="3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vi-VN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ỨNG DỤNG QUẢN LÝ BÁN SÁCH</a:t>
            </a:r>
            <a:endParaRPr lang="vi-VN" sz="3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10"/>
          <p:cNvSpPr txBox="1"/>
          <p:nvPr/>
        </p:nvSpPr>
        <p:spPr bwMode="auto">
          <a:xfrm>
            <a:off x="1773892" y="4499737"/>
            <a:ext cx="7091910" cy="1939313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67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             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	       </a:t>
            </a: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endParaRPr lang="en-US" altLang="ko-KR" sz="1867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86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600"/>
              </a:spcAft>
            </a:pP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ko-KR" sz="1867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ko-KR" sz="1867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- 2001190465</a:t>
            </a:r>
          </a:p>
          <a:p>
            <a:pPr>
              <a:spcAft>
                <a:spcPts val="1600"/>
              </a:spcAft>
            </a:pP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Đắc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altLang="ko-KR" sz="1867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- 2001190460</a:t>
            </a:r>
          </a:p>
          <a:p>
            <a:pPr>
              <a:spcAft>
                <a:spcPts val="1600"/>
              </a:spcAft>
            </a:pP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Ly - 2001190150</a:t>
            </a:r>
            <a:endParaRPr lang="ko-KR" altLang="en-US" sz="1867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 Same Side Corner Rectangle 8">
            <a:extLst>
              <a:ext uri="{FF2B5EF4-FFF2-40B4-BE49-F238E27FC236}">
                <a16:creationId xmlns:a16="http://schemas.microsoft.com/office/drawing/2014/main" id="{704D4DFB-CF8E-4E7B-A900-A27C27E6BED2}"/>
              </a:ext>
            </a:extLst>
          </p:cNvPr>
          <p:cNvSpPr/>
          <p:nvPr/>
        </p:nvSpPr>
        <p:spPr>
          <a:xfrm>
            <a:off x="3722732" y="5562628"/>
            <a:ext cx="192020" cy="2836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id="{327BA491-084B-4540-A109-AC4B55509C98}"/>
              </a:ext>
            </a:extLst>
          </p:cNvPr>
          <p:cNvSpPr/>
          <p:nvPr/>
        </p:nvSpPr>
        <p:spPr>
          <a:xfrm>
            <a:off x="3735129" y="5070370"/>
            <a:ext cx="192020" cy="2836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Parallelogram 15">
            <a:extLst>
              <a:ext uri="{FF2B5EF4-FFF2-40B4-BE49-F238E27FC236}">
                <a16:creationId xmlns:a16="http://schemas.microsoft.com/office/drawing/2014/main" id="{3EBE7062-F5A0-4116-8FF1-9CDED4603874}"/>
              </a:ext>
            </a:extLst>
          </p:cNvPr>
          <p:cNvSpPr/>
          <p:nvPr/>
        </p:nvSpPr>
        <p:spPr>
          <a:xfrm rot="16200000">
            <a:off x="3689303" y="4575934"/>
            <a:ext cx="283673" cy="28803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8674DA5E-142F-4339-A4BA-3969B1C7D111}"/>
              </a:ext>
            </a:extLst>
          </p:cNvPr>
          <p:cNvSpPr/>
          <p:nvPr/>
        </p:nvSpPr>
        <p:spPr>
          <a:xfrm>
            <a:off x="1773892" y="2968674"/>
            <a:ext cx="480167" cy="44947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D55AE599-857D-4F34-B147-189880C7E1B9}"/>
              </a:ext>
            </a:extLst>
          </p:cNvPr>
          <p:cNvSpPr/>
          <p:nvPr/>
        </p:nvSpPr>
        <p:spPr>
          <a:xfrm>
            <a:off x="9649910" y="2968674"/>
            <a:ext cx="480167" cy="44947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18" name="Round Same Side Corner Rectangle 20">
            <a:extLst>
              <a:ext uri="{FF2B5EF4-FFF2-40B4-BE49-F238E27FC236}">
                <a16:creationId xmlns:a16="http://schemas.microsoft.com/office/drawing/2014/main" id="{9A53F83F-DC30-41AB-8256-583FDA640855}"/>
              </a:ext>
            </a:extLst>
          </p:cNvPr>
          <p:cNvSpPr/>
          <p:nvPr/>
        </p:nvSpPr>
        <p:spPr>
          <a:xfrm rot="10800000">
            <a:off x="3717069" y="6022014"/>
            <a:ext cx="192019" cy="3199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96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FF42017-E8E8-420C-A179-8B4229AEB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238" y="202202"/>
            <a:ext cx="7299729" cy="46039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CHƯƠNG TRÌNH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4">
            <a:extLst>
              <a:ext uri="{FF2B5EF4-FFF2-40B4-BE49-F238E27FC236}">
                <a16:creationId xmlns:a16="http://schemas.microsoft.com/office/drawing/2014/main" id="{ACC9D865-E871-419E-83CE-13E6451EAF2A}"/>
              </a:ext>
            </a:extLst>
          </p:cNvPr>
          <p:cNvSpPr>
            <a:spLocks noChangeAspect="1"/>
          </p:cNvSpPr>
          <p:nvPr/>
        </p:nvSpPr>
        <p:spPr>
          <a:xfrm>
            <a:off x="159966" y="0"/>
            <a:ext cx="653157" cy="777705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48196825"/>
              </p:ext>
            </p:extLst>
          </p:nvPr>
        </p:nvGraphicFramePr>
        <p:xfrm>
          <a:off x="647337" y="2261083"/>
          <a:ext cx="10978606" cy="299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6544" y="1065091"/>
            <a:ext cx="9004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thêm 2 lớp hỗ trợ lưu trữ và hiển thị hình ảnh:</a:t>
            </a:r>
          </a:p>
          <a:p>
            <a:pPr marL="457200" indent="-457200">
              <a:buFontTx/>
              <a:buChar char="-"/>
            </a:pPr>
            <a:endParaRPr lang="en-US" sz="3200" noProof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174EE-4186-4B82-AD04-5D462FB927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0587" y="3113283"/>
            <a:ext cx="6911413" cy="6314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17">
            <a:extLst>
              <a:ext uri="{FF2B5EF4-FFF2-40B4-BE49-F238E27FC236}">
                <a16:creationId xmlns:a16="http://schemas.microsoft.com/office/drawing/2014/main" id="{91074415-6CB6-4E74-B65D-94689AD0CB07}"/>
              </a:ext>
            </a:extLst>
          </p:cNvPr>
          <p:cNvSpPr>
            <a:spLocks noChangeAspect="1"/>
          </p:cNvSpPr>
          <p:nvPr/>
        </p:nvSpPr>
        <p:spPr>
          <a:xfrm>
            <a:off x="2351584" y="2852937"/>
            <a:ext cx="1056117" cy="1257505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99313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3" y="853440"/>
            <a:ext cx="859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77" y="2246812"/>
            <a:ext cx="105983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một thời gian học tập và tìm hiểu nhóm chúng em đã hoàn thành đề tài </a:t>
            </a:r>
            <a:r>
              <a:rPr lang="vi-V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quản lí cửa hàng bán sách</a:t>
            </a:r>
            <a:r>
              <a:rPr 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quá trình thực hiện còn rất nhiều thiếu sót và áp dụng các kỹ thuật được học chưa được tối ưu như: Áp dụng cấu trúc đa tầng, các thao tác cũng như phần Code chưa được gọn gàng và tối ưu</a:t>
            </a:r>
            <a:endParaRPr lang="vi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4539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4532">
            <a:off x="3703708" y="1762740"/>
            <a:ext cx="4717609" cy="33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54054681"/>
              </p:ext>
            </p:extLst>
          </p:nvPr>
        </p:nvGraphicFramePr>
        <p:xfrm>
          <a:off x="0" y="1076717"/>
          <a:ext cx="11353076" cy="4644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30">
            <a:extLst>
              <a:ext uri="{FF2B5EF4-FFF2-40B4-BE49-F238E27FC236}">
                <a16:creationId xmlns:a16="http://schemas.microsoft.com/office/drawing/2014/main" id="{A2A9AA69-417B-4D48-ACCD-3FE3B9F43C38}"/>
              </a:ext>
            </a:extLst>
          </p:cNvPr>
          <p:cNvSpPr/>
          <p:nvPr/>
        </p:nvSpPr>
        <p:spPr>
          <a:xfrm>
            <a:off x="1985992" y="1407223"/>
            <a:ext cx="496887" cy="42170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4" name="Right Triangle 17">
            <a:extLst>
              <a:ext uri="{FF2B5EF4-FFF2-40B4-BE49-F238E27FC236}">
                <a16:creationId xmlns:a16="http://schemas.microsoft.com/office/drawing/2014/main" id="{181C247F-3BCA-40EF-8C05-F2CE50F5E5A3}"/>
              </a:ext>
            </a:extLst>
          </p:cNvPr>
          <p:cNvSpPr>
            <a:spLocks noChangeAspect="1"/>
          </p:cNvSpPr>
          <p:nvPr/>
        </p:nvSpPr>
        <p:spPr>
          <a:xfrm>
            <a:off x="1985992" y="2529734"/>
            <a:ext cx="511496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FF9933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5" name="Oval 44">
            <a:extLst>
              <a:ext uri="{FF2B5EF4-FFF2-40B4-BE49-F238E27FC236}">
                <a16:creationId xmlns:a16="http://schemas.microsoft.com/office/drawing/2014/main" id="{FA3BDCB1-46D6-4B12-938E-474ED65DEFF3}"/>
              </a:ext>
            </a:extLst>
          </p:cNvPr>
          <p:cNvSpPr>
            <a:spLocks noChangeAspect="1"/>
          </p:cNvSpPr>
          <p:nvPr/>
        </p:nvSpPr>
        <p:spPr>
          <a:xfrm>
            <a:off x="1982524" y="3707292"/>
            <a:ext cx="511496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FF9933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" name="Right Triangle 17">
            <a:extLst>
              <a:ext uri="{FF2B5EF4-FFF2-40B4-BE49-F238E27FC236}">
                <a16:creationId xmlns:a16="http://schemas.microsoft.com/office/drawing/2014/main" id="{BC4B8881-5415-4931-A60B-47880E0775C5}"/>
              </a:ext>
            </a:extLst>
          </p:cNvPr>
          <p:cNvSpPr>
            <a:spLocks noChangeAspect="1"/>
          </p:cNvSpPr>
          <p:nvPr/>
        </p:nvSpPr>
        <p:spPr>
          <a:xfrm>
            <a:off x="1982524" y="4879766"/>
            <a:ext cx="511496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FF9933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44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>
        <p14:honeycomb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4FFDE6-775F-4478-9A1B-DD29F6B37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4895" y="3057911"/>
            <a:ext cx="7450019" cy="63143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SƠ LƯỢC 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&amp; YÊU CẦU HỆ THỐNG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6DC543CA-9AD0-40BD-BC50-9C5B1BDF06F2}"/>
              </a:ext>
            </a:extLst>
          </p:cNvPr>
          <p:cNvSpPr/>
          <p:nvPr/>
        </p:nvSpPr>
        <p:spPr>
          <a:xfrm>
            <a:off x="2351584" y="2825166"/>
            <a:ext cx="960107" cy="109692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963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30">
            <a:extLst>
              <a:ext uri="{FF2B5EF4-FFF2-40B4-BE49-F238E27FC236}">
                <a16:creationId xmlns:a16="http://schemas.microsoft.com/office/drawing/2014/main" id="{98D124A9-52AE-468F-98B5-4E978132E26D}"/>
              </a:ext>
            </a:extLst>
          </p:cNvPr>
          <p:cNvSpPr/>
          <p:nvPr/>
        </p:nvSpPr>
        <p:spPr>
          <a:xfrm>
            <a:off x="47329" y="41783"/>
            <a:ext cx="692900" cy="81165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88274" y="60961"/>
            <a:ext cx="10075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sơ lược &amp; Yêu cầu hệ thống</a:t>
            </a:r>
            <a:endParaRPr lang="vi-VN" sz="4400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37" y="1602377"/>
            <a:ext cx="108213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lý cửa hàng bán sách do chúng em tìm hiểu và xây dựng với mục đích</a:t>
            </a:r>
            <a:r>
              <a:rPr lang="en-US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đơn giản hóa các thao tác,</a:t>
            </a:r>
            <a:r>
              <a:rPr lang="vi-VN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dễ dàng mua, bán, quản lý các hóa đơn nhập – xuất của cửa hàng.</a:t>
            </a:r>
          </a:p>
          <a:p>
            <a:pPr marL="342900" indent="-342900">
              <a:buFontTx/>
              <a:buChar char="-"/>
            </a:pPr>
            <a:r>
              <a:rPr lang="vi-VN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các chức  đơn giản, dễ sử dụng.</a:t>
            </a:r>
          </a:p>
          <a:p>
            <a:pPr marL="342900" indent="-342900">
              <a:buFontTx/>
              <a:buChar char="-"/>
            </a:pPr>
            <a:r>
              <a:rPr lang="vi-VN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hệ thống dữ liệu bao gồm việc cập nhật và quản lý sản phẩm, hóa đơn, khách hàng, nhân viên một cách nhanh chóng và chính xác.</a:t>
            </a:r>
          </a:p>
          <a:p>
            <a:pPr marL="342900" indent="-342900">
              <a:buFontTx/>
              <a:buChar char="-"/>
            </a:pPr>
            <a:r>
              <a:rPr lang="en-US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chất lượng: </a:t>
            </a:r>
            <a:endParaRPr lang="en-US" sz="2400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phải thân thiện, đơn giản khi thao tác.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thay đổi một chức năng thì không ảnh hưởng tới các chức năng khác.</a:t>
            </a:r>
          </a:p>
          <a:p>
            <a:pPr marL="342900" indent="-342900">
              <a:buFontTx/>
              <a:buChar char="-"/>
            </a:pPr>
            <a:r>
              <a:rPr lang="en-US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được xây dụng trên nền tảng JAVA, sử dụng cơ sở dữ liệu SQL Server 2012 để lưu trữ các thông tin cần thiết</a:t>
            </a:r>
          </a:p>
        </p:txBody>
      </p:sp>
    </p:spTree>
    <p:extLst>
      <p:ext uri="{BB962C8B-B14F-4D97-AF65-F5344CB8AC3E}">
        <p14:creationId xmlns:p14="http://schemas.microsoft.com/office/powerpoint/2010/main" val="24044797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C7266D-CFCE-45C8-9AF9-AD6F964FD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3919" y="2943497"/>
            <a:ext cx="7663543" cy="80992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CHỨC NĂNG CỦA ỨNG DỤNG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17">
            <a:extLst>
              <a:ext uri="{FF2B5EF4-FFF2-40B4-BE49-F238E27FC236}">
                <a16:creationId xmlns:a16="http://schemas.microsoft.com/office/drawing/2014/main" id="{F0D7FAFD-E6EA-42D5-88EC-30FBD712DFA2}"/>
              </a:ext>
            </a:extLst>
          </p:cNvPr>
          <p:cNvSpPr>
            <a:spLocks noChangeAspect="1"/>
          </p:cNvSpPr>
          <p:nvPr/>
        </p:nvSpPr>
        <p:spPr>
          <a:xfrm>
            <a:off x="2351584" y="2857406"/>
            <a:ext cx="1056117" cy="1257505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17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8274" y="113367"/>
            <a:ext cx="1007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lang="vi-VN" sz="3600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Triangle 17">
            <a:extLst>
              <a:ext uri="{FF2B5EF4-FFF2-40B4-BE49-F238E27FC236}">
                <a16:creationId xmlns:a16="http://schemas.microsoft.com/office/drawing/2014/main" id="{F0D7FAFD-E6EA-42D5-88EC-30FBD712DFA2}"/>
              </a:ext>
            </a:extLst>
          </p:cNvPr>
          <p:cNvSpPr>
            <a:spLocks noChangeAspect="1"/>
          </p:cNvSpPr>
          <p:nvPr/>
        </p:nvSpPr>
        <p:spPr>
          <a:xfrm>
            <a:off x="122190" y="42665"/>
            <a:ext cx="661582" cy="787737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05" y="914684"/>
            <a:ext cx="2238208" cy="15559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87" y="891746"/>
            <a:ext cx="2221568" cy="24711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689" y="891746"/>
            <a:ext cx="2213247" cy="13562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689" y="2844686"/>
            <a:ext cx="2229888" cy="1564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303" y="3626811"/>
            <a:ext cx="2221567" cy="17306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919" y="2879134"/>
            <a:ext cx="2221568" cy="15476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746" y="4925647"/>
            <a:ext cx="2221568" cy="13562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2303" y="5698610"/>
            <a:ext cx="2238209" cy="7987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6689" y="4882467"/>
            <a:ext cx="2238209" cy="118150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2568608" y="2461905"/>
            <a:ext cx="1" cy="3831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481940" y="4452386"/>
            <a:ext cx="3938" cy="4214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31258" y="2969622"/>
            <a:ext cx="1006204" cy="870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739706" y="5086168"/>
            <a:ext cx="1006204" cy="870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092090" y="5159882"/>
            <a:ext cx="1242995" cy="42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064022" y="2978329"/>
            <a:ext cx="1242995" cy="42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9491633" y="2267863"/>
            <a:ext cx="1" cy="5100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426328" y="4452930"/>
            <a:ext cx="1" cy="3831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10612" y="5376393"/>
            <a:ext cx="0" cy="322217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274" y="113367"/>
            <a:ext cx="1007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CỦA ỨNG DỤNG</a:t>
            </a:r>
            <a:endParaRPr lang="vi-VN" sz="3600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Triangle 17">
            <a:extLst>
              <a:ext uri="{FF2B5EF4-FFF2-40B4-BE49-F238E27FC236}">
                <a16:creationId xmlns:a16="http://schemas.microsoft.com/office/drawing/2014/main" id="{F0D7FAFD-E6EA-42D5-88EC-30FBD712DFA2}"/>
              </a:ext>
            </a:extLst>
          </p:cNvPr>
          <p:cNvSpPr>
            <a:spLocks noChangeAspect="1"/>
          </p:cNvSpPr>
          <p:nvPr/>
        </p:nvSpPr>
        <p:spPr>
          <a:xfrm>
            <a:off x="122190" y="42665"/>
            <a:ext cx="661582" cy="787737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41370394"/>
              </p:ext>
            </p:extLst>
          </p:nvPr>
        </p:nvGraphicFramePr>
        <p:xfrm>
          <a:off x="122190" y="1750422"/>
          <a:ext cx="11980091" cy="358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39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F42017-E8E8-420C-A179-8B4229AEB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3561" y="3183981"/>
            <a:ext cx="6911413" cy="63143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CHƯƠNG TRÌNH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44">
            <a:extLst>
              <a:ext uri="{FF2B5EF4-FFF2-40B4-BE49-F238E27FC236}">
                <a16:creationId xmlns:a16="http://schemas.microsoft.com/office/drawing/2014/main" id="{ACC9D865-E871-419E-83CE-13E6451EAF2A}"/>
              </a:ext>
            </a:extLst>
          </p:cNvPr>
          <p:cNvSpPr>
            <a:spLocks noChangeAspect="1"/>
          </p:cNvSpPr>
          <p:nvPr/>
        </p:nvSpPr>
        <p:spPr>
          <a:xfrm>
            <a:off x="2363233" y="2866667"/>
            <a:ext cx="1063305" cy="126606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9657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FF42017-E8E8-420C-A179-8B4229AEB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238" y="202202"/>
            <a:ext cx="7299729" cy="46039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CHƯƠNG TRÌNH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4">
            <a:extLst>
              <a:ext uri="{FF2B5EF4-FFF2-40B4-BE49-F238E27FC236}">
                <a16:creationId xmlns:a16="http://schemas.microsoft.com/office/drawing/2014/main" id="{ACC9D865-E871-419E-83CE-13E6451EAF2A}"/>
              </a:ext>
            </a:extLst>
          </p:cNvPr>
          <p:cNvSpPr>
            <a:spLocks noChangeAspect="1"/>
          </p:cNvSpPr>
          <p:nvPr/>
        </p:nvSpPr>
        <p:spPr>
          <a:xfrm>
            <a:off x="159966" y="0"/>
            <a:ext cx="653157" cy="777705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6544" y="864794"/>
            <a:ext cx="9004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xây dựng theo mô hình 4 lớp:</a:t>
            </a:r>
          </a:p>
          <a:p>
            <a:pPr marL="457200" indent="-457200">
              <a:buFontTx/>
              <a:buChar char="-"/>
            </a:pPr>
            <a:endParaRPr lang="en-US" sz="3200" noProof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13077601"/>
              </p:ext>
            </p:extLst>
          </p:nvPr>
        </p:nvGraphicFramePr>
        <p:xfrm>
          <a:off x="717006" y="1599232"/>
          <a:ext cx="10621554" cy="453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168633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433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2021-09-05T07:12:26Z</dcterms:created>
  <dcterms:modified xsi:type="dcterms:W3CDTF">2021-09-07T13:50:59Z</dcterms:modified>
</cp:coreProperties>
</file>