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5" r:id="rId3"/>
    <p:sldId id="336" r:id="rId4"/>
    <p:sldId id="337" r:id="rId5"/>
    <p:sldId id="25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9" autoAdjust="0"/>
    <p:restoredTop sz="50000" autoAdjust="0"/>
  </p:normalViewPr>
  <p:slideViewPr>
    <p:cSldViewPr snapToGrid="0">
      <p:cViewPr varScale="1">
        <p:scale>
          <a:sx n="79" d="100"/>
          <a:sy n="79" d="100"/>
        </p:scale>
        <p:origin x="10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140704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4413016"/>
            <a:ext cx="7860421" cy="1936840"/>
          </a:xfrm>
        </p:spPr>
        <p:txBody>
          <a:bodyPr rtlCol="0">
            <a:normAutofit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</a:t>
            </a:r>
            <a:r>
              <a:rPr lang="es-ES_tradnl" sz="1800" b="1" dirty="0">
                <a:latin typeface="Calibri (Body)"/>
              </a:rPr>
              <a:t>NHÓM </a:t>
            </a:r>
            <a:r>
              <a:rPr lang="vi-VN" sz="1800" b="1" dirty="0">
                <a:latin typeface="Calibri (Body)"/>
              </a:rPr>
              <a:t>SINH VIÊN</a:t>
            </a:r>
            <a:r>
              <a:rPr lang="es-ES_tradnl" sz="1800" b="1" dirty="0">
                <a:latin typeface="Calibri (Body)"/>
              </a:rPr>
              <a:t>:    </a:t>
            </a:r>
            <a:r>
              <a:rPr lang="vi-VN" sz="1800" b="1" dirty="0">
                <a:latin typeface="Calibri (Body)"/>
              </a:rPr>
              <a:t>1. </a:t>
            </a:r>
            <a:r>
              <a:rPr lang="en-US" sz="1800" b="1" dirty="0" err="1" smtClean="0">
                <a:latin typeface="Calibri (Body)"/>
              </a:rPr>
              <a:t>Đỗ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 smtClean="0">
                <a:latin typeface="Calibri (Body)"/>
              </a:rPr>
              <a:t>Đình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 smtClean="0">
                <a:latin typeface="Calibri (Body)"/>
              </a:rPr>
              <a:t>Đắc</a:t>
            </a:r>
            <a:endParaRPr lang="vi-VN" sz="1800" b="1" dirty="0">
              <a:latin typeface="Calibri (Body)"/>
            </a:endParaRPr>
          </a:p>
          <a:p>
            <a:pPr algn="l"/>
            <a:r>
              <a:rPr lang="en-US" sz="1800" b="1" dirty="0" smtClean="0">
                <a:latin typeface="Calibri (Body)"/>
              </a:rPr>
              <a:t> </a:t>
            </a:r>
            <a:r>
              <a:rPr lang="vi-VN" sz="1800" b="1" dirty="0" smtClean="0">
                <a:latin typeface="Calibri (Body)"/>
              </a:rPr>
              <a:t>                                                 </a:t>
            </a:r>
            <a:r>
              <a:rPr lang="vi-VN" sz="1800" b="1" dirty="0">
                <a:latin typeface="Calibri (Body)"/>
              </a:rPr>
              <a:t>2</a:t>
            </a:r>
            <a:r>
              <a:rPr lang="vi-VN" sz="1800" b="1" dirty="0" smtClean="0">
                <a:latin typeface="Calibri (Body)"/>
              </a:rPr>
              <a:t>.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 smtClean="0">
                <a:latin typeface="Calibri (Body)"/>
              </a:rPr>
              <a:t>Nguyễn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 smtClean="0">
                <a:latin typeface="Calibri (Body)"/>
              </a:rPr>
              <a:t>Hồng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 smtClean="0">
                <a:latin typeface="Calibri (Body)"/>
              </a:rPr>
              <a:t>Quốc</a:t>
            </a:r>
            <a:r>
              <a:rPr lang="en-US" sz="1800" b="1" dirty="0" smtClean="0">
                <a:latin typeface="Calibri (Body)"/>
              </a:rPr>
              <a:t> </a:t>
            </a:r>
            <a:r>
              <a:rPr lang="en-US" sz="1800" b="1" dirty="0" err="1" smtClean="0">
                <a:latin typeface="Calibri (Body)"/>
              </a:rPr>
              <a:t>Khánh</a:t>
            </a:r>
            <a:endParaRPr lang="vi-VN" sz="1800" b="1" dirty="0">
              <a:latin typeface="Calibri (Body)"/>
            </a:endParaRPr>
          </a:p>
          <a:p>
            <a:pPr algn="l"/>
            <a:r>
              <a:rPr lang="es-ES_tradnl" sz="1800" b="1" dirty="0">
                <a:latin typeface="Calibri (Body)"/>
              </a:rPr>
              <a:t>                                                   </a:t>
            </a:r>
          </a:p>
          <a:p>
            <a:pPr algn="l"/>
            <a:r>
              <a:rPr lang="es-ES_tradnl" sz="1800" b="1" dirty="0">
                <a:latin typeface="Calibri (Body)"/>
              </a:rPr>
              <a:t>   	 </a:t>
            </a:r>
            <a:endParaRPr lang="es-ES_tradnl" sz="1800" dirty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0145" y="2101706"/>
            <a:ext cx="8811491" cy="178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en-US" sz="1600" u="sng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</a:t>
            </a:r>
            <a:endParaRPr lang="en-US" sz="2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defRPr/>
            </a:pPr>
            <a:endParaRPr lang="en-US" sz="1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50" dirty="0" err="1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 Packing</a:t>
            </a:r>
            <a:endParaRPr lang="en-US" sz="235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143000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12/2020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62" y="249382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818909" y="471058"/>
            <a:ext cx="2522753" cy="4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</a:rPr>
              <a:t>VIỆN CÔNG NGHỆ THÔNG TIN VÀ TRUYỀN THÔNG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68" y="1987480"/>
            <a:ext cx="8400288" cy="35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2094-42F7-478D-A42D-A4347E7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Programming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7D906-CEFF-4F35-95F3-713553BDF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261" y="1881050"/>
                <a:ext cx="8775510" cy="3800422"/>
              </a:xfrm>
            </p:spPr>
            <p:txBody>
              <a:bodyPr/>
              <a:lstStyle/>
              <a:p>
                <a:r>
                  <a:rPr lang="en-US" dirty="0" smtClean="0"/>
                  <a:t>Khai </a:t>
                </a:r>
                <a:r>
                  <a:rPr lang="en-US" dirty="0" err="1" smtClean="0"/>
                  <a:t>báo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b="0" dirty="0" smtClean="0">
                    <a:ea typeface="Cambria Math" panose="02040503050406030204" pitchFamily="18" charset="0"/>
                  </a:rPr>
                  <a:t>X[</a:t>
                </a:r>
                <a:r>
                  <a:rPr lang="en-US" dirty="0" smtClean="0">
                    <a:ea typeface="Cambria Math" panose="02040503050406030204" pitchFamily="18" charset="0"/>
                  </a:rPr>
                  <a:t>r][t][from][to]: </a:t>
                </a:r>
                <a:r>
                  <a:rPr lang="en-US" dirty="0" err="1">
                    <a:ea typeface="Cambria Math" panose="02040503050406030204" pitchFamily="18" charset="0"/>
                  </a:rPr>
                  <a:t>K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hi</a:t>
                </a:r>
                <a:r>
                  <a:rPr lang="en-US" dirty="0" smtClean="0">
                    <a:ea typeface="Cambria Math" panose="02040503050406030204" pitchFamily="18" charset="0"/>
                  </a:rPr>
                  <a:t> bắt đầu round r, team t có đi từ from đến to hay không.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err="1" smtClean="0"/>
                  <a:t>Đảm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bảo</a:t>
                </a:r>
                <a:r>
                  <a:rPr lang="en-US" dirty="0"/>
                  <a:t>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phố</a:t>
                </a:r>
                <a:r>
                  <a:rPr lang="en-US" dirty="0" smtClean="0"/>
                  <a:t> ở round </a:t>
                </a:r>
                <a:r>
                  <a:rPr lang="en-US" dirty="0" err="1" smtClean="0"/>
                  <a:t>trước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ở round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marL="3429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Đảm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bảo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đấu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nhà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marL="3429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 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342900" lvl="1" indent="0">
                  <a:buNone/>
                </a:pPr>
                <a:endParaRPr lang="en-US" dirty="0"/>
              </a:p>
              <a:p>
                <a:pPr lvl="1"/>
                <a:r>
                  <a:rPr lang="en-US" dirty="0" err="1" smtClean="0"/>
                  <a:t>Đảm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bảo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(u, v)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đấu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đúng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lần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marL="3429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/>
                  <a:t>	</a:t>
                </a:r>
                <a:endParaRPr lang="en-US" dirty="0" smtClean="0"/>
              </a:p>
              <a:p>
                <a:pPr marL="3429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7D906-CEFF-4F35-95F3-713553BDF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61" y="1881050"/>
                <a:ext cx="8775510" cy="3800422"/>
              </a:xfrm>
              <a:blipFill>
                <a:blip r:embed="rId2"/>
                <a:stretch>
                  <a:fillRect l="-694" t="-1926" b="-17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9302094-42F7-478D-A42D-A4347E735A3C}"/>
              </a:ext>
            </a:extLst>
          </p:cNvPr>
          <p:cNvSpPr txBox="1">
            <a:spLocks/>
          </p:cNvSpPr>
          <p:nvPr/>
        </p:nvSpPr>
        <p:spPr bwMode="auto">
          <a:xfrm>
            <a:off x="191069" y="1240971"/>
            <a:ext cx="1245845" cy="55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7383" y="1724297"/>
            <a:ext cx="345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9302094-42F7-478D-A42D-A4347E735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80012" y="5896137"/>
                <a:ext cx="6622868" cy="870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defTabSz="685800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600" b="1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685800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Calibri Light" pitchFamily="34" charset="0"/>
                  </a:defRPr>
                </a:lvl2pPr>
                <a:lvl3pPr algn="l" defTabSz="685800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Calibri Light" pitchFamily="34" charset="0"/>
                  </a:defRPr>
                </a:lvl3pPr>
                <a:lvl4pPr algn="l" defTabSz="685800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Calibri Light" pitchFamily="34" charset="0"/>
                  </a:defRPr>
                </a:lvl4pPr>
                <a:lvl5pPr algn="l" defTabSz="685800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Calibri Light" pitchFamily="34" charset="0"/>
                  </a:defRPr>
                </a:lvl5pPr>
                <a:lvl6pPr marL="457200" algn="l" defTabSz="685800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Calibri Light" pitchFamily="34" charset="0"/>
                  </a:defRPr>
                </a:lvl6pPr>
                <a:lvl7pPr marL="914400" algn="l" defTabSz="685800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Calibri Light" pitchFamily="34" charset="0"/>
                  </a:defRPr>
                </a:lvl7pPr>
                <a:lvl8pPr marL="1371600" algn="l" defTabSz="685800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Calibri Light" pitchFamily="34" charset="0"/>
                  </a:defRPr>
                </a:lvl8pPr>
                <a:lvl9pPr marL="1828800" algn="l" defTabSz="685800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Calibri Light" pitchFamily="34" charset="0"/>
                  </a:defRPr>
                </a:lvl9pPr>
              </a:lstStyle>
              <a:p>
                <a:r>
                  <a:rPr lang="en-US" sz="2000" b="0" dirty="0" smtClean="0">
                    <a:solidFill>
                      <a:schemeClr val="tx1"/>
                    </a:solidFill>
                  </a:rPr>
                  <a:t>Cực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 err="1" smtClean="0">
                    <a:solidFill>
                      <a:schemeClr val="tx1"/>
                    </a:solidFill>
                  </a:rPr>
                  <a:t>đại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 err="1" smtClean="0">
                    <a:solidFill>
                      <a:schemeClr val="tx1"/>
                    </a:solidFill>
                  </a:rPr>
                  <a:t>hóa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 err="1" smtClean="0">
                    <a:solidFill>
                      <a:schemeClr val="tx1"/>
                    </a:solidFill>
                  </a:rPr>
                  <a:t>hàm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 err="1" smtClean="0">
                    <a:solidFill>
                      <a:schemeClr val="tx1"/>
                    </a:solidFill>
                  </a:rPr>
                  <a:t>mục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 err="1" smtClean="0">
                    <a:solidFill>
                      <a:schemeClr val="tx1"/>
                    </a:solidFill>
                  </a:rPr>
                  <a:t>tiêu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: </a:t>
                </a:r>
                <a:endParaRPr lang="en-US" sz="2000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9302094-42F7-478D-A42D-A4347E735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0012" y="5896137"/>
                <a:ext cx="6622868" cy="870423"/>
              </a:xfrm>
              <a:prstGeom prst="rect">
                <a:avLst/>
              </a:prstGeom>
              <a:blipFill>
                <a:blip r:embed="rId3"/>
                <a:stretch>
                  <a:fillRect t="-97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33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4E0-BAAE-425C-ADE3-98971D0A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KHÓ KHĂN – KIẾN NGHỊ - ĐỀ XUẤT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02F3-E7DF-4F5F-92D5-8A46866F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538288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Em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2130</TotalTime>
  <Words>156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Cambria Math</vt:lpstr>
      <vt:lpstr>Tahoma</vt:lpstr>
      <vt:lpstr>Times New Roman</vt:lpstr>
      <vt:lpstr>Office Theme</vt:lpstr>
      <vt:lpstr>Báo cáo bài tập lớn</vt:lpstr>
      <vt:lpstr>Phát biểu bài toán</vt:lpstr>
      <vt:lpstr>Mixed Integer Programming</vt:lpstr>
      <vt:lpstr>KHÓ KHĂN – KIẾN NGHỊ - ĐỀ XUẤT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Do Dinh Dac 20170049</cp:lastModifiedBy>
  <cp:revision>136</cp:revision>
  <dcterms:created xsi:type="dcterms:W3CDTF">2016-07-25T07:53:11Z</dcterms:created>
  <dcterms:modified xsi:type="dcterms:W3CDTF">2020-12-14T14:41:35Z</dcterms:modified>
</cp:coreProperties>
</file>