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70F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70F"/>
        </a:fontRef>
        <a:srgbClr val="00070F"/>
      </a:tcTxStyle>
      <a:tcStyle>
        <a:tcBdr>
          <a:left>
            <a:ln w="12700" cap="flat">
              <a:solidFill>
                <a:srgbClr val="E2DFCC"/>
              </a:solidFill>
              <a:prstDash val="solid"/>
              <a:round/>
            </a:ln>
          </a:left>
          <a:right>
            <a:ln w="12700" cap="flat">
              <a:solidFill>
                <a:srgbClr val="E2DFCC"/>
              </a:solidFill>
              <a:prstDash val="solid"/>
              <a:round/>
            </a:ln>
          </a:right>
          <a:top>
            <a:ln w="12700" cap="flat">
              <a:solidFill>
                <a:srgbClr val="E2DFCC"/>
              </a:solidFill>
              <a:prstDash val="solid"/>
              <a:round/>
            </a:ln>
          </a:top>
          <a:bottom>
            <a:ln w="12700" cap="flat">
              <a:solidFill>
                <a:srgbClr val="E2DFCC"/>
              </a:solidFill>
              <a:prstDash val="solid"/>
              <a:round/>
            </a:ln>
          </a:bottom>
          <a:insideH>
            <a:ln w="12700" cap="flat">
              <a:solidFill>
                <a:srgbClr val="E2DFCC"/>
              </a:solidFill>
              <a:prstDash val="solid"/>
              <a:round/>
            </a:ln>
          </a:insideH>
          <a:insideV>
            <a:ln w="12700" cap="flat">
              <a:solidFill>
                <a:srgbClr val="E2DFCC"/>
              </a:solidFill>
              <a:prstDash val="solid"/>
              <a:round/>
            </a:ln>
          </a:insideV>
        </a:tcBdr>
        <a:fill>
          <a:solidFill>
            <a:srgbClr val="CACCD0"/>
          </a:solidFill>
        </a:fill>
      </a:tcStyle>
    </a:wholeTbl>
    <a:band2H>
      <a:tcTxStyle b="def" i="def"/>
      <a:tcStyle>
        <a:tcBdr/>
        <a:fill>
          <a:solidFill>
            <a:srgbClr val="E6E7E9"/>
          </a:solidFill>
        </a:fill>
      </a:tcStyle>
    </a:band2H>
    <a:firstCol>
      <a:tcTxStyle b="on" i="off">
        <a:fontRef idx="minor">
          <a:srgbClr val="E2DFCC"/>
        </a:fontRef>
        <a:srgbClr val="E2DFCC"/>
      </a:tcTxStyle>
      <a:tcStyle>
        <a:tcBdr>
          <a:left>
            <a:ln w="12700" cap="flat">
              <a:solidFill>
                <a:srgbClr val="E2DFCC"/>
              </a:solidFill>
              <a:prstDash val="solid"/>
              <a:round/>
            </a:ln>
          </a:left>
          <a:right>
            <a:ln w="12700" cap="flat">
              <a:solidFill>
                <a:srgbClr val="E2DFCC"/>
              </a:solidFill>
              <a:prstDash val="solid"/>
              <a:round/>
            </a:ln>
          </a:right>
          <a:top>
            <a:ln w="12700" cap="flat">
              <a:solidFill>
                <a:srgbClr val="E2DFCC"/>
              </a:solidFill>
              <a:prstDash val="solid"/>
              <a:round/>
            </a:ln>
          </a:top>
          <a:bottom>
            <a:ln w="12700" cap="flat">
              <a:solidFill>
                <a:srgbClr val="E2DFCC"/>
              </a:solidFill>
              <a:prstDash val="solid"/>
              <a:round/>
            </a:ln>
          </a:bottom>
          <a:insideH>
            <a:ln w="12700" cap="flat">
              <a:solidFill>
                <a:srgbClr val="E2DFCC"/>
              </a:solidFill>
              <a:prstDash val="solid"/>
              <a:round/>
            </a:ln>
          </a:insideH>
          <a:insideV>
            <a:ln w="12700" cap="flat">
              <a:solidFill>
                <a:srgbClr val="E2DFC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E2DFCC"/>
        </a:fontRef>
        <a:srgbClr val="E2DFCC"/>
      </a:tcTxStyle>
      <a:tcStyle>
        <a:tcBdr>
          <a:left>
            <a:ln w="12700" cap="flat">
              <a:solidFill>
                <a:srgbClr val="E2DFCC"/>
              </a:solidFill>
              <a:prstDash val="solid"/>
              <a:round/>
            </a:ln>
          </a:left>
          <a:right>
            <a:ln w="12700" cap="flat">
              <a:solidFill>
                <a:srgbClr val="E2DFCC"/>
              </a:solidFill>
              <a:prstDash val="solid"/>
              <a:round/>
            </a:ln>
          </a:right>
          <a:top>
            <a:ln w="38100" cap="flat">
              <a:solidFill>
                <a:srgbClr val="E2DFCC"/>
              </a:solidFill>
              <a:prstDash val="solid"/>
              <a:round/>
            </a:ln>
          </a:top>
          <a:bottom>
            <a:ln w="12700" cap="flat">
              <a:solidFill>
                <a:srgbClr val="E2DFCC"/>
              </a:solidFill>
              <a:prstDash val="solid"/>
              <a:round/>
            </a:ln>
          </a:bottom>
          <a:insideH>
            <a:ln w="12700" cap="flat">
              <a:solidFill>
                <a:srgbClr val="E2DFCC"/>
              </a:solidFill>
              <a:prstDash val="solid"/>
              <a:round/>
            </a:ln>
          </a:insideH>
          <a:insideV>
            <a:ln w="12700" cap="flat">
              <a:solidFill>
                <a:srgbClr val="E2DFC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E2DFCC"/>
        </a:fontRef>
        <a:srgbClr val="E2DFCC"/>
      </a:tcTxStyle>
      <a:tcStyle>
        <a:tcBdr>
          <a:left>
            <a:ln w="12700" cap="flat">
              <a:solidFill>
                <a:srgbClr val="E2DFCC"/>
              </a:solidFill>
              <a:prstDash val="solid"/>
              <a:round/>
            </a:ln>
          </a:left>
          <a:right>
            <a:ln w="12700" cap="flat">
              <a:solidFill>
                <a:srgbClr val="E2DFCC"/>
              </a:solidFill>
              <a:prstDash val="solid"/>
              <a:round/>
            </a:ln>
          </a:right>
          <a:top>
            <a:ln w="12700" cap="flat">
              <a:solidFill>
                <a:srgbClr val="E2DFCC"/>
              </a:solidFill>
              <a:prstDash val="solid"/>
              <a:round/>
            </a:ln>
          </a:top>
          <a:bottom>
            <a:ln w="38100" cap="flat">
              <a:solidFill>
                <a:srgbClr val="E2DFCC"/>
              </a:solidFill>
              <a:prstDash val="solid"/>
              <a:round/>
            </a:ln>
          </a:bottom>
          <a:insideH>
            <a:ln w="12700" cap="flat">
              <a:solidFill>
                <a:srgbClr val="E2DFCC"/>
              </a:solidFill>
              <a:prstDash val="solid"/>
              <a:round/>
            </a:ln>
          </a:insideH>
          <a:insideV>
            <a:ln w="12700" cap="flat">
              <a:solidFill>
                <a:srgbClr val="E2DFC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70F"/>
        </a:fontRef>
        <a:srgbClr val="0007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CACCD0"/>
          </a:solidFill>
        </a:fill>
      </a:tcStyle>
    </a:wholeTbl>
    <a:band2H>
      <a:tcTxStyle b="def" i="def"/>
      <a:tcStyle>
        <a:tcBdr/>
        <a:fill>
          <a:solidFill>
            <a:srgbClr val="E6E7E9"/>
          </a:solidFill>
        </a:fill>
      </a:tcStyle>
    </a:band2H>
    <a:firstCol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381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381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70F"/>
        </a:fontRef>
        <a:srgbClr val="0007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E2E9E2"/>
          </a:solidFill>
        </a:fill>
      </a:tcStyle>
    </a:wholeTbl>
    <a:band2H>
      <a:tcTxStyle b="def" i="def"/>
      <a:tcStyle>
        <a:tcBdr/>
        <a:fill>
          <a:solidFill>
            <a:srgbClr val="F1F4F1"/>
          </a:solidFill>
        </a:fill>
      </a:tcStyle>
    </a:band2H>
    <a:firstCol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381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381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70F"/>
        </a:fontRef>
        <a:srgbClr val="0007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4F4F4"/>
          </a:solidFill>
        </a:fill>
      </a:tcStyle>
    </a:band2H>
    <a:firstCol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381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381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70F"/>
        </a:fontRef>
        <a:srgbClr val="00070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F0F0F"/>
          </a:solidFill>
        </a:fill>
      </a:tcStyle>
    </a:band2H>
    <a:firstCol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70F"/>
        </a:fontRef>
        <a:srgbClr val="00070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70F"/>
              </a:solidFill>
              <a:prstDash val="solid"/>
              <a:round/>
            </a:ln>
          </a:top>
          <a:bottom>
            <a:ln w="25400" cap="flat">
              <a:solidFill>
                <a:srgbClr val="00070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F0F0F"/>
          </a:solidFill>
        </a:fill>
      </a:tcStyle>
    </a:lastRow>
    <a:fir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70F"/>
              </a:solidFill>
              <a:prstDash val="solid"/>
              <a:round/>
            </a:ln>
          </a:top>
          <a:bottom>
            <a:ln w="25400" cap="flat">
              <a:solidFill>
                <a:srgbClr val="00070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70F"/>
        </a:fontRef>
        <a:srgbClr val="0007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00070F"/>
          </a:solidFill>
        </a:fill>
      </a:tcStyle>
    </a:firstCol>
    <a:la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38100" cap="flat">
              <a:solidFill>
                <a:srgbClr val="0F0F0F"/>
              </a:solidFill>
              <a:prstDash val="solid"/>
              <a:round/>
            </a:ln>
          </a:top>
          <a:bottom>
            <a:ln w="127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00070F"/>
          </a:solidFill>
        </a:fill>
      </a:tcStyle>
    </a:lastRow>
    <a:firstRow>
      <a:tcTxStyle b="on" i="off">
        <a:fontRef idx="major">
          <a:srgbClr val="0F0F0F"/>
        </a:fontRef>
        <a:srgbClr val="0F0F0F"/>
      </a:tcTxStyle>
      <a:tcStyle>
        <a:tcBdr>
          <a:left>
            <a:ln w="12700" cap="flat">
              <a:solidFill>
                <a:srgbClr val="0F0F0F"/>
              </a:solidFill>
              <a:prstDash val="solid"/>
              <a:round/>
            </a:ln>
          </a:left>
          <a:right>
            <a:ln w="12700" cap="flat">
              <a:solidFill>
                <a:srgbClr val="0F0F0F"/>
              </a:solidFill>
              <a:prstDash val="solid"/>
              <a:round/>
            </a:ln>
          </a:right>
          <a:top>
            <a:ln w="12700" cap="flat">
              <a:solidFill>
                <a:srgbClr val="0F0F0F"/>
              </a:solidFill>
              <a:prstDash val="solid"/>
              <a:round/>
            </a:ln>
          </a:top>
          <a:bottom>
            <a:ln w="38100" cap="flat">
              <a:solidFill>
                <a:srgbClr val="0F0F0F"/>
              </a:solidFill>
              <a:prstDash val="solid"/>
              <a:round/>
            </a:ln>
          </a:bottom>
          <a:insideH>
            <a:ln w="12700" cap="flat">
              <a:solidFill>
                <a:srgbClr val="0F0F0F"/>
              </a:solidFill>
              <a:prstDash val="solid"/>
              <a:round/>
            </a:ln>
          </a:insideH>
          <a:insideV>
            <a:ln w="12700" cap="flat">
              <a:solidFill>
                <a:srgbClr val="0F0F0F"/>
              </a:solidFill>
              <a:prstDash val="solid"/>
              <a:round/>
            </a:ln>
          </a:insideV>
        </a:tcBdr>
        <a:fill>
          <a:solidFill>
            <a:srgbClr val="00070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475935" y="1854679"/>
            <a:ext cx="9144001" cy="2387602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E2DFC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475935" y="4242279"/>
            <a:ext cx="9144001" cy="16557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E2DFCC"/>
                </a:solidFill>
              </a:defRPr>
            </a:lvl1pPr>
            <a:lvl2pPr marL="0" indent="0" algn="ctr">
              <a:buSzTx/>
              <a:buFontTx/>
              <a:buNone/>
              <a:defRPr sz="2400">
                <a:solidFill>
                  <a:srgbClr val="E2DFCC"/>
                </a:solidFill>
              </a:defRPr>
            </a:lvl2pPr>
            <a:lvl3pPr marL="0" indent="0" algn="ctr">
              <a:buSzTx/>
              <a:buFontTx/>
              <a:buNone/>
              <a:defRPr sz="2400">
                <a:solidFill>
                  <a:srgbClr val="E2DFCC"/>
                </a:solidFill>
              </a:defRPr>
            </a:lvl3pPr>
            <a:lvl4pPr marL="0" indent="0" algn="ctr">
              <a:buSzTx/>
              <a:buFontTx/>
              <a:buNone/>
              <a:defRPr sz="2400">
                <a:solidFill>
                  <a:srgbClr val="E2DFCC"/>
                </a:solidFill>
              </a:defRPr>
            </a:lvl4pPr>
            <a:lvl5pPr marL="0" indent="0" algn="ctr">
              <a:buSzTx/>
              <a:buFontTx/>
              <a:buNone/>
              <a:defRPr sz="2400">
                <a:solidFill>
                  <a:srgbClr val="E2DFCC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pic>
        <p:nvPicPr>
          <p:cNvPr id="13" name="图片 10" descr="图片 10"/>
          <p:cNvPicPr>
            <a:picLocks noChangeAspect="1"/>
          </p:cNvPicPr>
          <p:nvPr/>
        </p:nvPicPr>
        <p:blipFill>
          <a:blip r:embed="rId2">
            <a:extLst/>
          </a:blip>
          <a:srcRect l="0" t="27392" r="0" b="0"/>
          <a:stretch>
            <a:fillRect/>
          </a:stretch>
        </p:blipFill>
        <p:spPr>
          <a:xfrm>
            <a:off x="1960096" y="0"/>
            <a:ext cx="8175677" cy="333416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直接连接符 8"/>
          <p:cNvSpPr/>
          <p:nvPr/>
        </p:nvSpPr>
        <p:spPr>
          <a:xfrm>
            <a:off x="2886633" y="4108260"/>
            <a:ext cx="6418734" cy="35862"/>
          </a:xfrm>
          <a:prstGeom prst="line">
            <a:avLst/>
          </a:prstGeom>
          <a:ln w="25400">
            <a:solidFill>
              <a:srgbClr val="F2F2F2">
                <a:alpha val="70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104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0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大標題文字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E2DFC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13" name="內文層級一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2DFCC"/>
                </a:solidFill>
              </a:defRPr>
            </a:lvl1pPr>
            <a:lvl2pPr>
              <a:defRPr>
                <a:solidFill>
                  <a:srgbClr val="E2DFCC"/>
                </a:solidFill>
              </a:defRPr>
            </a:lvl2pPr>
            <a:lvl3pPr>
              <a:defRPr>
                <a:solidFill>
                  <a:srgbClr val="E2DFCC"/>
                </a:solidFill>
              </a:defRPr>
            </a:lvl3pPr>
            <a:lvl4pPr>
              <a:defRPr>
                <a:solidFill>
                  <a:srgbClr val="E2DFCC"/>
                </a:solidFill>
              </a:defRPr>
            </a:lvl4pPr>
            <a:lvl5pPr>
              <a:defRPr>
                <a:solidFill>
                  <a:srgbClr val="E2DFCC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1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大標題文字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2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1pPr>
            <a:lvl2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2pPr>
            <a:lvl3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3pPr>
            <a:lvl4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4pPr>
            <a:lvl5pPr marL="0" indent="0" algn="ctr">
              <a:buSzTx/>
              <a:buFontTx/>
              <a:buNone/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3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大標題文字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0" name="內文層級一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49" name="內文層級一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58" name="內文層級一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59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6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大標題文字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83" name="內文層級一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0000"/>
                </a:solidFill>
              </a:defRPr>
            </a:lvl1pPr>
            <a:lvl2pPr marL="718457" indent="-261257">
              <a:defRPr sz="3200">
                <a:solidFill>
                  <a:srgbClr val="000000"/>
                </a:solidFill>
              </a:defRPr>
            </a:lvl2pPr>
            <a:lvl3pPr marL="1219200" indent="-304800">
              <a:defRPr sz="3200">
                <a:solidFill>
                  <a:srgbClr val="000000"/>
                </a:solidFill>
              </a:defRPr>
            </a:lvl3pPr>
            <a:lvl4pPr marL="1737360" indent="-365760">
              <a:defRPr sz="3200">
                <a:solidFill>
                  <a:srgbClr val="000000"/>
                </a:solidFill>
              </a:defRPr>
            </a:lvl4pPr>
            <a:lvl5pPr marL="2194560" indent="-365760">
              <a:defRPr sz="32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84" name="Text Placeholder 3"/>
          <p:cNvSpPr/>
          <p:nvPr>
            <p:ph type="body" sz="quarter" idx="13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600" y="365178"/>
            <a:ext cx="4080806" cy="4080806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大標題文字"/>
          <p:cNvSpPr txBox="1"/>
          <p:nvPr>
            <p:ph type="title"/>
          </p:nvPr>
        </p:nvSpPr>
        <p:spPr>
          <a:xfrm>
            <a:off x="821202" y="3918186"/>
            <a:ext cx="10515601" cy="1325566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E2DFC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大標題文字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193" name="Picture Placeholder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4" name="內文層級一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0"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竖排文字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03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04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垂直排列标题与&#10;文本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大標題文字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212" name="內文層級一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大標題文字"/>
          <p:cNvSpPr txBox="1"/>
          <p:nvPr>
            <p:ph type="title"/>
          </p:nvPr>
        </p:nvSpPr>
        <p:spPr>
          <a:xfrm>
            <a:off x="244641" y="0"/>
            <a:ext cx="3200401" cy="114525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E2DFC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32" name="內文層級一…"/>
          <p:cNvSpPr txBox="1"/>
          <p:nvPr>
            <p:ph type="body" sz="quarter" idx="1"/>
          </p:nvPr>
        </p:nvSpPr>
        <p:spPr>
          <a:xfrm>
            <a:off x="1182141" y="4005950"/>
            <a:ext cx="2856459" cy="205965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2DFCC"/>
                </a:solidFill>
              </a:defRPr>
            </a:lvl1pPr>
            <a:lvl2pPr>
              <a:defRPr>
                <a:solidFill>
                  <a:srgbClr val="E2DFCC"/>
                </a:solidFill>
              </a:defRPr>
            </a:lvl2pPr>
            <a:lvl3pPr>
              <a:defRPr>
                <a:solidFill>
                  <a:srgbClr val="E2DFCC"/>
                </a:solidFill>
              </a:defRPr>
            </a:lvl3pPr>
            <a:lvl4pPr>
              <a:defRPr>
                <a:solidFill>
                  <a:srgbClr val="E2DFCC"/>
                </a:solidFill>
              </a:defRPr>
            </a:lvl4pPr>
            <a:lvl5pPr>
              <a:defRPr>
                <a:solidFill>
                  <a:srgbClr val="E2DFCC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3" name="图片占位符 21"/>
          <p:cNvSpPr/>
          <p:nvPr>
            <p:ph type="pic" sz="quarter" idx="13"/>
          </p:nvPr>
        </p:nvSpPr>
        <p:spPr>
          <a:xfrm>
            <a:off x="1183447" y="1741609"/>
            <a:ext cx="2855156" cy="20150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图片占位符 26"/>
          <p:cNvSpPr/>
          <p:nvPr>
            <p:ph type="pic" sz="quarter" idx="14"/>
          </p:nvPr>
        </p:nvSpPr>
        <p:spPr>
          <a:xfrm>
            <a:off x="4513176" y="1735762"/>
            <a:ext cx="2908265" cy="20150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图片占位符 27"/>
          <p:cNvSpPr/>
          <p:nvPr>
            <p:ph type="pic" sz="quarter" idx="15"/>
          </p:nvPr>
        </p:nvSpPr>
        <p:spPr>
          <a:xfrm>
            <a:off x="7896017" y="1735762"/>
            <a:ext cx="2867028" cy="20208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" name="文本占位符 18"/>
          <p:cNvSpPr/>
          <p:nvPr>
            <p:ph type="body" sz="quarter" idx="16"/>
          </p:nvPr>
        </p:nvSpPr>
        <p:spPr>
          <a:xfrm>
            <a:off x="4539079" y="4023748"/>
            <a:ext cx="2856461" cy="20579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" name="文本占位符 18"/>
          <p:cNvSpPr/>
          <p:nvPr>
            <p:ph type="body" sz="quarter" idx="17"/>
          </p:nvPr>
        </p:nvSpPr>
        <p:spPr>
          <a:xfrm>
            <a:off x="7906584" y="4005950"/>
            <a:ext cx="2856461" cy="205965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" name="直接连接符 31"/>
          <p:cNvSpPr/>
          <p:nvPr/>
        </p:nvSpPr>
        <p:spPr>
          <a:xfrm flipV="1">
            <a:off x="-2" y="941696"/>
            <a:ext cx="12192005" cy="13650"/>
          </a:xfrm>
          <a:prstGeom prst="line">
            <a:avLst/>
          </a:prstGeom>
          <a:ln w="34925">
            <a:solidFill>
              <a:srgbClr val="F2F2F2">
                <a:alpha val="70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图片占位符 26"/>
          <p:cNvSpPr/>
          <p:nvPr>
            <p:ph type="pic" sz="half" idx="13"/>
          </p:nvPr>
        </p:nvSpPr>
        <p:spPr>
          <a:xfrm>
            <a:off x="5113420" y="2051330"/>
            <a:ext cx="6240380" cy="36849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" name="大標題文字"/>
          <p:cNvSpPr txBox="1"/>
          <p:nvPr>
            <p:ph type="title"/>
          </p:nvPr>
        </p:nvSpPr>
        <p:spPr>
          <a:xfrm>
            <a:off x="288758" y="0"/>
            <a:ext cx="6497054" cy="1325563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E2DFC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48" name="直接连接符 28"/>
          <p:cNvSpPr/>
          <p:nvPr/>
        </p:nvSpPr>
        <p:spPr>
          <a:xfrm flipV="1">
            <a:off x="-2" y="941696"/>
            <a:ext cx="12192005" cy="13650"/>
          </a:xfrm>
          <a:prstGeom prst="line">
            <a:avLst/>
          </a:prstGeom>
          <a:ln w="34925">
            <a:solidFill>
              <a:srgbClr val="F2F2F2">
                <a:alpha val="70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xfrm>
            <a:off x="278313" y="0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直接连接符 9"/>
          <p:cNvSpPr/>
          <p:nvPr/>
        </p:nvSpPr>
        <p:spPr>
          <a:xfrm flipV="1">
            <a:off x="-2" y="941696"/>
            <a:ext cx="12192005" cy="13650"/>
          </a:xfrm>
          <a:prstGeom prst="line">
            <a:avLst/>
          </a:prstGeom>
          <a:ln w="34925">
            <a:solidFill>
              <a:srgbClr val="F2F2F2">
                <a:alpha val="70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大標題文字"/>
          <p:cNvSpPr txBox="1"/>
          <p:nvPr>
            <p:ph type="title"/>
          </p:nvPr>
        </p:nvSpPr>
        <p:spPr>
          <a:xfrm>
            <a:off x="203578" y="19269"/>
            <a:ext cx="6305268" cy="1325564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E2DFCC"/>
                </a:solidFill>
              </a:defRPr>
            </a:lvl1pPr>
          </a:lstStyle>
          <a:p>
            <a:pPr/>
            <a:r>
              <a:t>大標題文字</a:t>
            </a:r>
          </a:p>
        </p:txBody>
      </p:sp>
      <p:sp>
        <p:nvSpPr>
          <p:cNvPr id="66" name="直接连接符 37"/>
          <p:cNvSpPr/>
          <p:nvPr/>
        </p:nvSpPr>
        <p:spPr>
          <a:xfrm flipV="1">
            <a:off x="-2" y="941696"/>
            <a:ext cx="12192005" cy="13650"/>
          </a:xfrm>
          <a:prstGeom prst="line">
            <a:avLst/>
          </a:prstGeom>
          <a:ln w="34925">
            <a:solidFill>
              <a:srgbClr val="F2F2F2">
                <a:alpha val="70000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" name="图片占位符 39"/>
          <p:cNvSpPr/>
          <p:nvPr>
            <p:ph type="pic" sz="quarter" idx="13"/>
          </p:nvPr>
        </p:nvSpPr>
        <p:spPr>
          <a:xfrm>
            <a:off x="838200" y="1430882"/>
            <a:ext cx="3200401" cy="20542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8" name="图片占位符 39"/>
          <p:cNvSpPr/>
          <p:nvPr>
            <p:ph type="pic" sz="quarter" idx="14"/>
          </p:nvPr>
        </p:nvSpPr>
        <p:spPr>
          <a:xfrm>
            <a:off x="4405312" y="3788128"/>
            <a:ext cx="3381378" cy="20542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图片占位符 39"/>
          <p:cNvSpPr/>
          <p:nvPr>
            <p:ph type="pic" sz="quarter" idx="15"/>
          </p:nvPr>
        </p:nvSpPr>
        <p:spPr>
          <a:xfrm>
            <a:off x="838200" y="3788130"/>
            <a:ext cx="3200400" cy="2054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0" name="图片占位符 39"/>
          <p:cNvSpPr/>
          <p:nvPr>
            <p:ph type="pic" sz="quarter" idx="16"/>
          </p:nvPr>
        </p:nvSpPr>
        <p:spPr>
          <a:xfrm>
            <a:off x="4405312" y="1457942"/>
            <a:ext cx="3381378" cy="20542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7" descr="图片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9667" y="866634"/>
            <a:ext cx="5290933" cy="5290936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大標題文字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94" name="图片占位符 2"/>
          <p:cNvSpPr/>
          <p:nvPr>
            <p:ph type="pic" sz="half" idx="13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內文層級一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9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9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70F"/>
          </a:solidFill>
          <a:uFillTx/>
          <a:latin typeface="腾祥睿黑简-W3"/>
          <a:ea typeface="腾祥睿黑简-W3"/>
          <a:cs typeface="腾祥睿黑简-W3"/>
          <a:sym typeface="腾祥睿黑简-W3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70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 txBox="1"/>
          <p:nvPr>
            <p:ph type="ctrTitle"/>
          </p:nvPr>
        </p:nvSpPr>
        <p:spPr>
          <a:xfrm>
            <a:off x="1475908" y="1163522"/>
            <a:ext cx="9144001" cy="2387601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五組＿國軍生理狀況監控系統</a:t>
            </a:r>
          </a:p>
        </p:txBody>
      </p:sp>
      <p:sp>
        <p:nvSpPr>
          <p:cNvPr id="223" name="副标题 2"/>
          <p:cNvSpPr txBox="1"/>
          <p:nvPr>
            <p:ph type="subTitle" sz="half" idx="1"/>
          </p:nvPr>
        </p:nvSpPr>
        <p:spPr>
          <a:xfrm>
            <a:off x="2894937" y="3498917"/>
            <a:ext cx="6402125" cy="2991888"/>
          </a:xfrm>
          <a:prstGeom prst="rect">
            <a:avLst/>
          </a:prstGeom>
        </p:spPr>
        <p:txBody>
          <a:bodyPr/>
          <a:lstStyle/>
          <a:p>
            <a:pPr algn="l">
              <a:defRPr sz="30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指導教授：蘇國瑋</a:t>
            </a:r>
          </a:p>
          <a:p>
            <a:pPr algn="l">
              <a:defRPr sz="30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組員：0524008 陳建宇</a:t>
            </a:r>
          </a:p>
          <a:p>
            <a:pPr lvl="2" indent="914400" algn="l">
              <a:defRPr sz="30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 0524026 朱善美</a:t>
            </a:r>
          </a:p>
          <a:p>
            <a:pPr lvl="2" indent="914400" algn="l">
              <a:defRPr sz="3000">
                <a:latin typeface="微軟正黑體"/>
                <a:ea typeface="微軟正黑體"/>
                <a:cs typeface="微軟正黑體"/>
                <a:sym typeface="微軟正黑體"/>
              </a:defRPr>
            </a:pPr>
            <a:r>
              <a:t>  0524066 劉忠守</a:t>
            </a:r>
          </a:p>
        </p:txBody>
      </p:sp>
    </p:spTree>
  </p:cSld>
  <p:clrMapOvr>
    <a:masterClrMapping/>
  </p:clrMapOvr>
  <p:transition xmlns:p14="http://schemas.microsoft.com/office/powerpoint/2010/main" spd="med" advClick="0" advTm="8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标题 2"/>
          <p:cNvSpPr txBox="1"/>
          <p:nvPr>
            <p:ph type="title"/>
          </p:nvPr>
        </p:nvSpPr>
        <p:spPr>
          <a:xfrm>
            <a:off x="203579" y="19270"/>
            <a:ext cx="6305266" cy="1325563"/>
          </a:xfrm>
          <a:prstGeom prst="rect">
            <a:avLst/>
          </a:prstGeom>
        </p:spPr>
        <p:txBody>
          <a:bodyPr/>
          <a:lstStyle/>
          <a:p>
            <a:pPr/>
            <a:r>
              <a:t>預期畫面</a:t>
            </a:r>
          </a:p>
        </p:txBody>
      </p:sp>
      <p:pic>
        <p:nvPicPr>
          <p:cNvPr id="324" name="1.jpg" descr="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8494" y="1389976"/>
            <a:ext cx="2746007" cy="5082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2.jpg" descr="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2996" y="1389976"/>
            <a:ext cx="2746008" cy="5082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3.jpg" descr="3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77498" y="1389976"/>
            <a:ext cx="2746007" cy="50828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bi.png" descr="bi.png"/>
          <p:cNvPicPr>
            <a:picLocks noChangeAspect="1"/>
          </p:cNvPicPr>
          <p:nvPr/>
        </p:nvPicPr>
        <p:blipFill>
          <a:blip r:embed="rId5">
            <a:extLst/>
          </a:blip>
          <a:srcRect l="67512" t="31804" r="2065" b="9828"/>
          <a:stretch>
            <a:fillRect/>
          </a:stretch>
        </p:blipFill>
        <p:spPr>
          <a:xfrm>
            <a:off x="8582311" y="2360196"/>
            <a:ext cx="2136494" cy="25668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3" grpId="1"/>
      <p:bldP build="whole" bldLvl="1" animBg="1" rev="0" advAuto="0" spid="325" grpId="2"/>
      <p:bldP build="whole" bldLvl="1" animBg="1" rev="0" advAuto="0" spid="326" grpId="3"/>
      <p:bldP build="whole" bldLvl="1" animBg="1" rev="0" advAuto="0" spid="327" grpId="4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 3"/>
          <p:cNvSpPr txBox="1"/>
          <p:nvPr>
            <p:ph type="title"/>
          </p:nvPr>
        </p:nvSpPr>
        <p:spPr>
          <a:xfrm>
            <a:off x="821202" y="3918186"/>
            <a:ext cx="10515601" cy="1325566"/>
          </a:xfrm>
          <a:prstGeom prst="rect">
            <a:avLst/>
          </a:prstGeom>
        </p:spPr>
        <p:txBody>
          <a:bodyPr/>
          <a:lstStyle/>
          <a:p>
            <a:pPr/>
            <a:r>
              <a:t>目前執行進度</a:t>
            </a:r>
          </a:p>
        </p:txBody>
      </p:sp>
      <p:sp>
        <p:nvSpPr>
          <p:cNvPr id="330" name="文本框 4"/>
          <p:cNvSpPr txBox="1"/>
          <p:nvPr/>
        </p:nvSpPr>
        <p:spPr>
          <a:xfrm>
            <a:off x="5456663" y="1080245"/>
            <a:ext cx="1278672" cy="219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8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标题 2"/>
          <p:cNvSpPr txBox="1"/>
          <p:nvPr>
            <p:ph type="title"/>
          </p:nvPr>
        </p:nvSpPr>
        <p:spPr>
          <a:xfrm>
            <a:off x="288757" y="0"/>
            <a:ext cx="4248002" cy="1325563"/>
          </a:xfrm>
          <a:prstGeom prst="rect">
            <a:avLst/>
          </a:prstGeom>
        </p:spPr>
        <p:txBody>
          <a:bodyPr/>
          <a:lstStyle/>
          <a:p>
            <a:pPr/>
            <a:r>
              <a:t>目前執行進度</a:t>
            </a:r>
          </a:p>
        </p:txBody>
      </p:sp>
      <p:graphicFrame>
        <p:nvGraphicFramePr>
          <p:cNvPr id="333" name="表格 2"/>
          <p:cNvGraphicFramePr/>
          <p:nvPr/>
        </p:nvGraphicFramePr>
        <p:xfrm>
          <a:off x="327849" y="1281711"/>
          <a:ext cx="11536303" cy="523497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307260"/>
                <a:gridCol w="1280956"/>
                <a:gridCol w="1324681"/>
                <a:gridCol w="1324681"/>
                <a:gridCol w="1324681"/>
                <a:gridCol w="1324681"/>
                <a:gridCol w="1324681"/>
                <a:gridCol w="1324681"/>
              </a:tblGrid>
              <a:tr h="657873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任務名稱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11月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12月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1月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2月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3月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4月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5月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23462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初步設計介面、功能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98941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選定開發軟體、智能手環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98941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後台APP開發、連接手環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98941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LogLoop大數據分析研究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798941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後台整合以及測試裝置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657873">
                <a:tc>
                  <a:txBody>
                    <a:bodyPr/>
                    <a:lstStyle/>
                    <a:p>
                      <a:pPr algn="ctr" defTabSz="914377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rPr>
                        <a:t>製作詳細專案報告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377">
                        <a:defRPr b="1" sz="1500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矩形 18"/>
          <p:cNvSpPr/>
          <p:nvPr/>
        </p:nvSpPr>
        <p:spPr>
          <a:xfrm>
            <a:off x="3281538" y="2175562"/>
            <a:ext cx="1951334" cy="243627"/>
          </a:xfrm>
          <a:prstGeom prst="rect">
            <a:avLst/>
          </a:prstGeom>
          <a:solidFill>
            <a:srgbClr val="ED7D3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35" name="矩形 17"/>
          <p:cNvSpPr/>
          <p:nvPr/>
        </p:nvSpPr>
        <p:spPr>
          <a:xfrm>
            <a:off x="3511424" y="2942576"/>
            <a:ext cx="1133978" cy="243627"/>
          </a:xfrm>
          <a:prstGeom prst="rect">
            <a:avLst/>
          </a:prstGeom>
          <a:solidFill>
            <a:srgbClr val="5B9BD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36" name="矩形 19"/>
          <p:cNvSpPr/>
          <p:nvPr/>
        </p:nvSpPr>
        <p:spPr>
          <a:xfrm>
            <a:off x="4578451" y="3751986"/>
            <a:ext cx="2700917" cy="243627"/>
          </a:xfrm>
          <a:prstGeom prst="rect">
            <a:avLst/>
          </a:prstGeom>
          <a:solidFill>
            <a:srgbClr val="A5A5A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37" name="矩形 21"/>
          <p:cNvSpPr/>
          <p:nvPr/>
        </p:nvSpPr>
        <p:spPr>
          <a:xfrm>
            <a:off x="4577514" y="4532626"/>
            <a:ext cx="3956921" cy="243627"/>
          </a:xfrm>
          <a:prstGeom prst="rect">
            <a:avLst/>
          </a:prstGeom>
          <a:solidFill>
            <a:srgbClr val="4472C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38" name="矩形 22"/>
          <p:cNvSpPr/>
          <p:nvPr/>
        </p:nvSpPr>
        <p:spPr>
          <a:xfrm>
            <a:off x="7789308" y="5338964"/>
            <a:ext cx="4070509" cy="243627"/>
          </a:xfrm>
          <a:prstGeom prst="rect">
            <a:avLst/>
          </a:prstGeom>
          <a:solidFill>
            <a:srgbClr val="70AD4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39" name="矩形 18"/>
          <p:cNvSpPr/>
          <p:nvPr/>
        </p:nvSpPr>
        <p:spPr>
          <a:xfrm>
            <a:off x="9672394" y="6071875"/>
            <a:ext cx="2189082" cy="243627"/>
          </a:xfrm>
          <a:prstGeom prst="rect">
            <a:avLst/>
          </a:prstGeom>
          <a:solidFill>
            <a:srgbClr val="BE6427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40" name="✔"/>
          <p:cNvSpPr txBox="1"/>
          <p:nvPr/>
        </p:nvSpPr>
        <p:spPr>
          <a:xfrm>
            <a:off x="135427" y="1934156"/>
            <a:ext cx="64146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FF2600"/>
                </a:solidFill>
              </a:defRPr>
            </a:lvl1pPr>
          </a:lstStyle>
          <a:p>
            <a:pPr/>
            <a:r>
              <a:t>✔</a:t>
            </a:r>
          </a:p>
        </p:txBody>
      </p:sp>
      <p:sp>
        <p:nvSpPr>
          <p:cNvPr id="341" name="✔"/>
          <p:cNvSpPr txBox="1"/>
          <p:nvPr/>
        </p:nvSpPr>
        <p:spPr>
          <a:xfrm>
            <a:off x="135427" y="2701170"/>
            <a:ext cx="641468" cy="726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5000">
                <a:solidFill>
                  <a:srgbClr val="FF2600"/>
                </a:solidFill>
              </a:defRPr>
            </a:lvl1pPr>
          </a:lstStyle>
          <a:p>
            <a:pPr/>
            <a:r>
              <a:t>✔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2"/>
      <p:bldP build="whole" bldLvl="1" animBg="1" rev="0" advAuto="0" spid="34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标题 2"/>
          <p:cNvSpPr txBox="1"/>
          <p:nvPr>
            <p:ph type="title" idx="4294967295"/>
          </p:nvPr>
        </p:nvSpPr>
        <p:spPr>
          <a:xfrm>
            <a:off x="0" y="19050"/>
            <a:ext cx="6305550" cy="1325563"/>
          </a:xfrm>
          <a:prstGeom prst="rect">
            <a:avLst/>
          </a:prstGeom>
        </p:spPr>
        <p:txBody>
          <a:bodyPr/>
          <a:lstStyle/>
          <a:p>
            <a:pPr/>
            <a:r>
              <a:t>添加标题</a:t>
            </a:r>
          </a:p>
        </p:txBody>
      </p:sp>
      <p:pic>
        <p:nvPicPr>
          <p:cNvPr id="34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4011" y="1126526"/>
            <a:ext cx="5176216" cy="5176219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文本框 66"/>
          <p:cNvSpPr txBox="1"/>
          <p:nvPr/>
        </p:nvSpPr>
        <p:spPr>
          <a:xfrm>
            <a:off x="4235908" y="2437362"/>
            <a:ext cx="3452420" cy="2529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8000">
                <a:solidFill>
                  <a:srgbClr val="E2DFCC"/>
                </a:solidFill>
              </a:defRPr>
            </a:pPr>
            <a:r>
              <a:t>Thank</a:t>
            </a:r>
          </a:p>
          <a:p>
            <a:pPr algn="ctr">
              <a:defRPr sz="8000">
                <a:solidFill>
                  <a:srgbClr val="E2DFCC"/>
                </a:solidFill>
              </a:defRPr>
            </a:pPr>
            <a: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25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4" grpId="1"/>
      <p:bldP build="whole" bldLvl="1" animBg="1" rev="0" advAuto="0" spid="34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图片 86" descr="图片 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6982" y="844244"/>
            <a:ext cx="5677876" cy="5479987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自由: 形状 83"/>
          <p:cNvSpPr/>
          <p:nvPr/>
        </p:nvSpPr>
        <p:spPr>
          <a:xfrm>
            <a:off x="737842" y="-288808"/>
            <a:ext cx="3930558" cy="77159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23" h="21355" fill="norm" stroke="1" extrusionOk="0">
                <a:moveTo>
                  <a:pt x="494" y="44"/>
                </a:moveTo>
                <a:cubicBezTo>
                  <a:pt x="-1395" y="-156"/>
                  <a:pt x="20041" y="-134"/>
                  <a:pt x="20123" y="10655"/>
                </a:cubicBezTo>
                <a:cubicBezTo>
                  <a:pt x="20205" y="21444"/>
                  <a:pt x="-149" y="21215"/>
                  <a:pt x="1" y="21355"/>
                </a:cubicBezTo>
              </a:path>
            </a:pathLst>
          </a:custGeom>
          <a:ln w="38100">
            <a:solidFill>
              <a:srgbClr val="1271B7"/>
            </a:solidFill>
            <a:prstDash val="sysDash"/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E2DFCC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7" name="标题 1"/>
          <p:cNvSpPr txBox="1"/>
          <p:nvPr>
            <p:ph type="title" idx="4294967295"/>
          </p:nvPr>
        </p:nvSpPr>
        <p:spPr>
          <a:xfrm>
            <a:off x="1425658" y="2687752"/>
            <a:ext cx="2066928" cy="1325564"/>
          </a:xfrm>
          <a:prstGeom prst="rect">
            <a:avLst/>
          </a:prstGeom>
        </p:spPr>
        <p:txBody>
          <a:bodyPr/>
          <a:lstStyle>
            <a:lvl1pPr>
              <a:defRPr b="1" sz="6600">
                <a:solidFill>
                  <a:srgbClr val="E2DFCC"/>
                </a:solidFill>
              </a:defRPr>
            </a:lvl1pPr>
          </a:lstStyle>
          <a:p>
            <a:pPr/>
            <a:r>
              <a:t>目錄</a:t>
            </a:r>
          </a:p>
        </p:txBody>
      </p:sp>
      <p:sp>
        <p:nvSpPr>
          <p:cNvPr id="228" name="文本框 3"/>
          <p:cNvSpPr txBox="1"/>
          <p:nvPr/>
        </p:nvSpPr>
        <p:spPr>
          <a:xfrm>
            <a:off x="4668301" y="1164934"/>
            <a:ext cx="582670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1、類別圖</a:t>
            </a:r>
          </a:p>
        </p:txBody>
      </p:sp>
      <p:sp>
        <p:nvSpPr>
          <p:cNvPr id="229" name="文本框 44"/>
          <p:cNvSpPr txBox="1"/>
          <p:nvPr/>
        </p:nvSpPr>
        <p:spPr>
          <a:xfrm>
            <a:off x="5051785" y="2330168"/>
            <a:ext cx="582670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2、循序圖</a:t>
            </a:r>
          </a:p>
        </p:txBody>
      </p:sp>
      <p:sp>
        <p:nvSpPr>
          <p:cNvPr id="230" name="文本框 45"/>
          <p:cNvSpPr txBox="1"/>
          <p:nvPr/>
        </p:nvSpPr>
        <p:spPr>
          <a:xfrm>
            <a:off x="5005606" y="3584237"/>
            <a:ext cx="582670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3、測試計畫</a:t>
            </a:r>
          </a:p>
        </p:txBody>
      </p:sp>
      <p:sp>
        <p:nvSpPr>
          <p:cNvPr id="231" name="文本框 46"/>
          <p:cNvSpPr txBox="1"/>
          <p:nvPr/>
        </p:nvSpPr>
        <p:spPr>
          <a:xfrm>
            <a:off x="4592461" y="4891351"/>
            <a:ext cx="5826705" cy="80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0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4、目前執行進度</a:t>
            </a:r>
          </a:p>
        </p:txBody>
      </p:sp>
      <p:grpSp>
        <p:nvGrpSpPr>
          <p:cNvPr id="234" name="组合 66"/>
          <p:cNvGrpSpPr/>
          <p:nvPr/>
        </p:nvGrpSpPr>
        <p:grpSpPr>
          <a:xfrm>
            <a:off x="4207101" y="1797946"/>
            <a:ext cx="3944239" cy="385361"/>
            <a:chOff x="-1" y="0"/>
            <a:chExt cx="3944238" cy="385360"/>
          </a:xfrm>
        </p:grpSpPr>
        <p:sp>
          <p:nvSpPr>
            <p:cNvPr id="232" name="直接连接符 64"/>
            <p:cNvSpPr/>
            <p:nvPr/>
          </p:nvSpPr>
          <p:spPr>
            <a:xfrm>
              <a:off x="230821" y="177468"/>
              <a:ext cx="3713417" cy="15213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233" name="图片 65" descr="图片 6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0"/>
              <a:ext cx="385361" cy="385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7" name="组合 70"/>
          <p:cNvGrpSpPr/>
          <p:nvPr/>
        </p:nvGrpSpPr>
        <p:grpSpPr>
          <a:xfrm>
            <a:off x="4437700" y="2965175"/>
            <a:ext cx="3944240" cy="385361"/>
            <a:chOff x="-1" y="0"/>
            <a:chExt cx="3944238" cy="385360"/>
          </a:xfrm>
        </p:grpSpPr>
        <p:sp>
          <p:nvSpPr>
            <p:cNvPr id="235" name="直接连接符 71"/>
            <p:cNvSpPr/>
            <p:nvPr/>
          </p:nvSpPr>
          <p:spPr>
            <a:xfrm>
              <a:off x="230821" y="177468"/>
              <a:ext cx="3713417" cy="15213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236" name="图片 72" descr="图片 7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0"/>
              <a:ext cx="385361" cy="385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0" name="组合 73"/>
          <p:cNvGrpSpPr/>
          <p:nvPr/>
        </p:nvGrpSpPr>
        <p:grpSpPr>
          <a:xfrm>
            <a:off x="4405909" y="4234455"/>
            <a:ext cx="3944239" cy="385361"/>
            <a:chOff x="-1" y="0"/>
            <a:chExt cx="3944238" cy="385360"/>
          </a:xfrm>
        </p:grpSpPr>
        <p:sp>
          <p:nvSpPr>
            <p:cNvPr id="238" name="直接连接符 74"/>
            <p:cNvSpPr/>
            <p:nvPr/>
          </p:nvSpPr>
          <p:spPr>
            <a:xfrm>
              <a:off x="230821" y="177468"/>
              <a:ext cx="3713417" cy="15213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239" name="图片 75" descr="图片 7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0"/>
              <a:ext cx="385361" cy="385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3" name="组合 76"/>
          <p:cNvGrpSpPr/>
          <p:nvPr/>
        </p:nvGrpSpPr>
        <p:grpSpPr>
          <a:xfrm>
            <a:off x="3883142" y="5525128"/>
            <a:ext cx="4592156" cy="448665"/>
            <a:chOff x="-1" y="0"/>
            <a:chExt cx="4592154" cy="448663"/>
          </a:xfrm>
        </p:grpSpPr>
        <p:sp>
          <p:nvSpPr>
            <p:cNvPr id="241" name="直接连接符 77"/>
            <p:cNvSpPr/>
            <p:nvPr/>
          </p:nvSpPr>
          <p:spPr>
            <a:xfrm>
              <a:off x="268737" y="206620"/>
              <a:ext cx="4323417" cy="17712"/>
            </a:xfrm>
            <a:prstGeom prst="line">
              <a:avLst/>
            </a:prstGeom>
            <a:noFill/>
            <a:ln w="6350" cap="flat">
              <a:solidFill>
                <a:srgbClr val="F2F2F2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242" name="图片 78" descr="图片 7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1"/>
              <a:ext cx="448662" cy="4486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5000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5" dur="3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3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3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00"/>
                            </p:stCondLst>
                            <p:childTnLst>
                              <p:par>
                                <p:cTn id="33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3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3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0"/>
      <p:bldP build="whole" bldLvl="1" animBg="1" rev="0" advAuto="0" spid="228" grpId="5"/>
      <p:bldP build="whole" bldLvl="1" animBg="1" rev="0" advAuto="0" spid="231" grpId="11"/>
      <p:bldP build="whole" bldLvl="1" animBg="1" rev="0" advAuto="0" spid="225" grpId="1"/>
      <p:bldP build="whole" bldLvl="1" animBg="1" rev="0" advAuto="0" spid="229" grpId="7"/>
      <p:bldP build="whole" bldLvl="1" animBg="1" rev="0" advAuto="0" spid="226" grpId="3"/>
      <p:bldP build="whole" bldLvl="1" animBg="1" rev="0" advAuto="0" spid="237" grpId="6"/>
      <p:bldP build="whole" bldLvl="1" animBg="1" rev="0" advAuto="0" spid="240" grpId="8"/>
      <p:bldP build="whole" bldLvl="1" animBg="1" rev="0" advAuto="0" spid="230" grpId="9"/>
      <p:bldP build="whole" bldLvl="1" animBg="1" rev="0" advAuto="0" spid="234" grpId="4"/>
      <p:bldP build="whole" bldLvl="1" animBg="1" rev="0" advAuto="0" spid="227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3"/>
          <p:cNvSpPr txBox="1"/>
          <p:nvPr>
            <p:ph type="title"/>
          </p:nvPr>
        </p:nvSpPr>
        <p:spPr>
          <a:xfrm>
            <a:off x="821202" y="3918186"/>
            <a:ext cx="10515601" cy="1325566"/>
          </a:xfrm>
          <a:prstGeom prst="rect">
            <a:avLst/>
          </a:prstGeom>
        </p:spPr>
        <p:txBody>
          <a:bodyPr/>
          <a:lstStyle/>
          <a:p>
            <a:pPr/>
            <a:r>
              <a:t>類別圖</a:t>
            </a:r>
          </a:p>
        </p:txBody>
      </p:sp>
      <p:sp>
        <p:nvSpPr>
          <p:cNvPr id="246" name="文本框 4"/>
          <p:cNvSpPr txBox="1"/>
          <p:nvPr/>
        </p:nvSpPr>
        <p:spPr>
          <a:xfrm>
            <a:off x="5518365" y="1105645"/>
            <a:ext cx="1155270" cy="219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8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标题 8"/>
          <p:cNvSpPr txBox="1"/>
          <p:nvPr>
            <p:ph type="title"/>
          </p:nvPr>
        </p:nvSpPr>
        <p:spPr>
          <a:xfrm>
            <a:off x="265177" y="-1"/>
            <a:ext cx="4248002" cy="1324802"/>
          </a:xfrm>
          <a:prstGeom prst="rect">
            <a:avLst/>
          </a:prstGeom>
        </p:spPr>
        <p:txBody>
          <a:bodyPr/>
          <a:lstStyle/>
          <a:p>
            <a:pPr/>
            <a:r>
              <a:t>類別圖</a:t>
            </a:r>
          </a:p>
        </p:txBody>
      </p:sp>
      <p:graphicFrame>
        <p:nvGraphicFramePr>
          <p:cNvPr id="249" name="表格"/>
          <p:cNvGraphicFramePr/>
          <p:nvPr/>
        </p:nvGraphicFramePr>
        <p:xfrm>
          <a:off x="371578" y="2976979"/>
          <a:ext cx="1884518" cy="15490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884517"/>
              </a:tblGrid>
              <a:tr h="38326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使用者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666838"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-email</a:t>
                      </a:r>
                    </a:p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-密碼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9896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＋使用者登入()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表格"/>
          <p:cNvGraphicFramePr/>
          <p:nvPr/>
        </p:nvGraphicFramePr>
        <p:xfrm>
          <a:off x="4101088" y="2833511"/>
          <a:ext cx="2054128" cy="183600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054127"/>
              </a:tblGrid>
              <a:tr h="42597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即時資訊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  <a:tr h="855463"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-軍兵姓名</a:t>
                      </a:r>
                    </a:p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-生理狀況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5457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＋顯示即時資訊()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1" name="線條"/>
          <p:cNvSpPr/>
          <p:nvPr/>
        </p:nvSpPr>
        <p:spPr>
          <a:xfrm>
            <a:off x="2214598" y="3764215"/>
            <a:ext cx="1884518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1"/>
          <p:cNvSpPr txBox="1"/>
          <p:nvPr/>
        </p:nvSpPr>
        <p:spPr>
          <a:xfrm>
            <a:off x="2322660" y="331914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3" name="1"/>
          <p:cNvSpPr txBox="1"/>
          <p:nvPr/>
        </p:nvSpPr>
        <p:spPr>
          <a:xfrm>
            <a:off x="3759779" y="3319140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4" name="進入"/>
          <p:cNvSpPr txBox="1"/>
          <p:nvPr/>
        </p:nvSpPr>
        <p:spPr>
          <a:xfrm>
            <a:off x="2876188" y="3281040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進入</a:t>
            </a:r>
          </a:p>
        </p:txBody>
      </p:sp>
      <p:sp>
        <p:nvSpPr>
          <p:cNvPr id="255" name="線條"/>
          <p:cNvSpPr/>
          <p:nvPr/>
        </p:nvSpPr>
        <p:spPr>
          <a:xfrm>
            <a:off x="6160117" y="3370236"/>
            <a:ext cx="775205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256" name="表格"/>
          <p:cNvGraphicFramePr/>
          <p:nvPr/>
        </p:nvGraphicFramePr>
        <p:xfrm>
          <a:off x="8980347" y="1915424"/>
          <a:ext cx="2840074" cy="15617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40073"/>
              </a:tblGrid>
              <a:tr h="370031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軍兵姓名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  <a:tr h="734612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     -取得軍兵當前位置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571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＋取得即時位置()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7" name="1"/>
          <p:cNvSpPr txBox="1"/>
          <p:nvPr/>
        </p:nvSpPr>
        <p:spPr>
          <a:xfrm>
            <a:off x="7006660" y="2288084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8" name="進入"/>
          <p:cNvSpPr txBox="1"/>
          <p:nvPr/>
        </p:nvSpPr>
        <p:spPr>
          <a:xfrm>
            <a:off x="7612299" y="2271470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進入</a:t>
            </a:r>
          </a:p>
        </p:txBody>
      </p:sp>
      <p:sp>
        <p:nvSpPr>
          <p:cNvPr id="259" name="＊"/>
          <p:cNvSpPr txBox="1"/>
          <p:nvPr/>
        </p:nvSpPr>
        <p:spPr>
          <a:xfrm>
            <a:off x="8548003" y="2271470"/>
            <a:ext cx="3327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＊</a:t>
            </a:r>
          </a:p>
        </p:txBody>
      </p:sp>
      <p:sp>
        <p:nvSpPr>
          <p:cNvPr id="260" name="▶"/>
          <p:cNvSpPr txBox="1"/>
          <p:nvPr/>
        </p:nvSpPr>
        <p:spPr>
          <a:xfrm>
            <a:off x="3025951" y="2861363"/>
            <a:ext cx="30527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▶</a:t>
            </a:r>
          </a:p>
        </p:txBody>
      </p:sp>
      <p:sp>
        <p:nvSpPr>
          <p:cNvPr id="261" name="▶"/>
          <p:cNvSpPr txBox="1"/>
          <p:nvPr/>
        </p:nvSpPr>
        <p:spPr>
          <a:xfrm>
            <a:off x="7740329" y="1910646"/>
            <a:ext cx="30527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▶</a:t>
            </a:r>
          </a:p>
        </p:txBody>
      </p:sp>
      <p:graphicFrame>
        <p:nvGraphicFramePr>
          <p:cNvPr id="262" name="表格"/>
          <p:cNvGraphicFramePr/>
          <p:nvPr/>
        </p:nvGraphicFramePr>
        <p:xfrm>
          <a:off x="8980347" y="3749973"/>
          <a:ext cx="2840074" cy="203984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840073"/>
              </a:tblGrid>
              <a:tr h="410181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600">
                          <a:solidFill>
                            <a:srgbClr val="FFFFFF"/>
                          </a:solidFill>
                        </a:rPr>
                        <a:t>生理狀況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  <a:tr h="1122936">
                <a:tc>
                  <a:txBody>
                    <a:bodyPr/>
                    <a:lstStyle/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-心跳頻率</a:t>
                      </a:r>
                    </a:p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-血氧濃度</a:t>
                      </a:r>
                    </a:p>
                    <a:p>
                      <a:pPr algn="l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     -血壓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5067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/>
                        <a:t>＋取得即時、歷史生理狀況()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3" name="線條"/>
          <p:cNvSpPr/>
          <p:nvPr/>
        </p:nvSpPr>
        <p:spPr>
          <a:xfrm>
            <a:off x="6160117" y="4133062"/>
            <a:ext cx="775205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線條"/>
          <p:cNvSpPr/>
          <p:nvPr/>
        </p:nvSpPr>
        <p:spPr>
          <a:xfrm flipV="1">
            <a:off x="6925072" y="2710628"/>
            <a:ext cx="2" cy="659610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線條"/>
          <p:cNvSpPr/>
          <p:nvPr/>
        </p:nvSpPr>
        <p:spPr>
          <a:xfrm flipV="1">
            <a:off x="6937772" y="4125135"/>
            <a:ext cx="2" cy="659609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線條"/>
          <p:cNvSpPr/>
          <p:nvPr/>
        </p:nvSpPr>
        <p:spPr>
          <a:xfrm>
            <a:off x="6910286" y="2696311"/>
            <a:ext cx="2066830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7" name="線條"/>
          <p:cNvSpPr/>
          <p:nvPr/>
        </p:nvSpPr>
        <p:spPr>
          <a:xfrm>
            <a:off x="6910286" y="4769896"/>
            <a:ext cx="2066830" cy="2"/>
          </a:xfrm>
          <a:prstGeom prst="line">
            <a:avLst/>
          </a:prstGeom>
          <a:ln w="254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8" name="1"/>
          <p:cNvSpPr txBox="1"/>
          <p:nvPr/>
        </p:nvSpPr>
        <p:spPr>
          <a:xfrm>
            <a:off x="6955928" y="4889396"/>
            <a:ext cx="231274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9" name="進入"/>
          <p:cNvSpPr txBox="1"/>
          <p:nvPr/>
        </p:nvSpPr>
        <p:spPr>
          <a:xfrm>
            <a:off x="7612299" y="4870346"/>
            <a:ext cx="5613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進入</a:t>
            </a:r>
          </a:p>
        </p:txBody>
      </p:sp>
      <p:sp>
        <p:nvSpPr>
          <p:cNvPr id="270" name="＊"/>
          <p:cNvSpPr txBox="1"/>
          <p:nvPr/>
        </p:nvSpPr>
        <p:spPr>
          <a:xfrm>
            <a:off x="8497272" y="4872780"/>
            <a:ext cx="332737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＊</a:t>
            </a:r>
          </a:p>
        </p:txBody>
      </p:sp>
      <p:sp>
        <p:nvSpPr>
          <p:cNvPr id="271" name="▶"/>
          <p:cNvSpPr txBox="1"/>
          <p:nvPr/>
        </p:nvSpPr>
        <p:spPr>
          <a:xfrm>
            <a:off x="7740329" y="5249283"/>
            <a:ext cx="305279" cy="358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▶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标题 3"/>
          <p:cNvSpPr txBox="1"/>
          <p:nvPr>
            <p:ph type="title"/>
          </p:nvPr>
        </p:nvSpPr>
        <p:spPr>
          <a:xfrm>
            <a:off x="821202" y="3918186"/>
            <a:ext cx="10515601" cy="1325566"/>
          </a:xfrm>
          <a:prstGeom prst="rect">
            <a:avLst/>
          </a:prstGeom>
        </p:spPr>
        <p:txBody>
          <a:bodyPr/>
          <a:lstStyle/>
          <a:p>
            <a:pPr/>
            <a:r>
              <a:t>循序圖</a:t>
            </a:r>
          </a:p>
        </p:txBody>
      </p:sp>
      <p:sp>
        <p:nvSpPr>
          <p:cNvPr id="274" name="文本框 4"/>
          <p:cNvSpPr txBox="1"/>
          <p:nvPr/>
        </p:nvSpPr>
        <p:spPr>
          <a:xfrm>
            <a:off x="5516281" y="1047375"/>
            <a:ext cx="1359100" cy="219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8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标题 2"/>
          <p:cNvSpPr txBox="1"/>
          <p:nvPr>
            <p:ph type="title"/>
          </p:nvPr>
        </p:nvSpPr>
        <p:spPr>
          <a:xfrm>
            <a:off x="203579" y="19270"/>
            <a:ext cx="6305266" cy="1325563"/>
          </a:xfrm>
          <a:prstGeom prst="rect">
            <a:avLst/>
          </a:prstGeom>
        </p:spPr>
        <p:txBody>
          <a:bodyPr/>
          <a:lstStyle/>
          <a:p>
            <a:pPr/>
            <a:r>
              <a:t>循序圖</a:t>
            </a:r>
          </a:p>
        </p:txBody>
      </p:sp>
      <p:sp>
        <p:nvSpPr>
          <p:cNvPr id="277" name="文字方塊 33"/>
          <p:cNvSpPr txBox="1"/>
          <p:nvPr/>
        </p:nvSpPr>
        <p:spPr>
          <a:xfrm>
            <a:off x="2561145" y="2370323"/>
            <a:ext cx="104174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使用者</a:t>
            </a:r>
          </a:p>
        </p:txBody>
      </p:sp>
      <p:sp>
        <p:nvSpPr>
          <p:cNvPr id="278" name="矩形 34"/>
          <p:cNvSpPr/>
          <p:nvPr/>
        </p:nvSpPr>
        <p:spPr>
          <a:xfrm>
            <a:off x="2839816" y="2897553"/>
            <a:ext cx="304131" cy="3741635"/>
          </a:xfrm>
          <a:prstGeom prst="rect">
            <a:avLst/>
          </a:prstGeom>
          <a:solidFill>
            <a:schemeClr val="accent1">
              <a:satOff val="-62215"/>
              <a:lumOff val="40392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279" name="直線單箭頭接點 40"/>
          <p:cNvSpPr/>
          <p:nvPr/>
        </p:nvSpPr>
        <p:spPr>
          <a:xfrm>
            <a:off x="3136043" y="3315903"/>
            <a:ext cx="2174973" cy="2"/>
          </a:xfrm>
          <a:prstGeom prst="line">
            <a:avLst/>
          </a:prstGeom>
          <a:ln w="28575" cap="rnd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直線單箭頭接點 41"/>
          <p:cNvSpPr/>
          <p:nvPr/>
        </p:nvSpPr>
        <p:spPr>
          <a:xfrm flipH="1">
            <a:off x="3143947" y="5290430"/>
            <a:ext cx="2281210" cy="795"/>
          </a:xfrm>
          <a:prstGeom prst="line">
            <a:avLst/>
          </a:prstGeom>
          <a:ln w="28575" cap="rnd">
            <a:solidFill>
              <a:srgbClr val="FFFFFF"/>
            </a:solidFill>
            <a:prstDash val="sys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直線接點 42"/>
          <p:cNvSpPr/>
          <p:nvPr/>
        </p:nvSpPr>
        <p:spPr>
          <a:xfrm flipH="1">
            <a:off x="5521228" y="2638308"/>
            <a:ext cx="2" cy="2653270"/>
          </a:xfrm>
          <a:prstGeom prst="line">
            <a:avLst/>
          </a:prstGeom>
          <a:ln w="28575" cap="rnd">
            <a:solidFill>
              <a:srgbClr val="FFFFFF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文字方塊 43"/>
          <p:cNvSpPr txBox="1"/>
          <p:nvPr/>
        </p:nvSpPr>
        <p:spPr>
          <a:xfrm>
            <a:off x="3691147" y="2904534"/>
            <a:ext cx="1795903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使用者登入</a:t>
            </a:r>
          </a:p>
        </p:txBody>
      </p:sp>
      <p:grpSp>
        <p:nvGrpSpPr>
          <p:cNvPr id="288" name="群組 13"/>
          <p:cNvGrpSpPr/>
          <p:nvPr/>
        </p:nvGrpSpPr>
        <p:grpSpPr>
          <a:xfrm>
            <a:off x="2610906" y="1217732"/>
            <a:ext cx="674873" cy="1001841"/>
            <a:chOff x="0" y="-1"/>
            <a:chExt cx="674872" cy="1001840"/>
          </a:xfrm>
        </p:grpSpPr>
        <p:sp>
          <p:nvSpPr>
            <p:cNvPr id="283" name="橢圓 1"/>
            <p:cNvSpPr/>
            <p:nvPr/>
          </p:nvSpPr>
          <p:spPr>
            <a:xfrm>
              <a:off x="157400" y="-2"/>
              <a:ext cx="360073" cy="360073"/>
            </a:xfrm>
            <a:prstGeom prst="ellips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84" name="直線接點 3"/>
            <p:cNvSpPr/>
            <p:nvPr/>
          </p:nvSpPr>
          <p:spPr>
            <a:xfrm flipH="1">
              <a:off x="337436" y="360069"/>
              <a:ext cx="2" cy="435349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5" name="直線接點 9"/>
            <p:cNvSpPr/>
            <p:nvPr/>
          </p:nvSpPr>
          <p:spPr>
            <a:xfrm>
              <a:off x="-1" y="529626"/>
              <a:ext cx="674874" cy="2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6" name="直線接點 12"/>
            <p:cNvSpPr/>
            <p:nvPr/>
          </p:nvSpPr>
          <p:spPr>
            <a:xfrm flipH="1">
              <a:off x="66224" y="791633"/>
              <a:ext cx="257480" cy="210207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7" name="直線接點 36"/>
            <p:cNvSpPr/>
            <p:nvPr/>
          </p:nvSpPr>
          <p:spPr>
            <a:xfrm>
              <a:off x="343616" y="791633"/>
              <a:ext cx="257480" cy="210207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89" name="矩形 38"/>
          <p:cNvSpPr/>
          <p:nvPr/>
        </p:nvSpPr>
        <p:spPr>
          <a:xfrm>
            <a:off x="5369164" y="2991411"/>
            <a:ext cx="304131" cy="3553920"/>
          </a:xfrm>
          <a:prstGeom prst="rect">
            <a:avLst/>
          </a:prstGeom>
          <a:solidFill>
            <a:schemeClr val="accent1">
              <a:satOff val="-62215"/>
              <a:lumOff val="40392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290" name="文字方塊 6"/>
          <p:cNvSpPr txBox="1"/>
          <p:nvPr/>
        </p:nvSpPr>
        <p:spPr>
          <a:xfrm>
            <a:off x="3614883" y="4867176"/>
            <a:ext cx="141520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驗證登入資訊</a:t>
            </a:r>
          </a:p>
        </p:txBody>
      </p:sp>
      <p:grpSp>
        <p:nvGrpSpPr>
          <p:cNvPr id="293" name="矩形 35"/>
          <p:cNvGrpSpPr/>
          <p:nvPr/>
        </p:nvGrpSpPr>
        <p:grpSpPr>
          <a:xfrm>
            <a:off x="4894196" y="1972014"/>
            <a:ext cx="1310056" cy="718551"/>
            <a:chOff x="0" y="0"/>
            <a:chExt cx="1310055" cy="718549"/>
          </a:xfrm>
        </p:grpSpPr>
        <p:sp>
          <p:nvSpPr>
            <p:cNvPr id="291" name="矩形"/>
            <p:cNvSpPr/>
            <p:nvPr/>
          </p:nvSpPr>
          <p:spPr>
            <a:xfrm>
              <a:off x="-1" y="-1"/>
              <a:ext cx="1310056" cy="718551"/>
            </a:xfrm>
            <a:prstGeom prst="rect">
              <a:avLst/>
            </a:prstGeom>
            <a:solidFill>
              <a:schemeClr val="accent1">
                <a:satOff val="-62215"/>
                <a:lumOff val="403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292" name="即時資訊"/>
            <p:cNvSpPr txBox="1"/>
            <p:nvPr/>
          </p:nvSpPr>
          <p:spPr>
            <a:xfrm>
              <a:off x="-1" y="154805"/>
              <a:ext cx="1310056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即時資訊</a:t>
              </a:r>
            </a:p>
          </p:txBody>
        </p:sp>
      </p:grpSp>
      <p:sp>
        <p:nvSpPr>
          <p:cNvPr id="294" name="直線單箭頭接點 40"/>
          <p:cNvSpPr/>
          <p:nvPr/>
        </p:nvSpPr>
        <p:spPr>
          <a:xfrm>
            <a:off x="5662874" y="3301377"/>
            <a:ext cx="3036949" cy="2"/>
          </a:xfrm>
          <a:prstGeom prst="line">
            <a:avLst/>
          </a:prstGeom>
          <a:ln w="28575" cap="rnd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直線單箭頭接點 41"/>
          <p:cNvSpPr/>
          <p:nvPr/>
        </p:nvSpPr>
        <p:spPr>
          <a:xfrm flipH="1">
            <a:off x="5698609" y="3898532"/>
            <a:ext cx="2930986" cy="2"/>
          </a:xfrm>
          <a:prstGeom prst="line">
            <a:avLst/>
          </a:prstGeom>
          <a:ln w="28575" cap="rnd">
            <a:solidFill>
              <a:srgbClr val="FFFFFF"/>
            </a:solidFill>
            <a:prstDash val="sys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直線接點 42"/>
          <p:cNvSpPr/>
          <p:nvPr/>
        </p:nvSpPr>
        <p:spPr>
          <a:xfrm>
            <a:off x="8923252" y="2476204"/>
            <a:ext cx="2" cy="1318169"/>
          </a:xfrm>
          <a:prstGeom prst="line">
            <a:avLst/>
          </a:prstGeom>
          <a:ln w="28575" cap="rnd">
            <a:solidFill>
              <a:srgbClr val="FFFFFF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文字方塊 43"/>
          <p:cNvSpPr txBox="1"/>
          <p:nvPr/>
        </p:nvSpPr>
        <p:spPr>
          <a:xfrm>
            <a:off x="6466602" y="2897553"/>
            <a:ext cx="141520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選擇軍兵姓名</a:t>
            </a:r>
          </a:p>
        </p:txBody>
      </p:sp>
      <p:sp>
        <p:nvSpPr>
          <p:cNvPr id="298" name="直線單箭頭接點 15"/>
          <p:cNvSpPr/>
          <p:nvPr/>
        </p:nvSpPr>
        <p:spPr>
          <a:xfrm>
            <a:off x="5662874" y="5636826"/>
            <a:ext cx="3036949" cy="2"/>
          </a:xfrm>
          <a:prstGeom prst="line">
            <a:avLst/>
          </a:prstGeom>
          <a:ln w="28575" cap="rnd">
            <a:solidFill>
              <a:srgbClr val="FF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直線單箭頭接點 19"/>
          <p:cNvSpPr/>
          <p:nvPr/>
        </p:nvSpPr>
        <p:spPr>
          <a:xfrm flipH="1">
            <a:off x="5702972" y="6230649"/>
            <a:ext cx="2930987" cy="2"/>
          </a:xfrm>
          <a:prstGeom prst="line">
            <a:avLst/>
          </a:prstGeom>
          <a:ln w="28575" cap="rnd">
            <a:solidFill>
              <a:srgbClr val="FFFFFF"/>
            </a:solidFill>
            <a:prstDash val="sysDash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2" name="矩形 22"/>
          <p:cNvGrpSpPr/>
          <p:nvPr/>
        </p:nvGrpSpPr>
        <p:grpSpPr>
          <a:xfrm>
            <a:off x="8215650" y="4325540"/>
            <a:ext cx="1415207" cy="663315"/>
            <a:chOff x="0" y="0"/>
            <a:chExt cx="1415206" cy="663313"/>
          </a:xfrm>
        </p:grpSpPr>
        <p:sp>
          <p:nvSpPr>
            <p:cNvPr id="300" name="矩形"/>
            <p:cNvSpPr/>
            <p:nvPr/>
          </p:nvSpPr>
          <p:spPr>
            <a:xfrm>
              <a:off x="-1" y="-1"/>
              <a:ext cx="1415207" cy="663314"/>
            </a:xfrm>
            <a:prstGeom prst="rect">
              <a:avLst/>
            </a:prstGeom>
            <a:solidFill>
              <a:schemeClr val="accent1">
                <a:satOff val="-62215"/>
                <a:lumOff val="403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301" name="生理狀況"/>
            <p:cNvSpPr txBox="1"/>
            <p:nvPr/>
          </p:nvSpPr>
          <p:spPr>
            <a:xfrm>
              <a:off x="-1" y="127186"/>
              <a:ext cx="1415207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生理狀況</a:t>
              </a:r>
            </a:p>
          </p:txBody>
        </p:sp>
      </p:grpSp>
      <p:sp>
        <p:nvSpPr>
          <p:cNvPr id="303" name="矩形 38"/>
          <p:cNvSpPr/>
          <p:nvPr/>
        </p:nvSpPr>
        <p:spPr>
          <a:xfrm>
            <a:off x="8771187" y="2938378"/>
            <a:ext cx="304131" cy="1201427"/>
          </a:xfrm>
          <a:prstGeom prst="rect">
            <a:avLst/>
          </a:prstGeom>
          <a:solidFill>
            <a:schemeClr val="accent1">
              <a:satOff val="-62215"/>
              <a:lumOff val="40392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sp>
        <p:nvSpPr>
          <p:cNvPr id="304" name="直線接點 42"/>
          <p:cNvSpPr/>
          <p:nvPr/>
        </p:nvSpPr>
        <p:spPr>
          <a:xfrm>
            <a:off x="8923252" y="5001238"/>
            <a:ext cx="2" cy="1318169"/>
          </a:xfrm>
          <a:prstGeom prst="line">
            <a:avLst/>
          </a:prstGeom>
          <a:ln w="28575" cap="rnd">
            <a:solidFill>
              <a:srgbClr val="FFFFFF"/>
            </a:solidFill>
            <a:prstDash val="sysDas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矩形 38"/>
          <p:cNvSpPr/>
          <p:nvPr/>
        </p:nvSpPr>
        <p:spPr>
          <a:xfrm>
            <a:off x="8771187" y="5285320"/>
            <a:ext cx="304131" cy="1201426"/>
          </a:xfrm>
          <a:prstGeom prst="rect">
            <a:avLst/>
          </a:prstGeom>
          <a:solidFill>
            <a:schemeClr val="accent1">
              <a:satOff val="-62215"/>
              <a:lumOff val="40392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pPr>
          </a:p>
        </p:txBody>
      </p:sp>
      <p:grpSp>
        <p:nvGrpSpPr>
          <p:cNvPr id="308" name="矩形 35"/>
          <p:cNvGrpSpPr/>
          <p:nvPr/>
        </p:nvGrpSpPr>
        <p:grpSpPr>
          <a:xfrm>
            <a:off x="8268225" y="1988054"/>
            <a:ext cx="1310057" cy="663316"/>
            <a:chOff x="0" y="0"/>
            <a:chExt cx="1310055" cy="663314"/>
          </a:xfrm>
        </p:grpSpPr>
        <p:sp>
          <p:nvSpPr>
            <p:cNvPr id="306" name="矩形"/>
            <p:cNvSpPr/>
            <p:nvPr/>
          </p:nvSpPr>
          <p:spPr>
            <a:xfrm>
              <a:off x="-1" y="-1"/>
              <a:ext cx="1310056" cy="663316"/>
            </a:xfrm>
            <a:prstGeom prst="rect">
              <a:avLst/>
            </a:prstGeom>
            <a:solidFill>
              <a:schemeClr val="accent1">
                <a:satOff val="-62215"/>
                <a:lumOff val="4039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pPr>
            </a:p>
          </p:txBody>
        </p:sp>
        <p:sp>
          <p:nvSpPr>
            <p:cNvPr id="307" name="軍兵姓名"/>
            <p:cNvSpPr txBox="1"/>
            <p:nvPr/>
          </p:nvSpPr>
          <p:spPr>
            <a:xfrm>
              <a:off x="-1" y="127187"/>
              <a:ext cx="1310056" cy="4089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solidFill>
                    <a:srgbClr val="FFFFFF"/>
                  </a:solidFill>
                  <a:latin typeface="微軟正黑體"/>
                  <a:ea typeface="微軟正黑體"/>
                  <a:cs typeface="微軟正黑體"/>
                  <a:sym typeface="微軟正黑體"/>
                </a:defRPr>
              </a:lvl1pPr>
            </a:lstStyle>
            <a:p>
              <a:pPr/>
              <a:r>
                <a:t>軍兵姓名</a:t>
              </a:r>
            </a:p>
          </p:txBody>
        </p:sp>
      </p:grpSp>
      <p:sp>
        <p:nvSpPr>
          <p:cNvPr id="309" name="文字方塊 7"/>
          <p:cNvSpPr txBox="1"/>
          <p:nvPr/>
        </p:nvSpPr>
        <p:spPr>
          <a:xfrm>
            <a:off x="5820845" y="5208023"/>
            <a:ext cx="2709690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選擇想得知的歷史生理狀況</a:t>
            </a:r>
          </a:p>
        </p:txBody>
      </p:sp>
      <p:sp>
        <p:nvSpPr>
          <p:cNvPr id="310" name="文字方塊 8"/>
          <p:cNvSpPr txBox="1"/>
          <p:nvPr/>
        </p:nvSpPr>
        <p:spPr>
          <a:xfrm>
            <a:off x="6198846" y="5822872"/>
            <a:ext cx="1953688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顯示歷史生理狀況</a:t>
            </a:r>
          </a:p>
        </p:txBody>
      </p:sp>
      <p:sp>
        <p:nvSpPr>
          <p:cNvPr id="311" name="文字方塊 8"/>
          <p:cNvSpPr txBox="1"/>
          <p:nvPr/>
        </p:nvSpPr>
        <p:spPr>
          <a:xfrm>
            <a:off x="6266405" y="3471733"/>
            <a:ext cx="1869984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700">
                <a:solidFill>
                  <a:srgbClr val="FFFFFF"/>
                </a:solidFill>
                <a:latin typeface="微軟正黑體"/>
                <a:ea typeface="微軟正黑體"/>
                <a:cs typeface="微軟正黑體"/>
                <a:sym typeface="微軟正黑體"/>
              </a:defRPr>
            </a:lvl1pPr>
          </a:lstStyle>
          <a:p>
            <a:pPr/>
            <a:r>
              <a:t>顯示軍兵即時位置</a:t>
            </a:r>
          </a:p>
        </p:txBody>
      </p:sp>
    </p:spTree>
  </p:cSld>
  <p:clrMapOvr>
    <a:masterClrMapping/>
  </p:clrMapOvr>
  <p:transition xmlns:p14="http://schemas.microsoft.com/office/powerpoint/2010/main" spd="med" advClick="0" advTm="10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标题 3"/>
          <p:cNvSpPr txBox="1"/>
          <p:nvPr>
            <p:ph type="title"/>
          </p:nvPr>
        </p:nvSpPr>
        <p:spPr>
          <a:xfrm>
            <a:off x="821202" y="3918186"/>
            <a:ext cx="10515601" cy="1325566"/>
          </a:xfrm>
          <a:prstGeom prst="rect">
            <a:avLst/>
          </a:prstGeom>
        </p:spPr>
        <p:txBody>
          <a:bodyPr/>
          <a:lstStyle/>
          <a:p>
            <a:pPr/>
            <a:r>
              <a:t>測試計畫</a:t>
            </a:r>
          </a:p>
        </p:txBody>
      </p:sp>
      <p:sp>
        <p:nvSpPr>
          <p:cNvPr id="314" name="文本框 4"/>
          <p:cNvSpPr txBox="1"/>
          <p:nvPr/>
        </p:nvSpPr>
        <p:spPr>
          <a:xfrm>
            <a:off x="5528981" y="1098175"/>
            <a:ext cx="1335037" cy="219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3800">
                <a:solidFill>
                  <a:srgbClr val="E2DFCC"/>
                </a:solidFill>
                <a:latin typeface="腾祥睿黑简-W3"/>
                <a:ea typeface="腾祥睿黑简-W3"/>
                <a:cs typeface="腾祥睿黑简-W3"/>
                <a:sym typeface="腾祥睿黑简-W3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4000" p14:dur="1200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标题 8"/>
          <p:cNvSpPr txBox="1"/>
          <p:nvPr>
            <p:ph type="title"/>
          </p:nvPr>
        </p:nvSpPr>
        <p:spPr>
          <a:xfrm>
            <a:off x="272715" y="-2"/>
            <a:ext cx="4248005" cy="1324983"/>
          </a:xfrm>
          <a:prstGeom prst="rect">
            <a:avLst/>
          </a:prstGeom>
        </p:spPr>
        <p:txBody>
          <a:bodyPr/>
          <a:lstStyle/>
          <a:p>
            <a:pPr/>
            <a:r>
              <a:t>測試計畫</a:t>
            </a:r>
          </a:p>
        </p:txBody>
      </p:sp>
      <p:graphicFrame>
        <p:nvGraphicFramePr>
          <p:cNvPr id="317" name="表格"/>
          <p:cNvGraphicFramePr/>
          <p:nvPr/>
        </p:nvGraphicFramePr>
        <p:xfrm>
          <a:off x="514721" y="1363740"/>
          <a:ext cx="11162556" cy="52283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524102"/>
                <a:gridCol w="2858273"/>
                <a:gridCol w="5780180"/>
              </a:tblGrid>
              <a:tr h="1045662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單元名稱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測試名稱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000">
                          <a:solidFill>
                            <a:srgbClr val="FFFFFF"/>
                          </a:solidFill>
                        </a:rPr>
                        <a:t>測試介紹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381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  <a:tr h="10456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app登入單元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確認會員資料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會員是否能正常登入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381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  <a:tr h="10456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資料傳輸單元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資料傳輸結果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測試手環資料是否能正常傳輸至大數據分析軟體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  <a:tr h="10456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儲存記錄單元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儲存辨識結果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測試資料是否能儲存置資料庫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  <a:tr h="10456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軍兵定位單元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定位軍兵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測試能否用google map定位軍兵目前的位置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535353"/>
                      </a:solidFill>
                      <a:miter lim="400000"/>
                    </a:lnL>
                    <a:lnR w="12700">
                      <a:solidFill>
                        <a:srgbClr val="535353"/>
                      </a:solidFill>
                      <a:miter lim="400000"/>
                    </a:lnR>
                    <a:lnT w="12700">
                      <a:solidFill>
                        <a:srgbClr val="535353"/>
                      </a:solidFill>
                      <a:miter lim="400000"/>
                    </a:lnT>
                    <a:lnB w="12700">
                      <a:solidFill>
                        <a:srgbClr val="535353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3000" p14:dur="1200">
        <p:push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标题 2"/>
          <p:cNvSpPr txBox="1"/>
          <p:nvPr>
            <p:ph type="title"/>
          </p:nvPr>
        </p:nvSpPr>
        <p:spPr>
          <a:xfrm>
            <a:off x="203579" y="19270"/>
            <a:ext cx="6305266" cy="1325563"/>
          </a:xfrm>
          <a:prstGeom prst="rect">
            <a:avLst/>
          </a:prstGeom>
        </p:spPr>
        <p:txBody>
          <a:bodyPr/>
          <a:lstStyle/>
          <a:p>
            <a:pPr/>
            <a:r>
              <a:t>測試計畫流程</a:t>
            </a:r>
          </a:p>
        </p:txBody>
      </p:sp>
      <p:sp>
        <p:nvSpPr>
          <p:cNvPr id="320" name="矩形"/>
          <p:cNvSpPr/>
          <p:nvPr/>
        </p:nvSpPr>
        <p:spPr>
          <a:xfrm>
            <a:off x="2494310" y="1203683"/>
            <a:ext cx="7203380" cy="5352739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3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6108" y="1245397"/>
            <a:ext cx="6479771" cy="5269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70F"/>
      </a:dk1>
      <a:lt1>
        <a:srgbClr val="0F0F0F"/>
      </a:lt1>
      <a:dk2>
        <a:srgbClr val="A7A7A7"/>
      </a:dk2>
      <a:lt2>
        <a:srgbClr val="535353"/>
      </a:lt2>
      <a:accent1>
        <a:srgbClr val="093759"/>
      </a:accent1>
      <a:accent2>
        <a:srgbClr val="C02332"/>
      </a:accent2>
      <a:accent3>
        <a:srgbClr val="AAC2AC"/>
      </a:accent3>
      <a:accent4>
        <a:srgbClr val="EBB690"/>
      </a:accent4>
      <a:accent5>
        <a:srgbClr val="0FDCF9"/>
      </a:accent5>
      <a:accent6>
        <a:srgbClr val="BFBFBF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F0F0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70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70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93759"/>
      </a:accent1>
      <a:accent2>
        <a:srgbClr val="C02332"/>
      </a:accent2>
      <a:accent3>
        <a:srgbClr val="AAC2AC"/>
      </a:accent3>
      <a:accent4>
        <a:srgbClr val="EBB690"/>
      </a:accent4>
      <a:accent5>
        <a:srgbClr val="0FDCF9"/>
      </a:accent5>
      <a:accent6>
        <a:srgbClr val="BFBFBF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F0F0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70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70F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