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2399"/>
          <c:y val="0.0636801"/>
          <c:w val="0.892601"/>
          <c:h val="0.8301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血壓</c:v>
                </c:pt>
              </c:strCache>
            </c:strRef>
          </c:tx>
          <c:spPr>
            <a:solidFill>
              <a:srgbClr val="9BBB59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0001</c:v>
                </c:pt>
                <c:pt idx="1">
                  <c:v>0002</c:v>
                </c:pt>
                <c:pt idx="2">
                  <c:v>0003</c:v>
                </c:pt>
                <c:pt idx="3">
                  <c:v>0004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5.000000</c:v>
                </c:pt>
                <c:pt idx="1">
                  <c:v>3.000000</c:v>
                </c:pt>
                <c:pt idx="2">
                  <c:v>2.000000</c:v>
                </c:pt>
                <c:pt idx="3">
                  <c:v>2.000000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心跳頻率</c:v>
                </c:pt>
              </c:strCache>
            </c:strRef>
          </c:tx>
          <c:spPr>
            <a:solidFill>
              <a:srgbClr val="C0504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0001</c:v>
                </c:pt>
                <c:pt idx="1">
                  <c:v>0002</c:v>
                </c:pt>
                <c:pt idx="2">
                  <c:v>0003</c:v>
                </c:pt>
                <c:pt idx="3">
                  <c:v>0004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2.800000</c:v>
                </c:pt>
                <c:pt idx="1">
                  <c:v>1.800000</c:v>
                </c:pt>
                <c:pt idx="2">
                  <c:v>4.400000</c:v>
                </c:pt>
                <c:pt idx="3">
                  <c:v>2.400000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血氧濃度</c:v>
                </c:pt>
              </c:strCache>
            </c:strRef>
          </c:tx>
          <c:spPr>
            <a:solidFill>
              <a:srgbClr val="4F81B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0001</c:v>
                </c:pt>
                <c:pt idx="1">
                  <c:v>0002</c:v>
                </c:pt>
                <c:pt idx="2">
                  <c:v>0003</c:v>
                </c:pt>
                <c:pt idx="3">
                  <c:v>0004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4.500000</c:v>
                </c:pt>
                <c:pt idx="1">
                  <c:v>3.500000</c:v>
                </c:pt>
                <c:pt idx="2">
                  <c:v>2.500000</c:v>
                </c:pt>
                <c:pt idx="3">
                  <c:v>4.300000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36859"/>
          <c:y val="0.91169"/>
          <c:w val="0.935068"/>
          <c:h val="0.088309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2399"/>
          <c:y val="0.0636801"/>
          <c:w val="0.892601"/>
          <c:h val="0.8301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血壓</c:v>
                </c:pt>
              </c:strCache>
            </c:strRef>
          </c:tx>
          <c:spPr>
            <a:solidFill>
              <a:srgbClr val="9BBB59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0005</c:v>
                </c:pt>
                <c:pt idx="1">
                  <c:v>0006</c:v>
                </c:pt>
                <c:pt idx="2">
                  <c:v>0007</c:v>
                </c:pt>
                <c:pt idx="3">
                  <c:v>0008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5.000000</c:v>
                </c:pt>
                <c:pt idx="1">
                  <c:v>1.000000</c:v>
                </c:pt>
                <c:pt idx="2">
                  <c:v>2.000000</c:v>
                </c:pt>
                <c:pt idx="3">
                  <c:v>5.000000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心跳頻率</c:v>
                </c:pt>
              </c:strCache>
            </c:strRef>
          </c:tx>
          <c:spPr>
            <a:solidFill>
              <a:srgbClr val="C0504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0005</c:v>
                </c:pt>
                <c:pt idx="1">
                  <c:v>0006</c:v>
                </c:pt>
                <c:pt idx="2">
                  <c:v>0007</c:v>
                </c:pt>
                <c:pt idx="3">
                  <c:v>0008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2.800000</c:v>
                </c:pt>
                <c:pt idx="1">
                  <c:v>1.000000</c:v>
                </c:pt>
                <c:pt idx="2">
                  <c:v>4.400000</c:v>
                </c:pt>
                <c:pt idx="3">
                  <c:v>7.000000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血氧濃度</c:v>
                </c:pt>
              </c:strCache>
            </c:strRef>
          </c:tx>
          <c:spPr>
            <a:solidFill>
              <a:srgbClr val="4F81B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0005</c:v>
                </c:pt>
                <c:pt idx="1">
                  <c:v>0006</c:v>
                </c:pt>
                <c:pt idx="2">
                  <c:v>0007</c:v>
                </c:pt>
                <c:pt idx="3">
                  <c:v>0008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4.500000</c:v>
                </c:pt>
                <c:pt idx="1">
                  <c:v>1.500000</c:v>
                </c:pt>
                <c:pt idx="2">
                  <c:v>3.000000</c:v>
                </c:pt>
                <c:pt idx="3">
                  <c:v>1.500000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75"/>
        <c:minorUnit val="0.87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36859"/>
          <c:y val="0.91169"/>
          <c:w val="0.935068"/>
          <c:h val="0.088309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9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www.officeplus.cn/Template/Home.shtml" TargetMode="External"/><Relationship Id="rId6" Type="http://schemas.openxmlformats.org/officeDocument/2006/relationships/image" Target="../media/image9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文層級一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文本占位符 7"/>
          <p:cNvSpPr/>
          <p:nvPr>
            <p:ph type="body" sz="quarter" idx="13"/>
          </p:nvPr>
        </p:nvSpPr>
        <p:spPr>
          <a:xfrm>
            <a:off x="3155230" y="3669184"/>
            <a:ext cx="2294082" cy="549892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  <a:round/>
          </a:ln>
        </p:spPr>
        <p:txBody>
          <a:bodyPr anchor="t"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4" name="文本占位符 7"/>
          <p:cNvSpPr/>
          <p:nvPr>
            <p:ph type="body" sz="quarter" idx="14"/>
          </p:nvPr>
        </p:nvSpPr>
        <p:spPr>
          <a:xfrm>
            <a:off x="6742689" y="3669184"/>
            <a:ext cx="2294083" cy="549892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  <a:round/>
          </a:ln>
        </p:spPr>
        <p:txBody>
          <a:bodyPr anchor="t"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5" name="文本占位符 7"/>
          <p:cNvSpPr/>
          <p:nvPr>
            <p:ph type="body" sz="quarter" idx="15"/>
          </p:nvPr>
        </p:nvSpPr>
        <p:spPr>
          <a:xfrm>
            <a:off x="3155228" y="4448647"/>
            <a:ext cx="5881543" cy="508364"/>
          </a:xfrm>
          <a:prstGeom prst="rect">
            <a:avLst/>
          </a:prstGeom>
        </p:spPr>
        <p:txBody>
          <a:bodyPr/>
          <a:lstStyle/>
          <a:p>
            <a:pPr marL="226313" indent="-226313" algn="l" defTabSz="905255">
              <a:spcBef>
                <a:spcPts val="900"/>
              </a:spcBef>
              <a:buSzPct val="100000"/>
              <a:buFont typeface="Arial"/>
              <a:buChar char="•"/>
              <a:defRPr b="0" sz="2772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6" name="文本占位符 7"/>
          <p:cNvSpPr/>
          <p:nvPr>
            <p:ph type="body" sz="quarter" idx="16"/>
          </p:nvPr>
        </p:nvSpPr>
        <p:spPr>
          <a:xfrm>
            <a:off x="265304" y="220132"/>
            <a:ext cx="3303395" cy="389470"/>
          </a:xfrm>
          <a:prstGeom prst="rect">
            <a:avLst/>
          </a:prstGeom>
        </p:spPr>
        <p:txBody>
          <a:bodyPr/>
          <a:lstStyle/>
          <a:p>
            <a:pPr marL="162305" indent="-162305" algn="l" defTabSz="649223">
              <a:spcBef>
                <a:spcPts val="700"/>
              </a:spcBef>
              <a:buSzPct val="100000"/>
              <a:buFont typeface="Arial"/>
              <a:buChar char="•"/>
              <a:defRPr b="0" sz="1987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內文層級一…"/>
          <p:cNvSpPr txBox="1"/>
          <p:nvPr>
            <p:ph type="body" sz="quarter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marL="590550" indent="-133350" algn="l">
              <a:defRPr sz="1400"/>
            </a:lvl2pPr>
            <a:lvl3pPr marL="1074419" indent="-160019" algn="l">
              <a:defRPr sz="1400"/>
            </a:lvl3pPr>
            <a:lvl4pPr marL="1549400" indent="-177800" algn="l">
              <a:defRPr sz="1400"/>
            </a:lvl4pPr>
            <a:lvl5pPr marL="2006600" indent="-177800" algn="l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3"/>
          <p:cNvSpPr txBox="1"/>
          <p:nvPr/>
        </p:nvSpPr>
        <p:spPr>
          <a:xfrm>
            <a:off x="440601" y="759871"/>
            <a:ext cx="166639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609584"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模板使用技巧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 1</a:t>
            </a:r>
          </a:p>
        </p:txBody>
      </p:sp>
      <p:sp>
        <p:nvSpPr>
          <p:cNvPr id="166" name="矩形 4"/>
          <p:cNvSpPr txBox="1"/>
          <p:nvPr/>
        </p:nvSpPr>
        <p:spPr>
          <a:xfrm>
            <a:off x="440602" y="182445"/>
            <a:ext cx="75818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9584">
              <a:defRPr sz="10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OfficePLUS</a:t>
            </a:r>
          </a:p>
        </p:txBody>
      </p:sp>
      <p:sp>
        <p:nvSpPr>
          <p:cNvPr id="167" name="文本框 8"/>
          <p:cNvSpPr txBox="1"/>
          <p:nvPr/>
        </p:nvSpPr>
        <p:spPr>
          <a:xfrm>
            <a:off x="431799" y="1174234"/>
            <a:ext cx="33553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一键调整模板颜色</a:t>
            </a:r>
          </a:p>
        </p:txBody>
      </p:sp>
      <p:pic>
        <p:nvPicPr>
          <p:cNvPr id="168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138895"/>
            <a:ext cx="5295899" cy="3847023"/>
          </a:xfrm>
          <a:prstGeom prst="rect">
            <a:avLst/>
          </a:prstGeom>
          <a:ln>
            <a:solidFill>
              <a:srgbClr val="A6A6A6"/>
            </a:solidFill>
          </a:ln>
        </p:spPr>
      </p:pic>
      <p:pic>
        <p:nvPicPr>
          <p:cNvPr id="169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2138895"/>
            <a:ext cx="5295900" cy="3847023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170" name="文本框 11"/>
          <p:cNvSpPr txBox="1"/>
          <p:nvPr/>
        </p:nvSpPr>
        <p:spPr>
          <a:xfrm>
            <a:off x="333475" y="6061002"/>
            <a:ext cx="243218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pc="150"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 选择“设计”-“变体”-“颜色”；</a:t>
            </a:r>
          </a:p>
        </p:txBody>
      </p:sp>
      <p:sp>
        <p:nvSpPr>
          <p:cNvPr id="171" name="文本框 12"/>
          <p:cNvSpPr txBox="1"/>
          <p:nvPr/>
        </p:nvSpPr>
        <p:spPr>
          <a:xfrm>
            <a:off x="6360650" y="6061002"/>
            <a:ext cx="427407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pc="150"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 选择你喜欢的颜色搭配，模板一秒调整为你选颜色。</a:t>
            </a:r>
          </a:p>
        </p:txBody>
      </p:sp>
      <p:pic>
        <p:nvPicPr>
          <p:cNvPr id="172" name="图片 13" descr="图片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05926" y="2609332"/>
            <a:ext cx="819669" cy="8196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73" name="图片 14" descr="图片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87853" y="4257156"/>
            <a:ext cx="819669" cy="81966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2"/>
          <p:cNvSpPr txBox="1"/>
          <p:nvPr/>
        </p:nvSpPr>
        <p:spPr>
          <a:xfrm>
            <a:off x="440602" y="759871"/>
            <a:ext cx="166639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609584"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模板使用技巧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 2</a:t>
            </a:r>
          </a:p>
        </p:txBody>
      </p:sp>
      <p:sp>
        <p:nvSpPr>
          <p:cNvPr id="182" name="矩形 3"/>
          <p:cNvSpPr txBox="1"/>
          <p:nvPr/>
        </p:nvSpPr>
        <p:spPr>
          <a:xfrm>
            <a:off x="440602" y="182445"/>
            <a:ext cx="75818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9584">
              <a:defRPr sz="10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OfficePLUS</a:t>
            </a:r>
          </a:p>
        </p:txBody>
      </p:sp>
      <p:pic>
        <p:nvPicPr>
          <p:cNvPr id="18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138895"/>
            <a:ext cx="5295899" cy="3847023"/>
          </a:xfrm>
          <a:prstGeom prst="rect">
            <a:avLst/>
          </a:prstGeom>
          <a:ln>
            <a:solidFill>
              <a:srgbClr val="A6A6A6"/>
            </a:solidFill>
          </a:ln>
        </p:spPr>
      </p:pic>
      <p:pic>
        <p:nvPicPr>
          <p:cNvPr id="18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1" y="2138895"/>
            <a:ext cx="5295902" cy="3847023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185" name="文本框 6"/>
          <p:cNvSpPr txBox="1"/>
          <p:nvPr/>
        </p:nvSpPr>
        <p:spPr>
          <a:xfrm>
            <a:off x="431799" y="1174234"/>
            <a:ext cx="33553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随时添加模板样式</a:t>
            </a:r>
          </a:p>
        </p:txBody>
      </p:sp>
      <p:sp>
        <p:nvSpPr>
          <p:cNvPr id="186" name="文本框 7"/>
          <p:cNvSpPr txBox="1"/>
          <p:nvPr/>
        </p:nvSpPr>
        <p:spPr>
          <a:xfrm>
            <a:off x="333476" y="6061002"/>
            <a:ext cx="23942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pc="150"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 选择“开始”-“新建幻灯片”；</a:t>
            </a:r>
          </a:p>
        </p:txBody>
      </p:sp>
      <p:sp>
        <p:nvSpPr>
          <p:cNvPr id="187" name="文本框 8"/>
          <p:cNvSpPr txBox="1"/>
          <p:nvPr/>
        </p:nvSpPr>
        <p:spPr>
          <a:xfrm>
            <a:off x="6360650" y="6061002"/>
            <a:ext cx="513132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pc="150"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 选择你需要的页面，如封面页，目录页，副标题页，内容页等…</a:t>
            </a:r>
          </a:p>
        </p:txBody>
      </p:sp>
      <p:pic>
        <p:nvPicPr>
          <p:cNvPr id="188" name="图片 9" descr="图片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878" y="2428357"/>
            <a:ext cx="819668" cy="8196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8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97" name="矩形: 圆角 3"/>
          <p:cNvSpPr/>
          <p:nvPr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pic>
        <p:nvPicPr>
          <p:cNvPr id="198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文本框 5"/>
          <p:cNvSpPr txBox="1"/>
          <p:nvPr/>
        </p:nvSpPr>
        <p:spPr>
          <a:xfrm>
            <a:off x="5239656" y="1566504"/>
            <a:ext cx="5768686" cy="381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 b="1" sz="36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办公模板更新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1" sz="36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微软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微信扫码关注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「 微软Office文档 」服务号</a:t>
            </a:r>
          </a:p>
        </p:txBody>
      </p:sp>
      <p:pic>
        <p:nvPicPr>
          <p:cNvPr id="200" name="图片 6" descr="图片 6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9656" y="6345797"/>
            <a:ext cx="1712688" cy="22607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直接连接符 3"/>
          <p:cNvSpPr/>
          <p:nvPr/>
        </p:nvSpPr>
        <p:spPr>
          <a:xfrm>
            <a:off x="-1" y="657287"/>
            <a:ext cx="12192002" cy="2"/>
          </a:xfrm>
          <a:prstGeom prst="line">
            <a:avLst/>
          </a:prstGeom>
          <a:ln w="6350">
            <a:solidFill>
              <a:srgbClr val="E73A1C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矩形 5"/>
          <p:cNvSpPr/>
          <p:nvPr/>
        </p:nvSpPr>
        <p:spPr>
          <a:xfrm>
            <a:off x="0" y="3091545"/>
            <a:ext cx="12192000" cy="3766455"/>
          </a:xfrm>
          <a:prstGeom prst="rect">
            <a:avLst/>
          </a:prstGeom>
          <a:solidFill>
            <a:srgbClr val="E73A1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10" name="矩形: 圆角 7"/>
          <p:cNvSpPr/>
          <p:nvPr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11" name="矩形: 圆角 8"/>
          <p:cNvSpPr/>
          <p:nvPr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12" name="文本框 9"/>
          <p:cNvSpPr txBox="1"/>
          <p:nvPr/>
        </p:nvSpPr>
        <p:spPr>
          <a:xfrm>
            <a:off x="1867022" y="286128"/>
            <a:ext cx="8457961" cy="662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b="1"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微信扫描小程序码，使用微软移动办公黑科技 </a:t>
            </a:r>
          </a:p>
        </p:txBody>
      </p:sp>
      <p:sp>
        <p:nvSpPr>
          <p:cNvPr id="213" name="直接连接符 10"/>
          <p:cNvSpPr/>
          <p:nvPr/>
        </p:nvSpPr>
        <p:spPr>
          <a:xfrm flipH="1">
            <a:off x="1523088" y="369627"/>
            <a:ext cx="266463" cy="622051"/>
          </a:xfrm>
          <a:prstGeom prst="line">
            <a:avLst/>
          </a:prstGeom>
          <a:ln w="6350">
            <a:solidFill>
              <a:srgbClr val="E73A1C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直接连接符 11"/>
          <p:cNvSpPr/>
          <p:nvPr/>
        </p:nvSpPr>
        <p:spPr>
          <a:xfrm flipH="1">
            <a:off x="10402443" y="369627"/>
            <a:ext cx="266462" cy="622051"/>
          </a:xfrm>
          <a:prstGeom prst="line">
            <a:avLst/>
          </a:prstGeom>
          <a:ln w="6350">
            <a:solidFill>
              <a:srgbClr val="E73A1C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矩形: 圆角 12"/>
          <p:cNvSpPr/>
          <p:nvPr/>
        </p:nvSpPr>
        <p:spPr>
          <a:xfrm>
            <a:off x="8159750" y="1362836"/>
            <a:ext cx="3462341" cy="3462340"/>
          </a:xfrm>
          <a:prstGeom prst="roundRect">
            <a:avLst>
              <a:gd name="adj" fmla="val 5598"/>
            </a:avLst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pic>
        <p:nvPicPr>
          <p:cNvPr id="216" name="图片 13" descr="图片 13"/>
          <p:cNvPicPr>
            <a:picLocks noChangeAspect="1"/>
          </p:cNvPicPr>
          <p:nvPr/>
        </p:nvPicPr>
        <p:blipFill>
          <a:blip r:embed="rId2">
            <a:extLst/>
          </a:blip>
          <a:srcRect l="13924" t="13924" r="13924" b="13924"/>
          <a:stretch>
            <a:fillRect/>
          </a:stretch>
        </p:blipFill>
        <p:spPr>
          <a:xfrm>
            <a:off x="4705129" y="1673080"/>
            <a:ext cx="2743202" cy="2743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图片 14" descr="图片 14"/>
          <p:cNvPicPr>
            <a:picLocks noChangeAspect="1"/>
          </p:cNvPicPr>
          <p:nvPr/>
        </p:nvPicPr>
        <p:blipFill>
          <a:blip r:embed="rId3">
            <a:extLst/>
          </a:blip>
          <a:srcRect l="14439" t="0" r="14439" b="0"/>
          <a:stretch>
            <a:fillRect/>
          </a:stretch>
        </p:blipFill>
        <p:spPr>
          <a:xfrm>
            <a:off x="8519321" y="1673081"/>
            <a:ext cx="2743201" cy="274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图片 15" descr="图片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0965" y="1673081"/>
            <a:ext cx="2743201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文本框 16"/>
          <p:cNvSpPr txBox="1"/>
          <p:nvPr/>
        </p:nvSpPr>
        <p:spPr>
          <a:xfrm>
            <a:off x="1072723" y="5138739"/>
            <a:ext cx="2559680" cy="94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40000"/>
              </a:lnSpc>
              <a:defRPr sz="2000">
                <a:solidFill>
                  <a:srgbClr val="FFFFFF">
                    <a:alpha val="77000"/>
                  </a:srgb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在微信访问OneDrive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40000"/>
              </a:lnSpc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「 微软Office文档 」</a:t>
            </a:r>
          </a:p>
        </p:txBody>
      </p:sp>
      <p:sp>
        <p:nvSpPr>
          <p:cNvPr id="220" name="文本框 17"/>
          <p:cNvSpPr txBox="1"/>
          <p:nvPr/>
        </p:nvSpPr>
        <p:spPr>
          <a:xfrm>
            <a:off x="4922075" y="5138739"/>
            <a:ext cx="2347847" cy="94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40000"/>
              </a:lnSpc>
              <a:defRPr sz="2000">
                <a:solidFill>
                  <a:srgbClr val="FFFFFF">
                    <a:alpha val="77000"/>
                  </a:srgb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让你的文档会说话</a:t>
            </a:r>
          </a:p>
          <a:p>
            <a:pPr algn="ctr">
              <a:lnSpc>
                <a:spcPct val="140000"/>
              </a:lnSpc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「 微软听听文档 」</a:t>
            </a:r>
          </a:p>
        </p:txBody>
      </p:sp>
      <p:sp>
        <p:nvSpPr>
          <p:cNvPr id="221" name="文本框 18"/>
          <p:cNvSpPr txBox="1"/>
          <p:nvPr/>
        </p:nvSpPr>
        <p:spPr>
          <a:xfrm>
            <a:off x="8660565" y="5138739"/>
            <a:ext cx="2460708" cy="94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40000"/>
              </a:lnSpc>
              <a:defRPr sz="2000">
                <a:solidFill>
                  <a:srgbClr val="FFFFFF">
                    <a:alpha val="77000"/>
                  </a:srgb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你的文档创作小助手</a:t>
            </a:r>
          </a:p>
          <a:p>
            <a:pPr algn="ctr">
              <a:lnSpc>
                <a:spcPct val="140000"/>
              </a:lnSpc>
              <a:defRPr b="1"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「 微软小蜜 」</a:t>
            </a:r>
          </a:p>
        </p:txBody>
      </p:sp>
      <p:sp>
        <p:nvSpPr>
          <p:cNvPr id="222" name="直接连接符 19"/>
          <p:cNvSpPr/>
          <p:nvPr/>
        </p:nvSpPr>
        <p:spPr>
          <a:xfrm>
            <a:off x="4198034" y="5330649"/>
            <a:ext cx="2" cy="653145"/>
          </a:xfrm>
          <a:prstGeom prst="line">
            <a:avLst/>
          </a:prstGeom>
          <a:ln w="6350">
            <a:solidFill>
              <a:srgbClr val="FFFFFF"/>
            </a:solidFill>
            <a:prstDash val="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直接连接符 20"/>
          <p:cNvSpPr/>
          <p:nvPr/>
        </p:nvSpPr>
        <p:spPr>
          <a:xfrm>
            <a:off x="7976213" y="5330649"/>
            <a:ext cx="2" cy="653145"/>
          </a:xfrm>
          <a:prstGeom prst="line">
            <a:avLst/>
          </a:prstGeom>
          <a:ln w="6350">
            <a:solidFill>
              <a:srgbClr val="FFFFFF"/>
            </a:solidFill>
            <a:prstDash val="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4" name="图片 21" descr="图片 21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39656" y="6345797"/>
            <a:ext cx="1712688" cy="22607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注页">
    <p:bg>
      <p:bgPr>
        <a:solidFill>
          <a:srgbClr val="E73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 5"/>
          <p:cNvSpPr txBox="1"/>
          <p:nvPr/>
        </p:nvSpPr>
        <p:spPr>
          <a:xfrm>
            <a:off x="440601" y="759871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9584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标注</a:t>
            </a:r>
          </a:p>
        </p:txBody>
      </p:sp>
      <p:sp>
        <p:nvSpPr>
          <p:cNvPr id="233" name="矩形 10"/>
          <p:cNvSpPr txBox="1"/>
          <p:nvPr/>
        </p:nvSpPr>
        <p:spPr>
          <a:xfrm>
            <a:off x="2572589" y="759871"/>
            <a:ext cx="1402003" cy="354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字体使用 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行距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背景图片出处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声明</a:t>
            </a:r>
          </a:p>
        </p:txBody>
      </p:sp>
      <p:sp>
        <p:nvSpPr>
          <p:cNvPr id="234" name="矩形 11"/>
          <p:cNvSpPr txBox="1"/>
          <p:nvPr/>
        </p:nvSpPr>
        <p:spPr>
          <a:xfrm>
            <a:off x="4153010" y="759872"/>
            <a:ext cx="7074346" cy="4414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英文 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Microsoft YaHei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中文 微软雅黑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正文 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1.3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cn.bing.com</a:t>
            </a: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本网站所提供的任何信息内容（包括但不限于 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PPT </a:t>
            </a:r>
            <a:r>
              <a:t>模板、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Word </a:t>
            </a:r>
            <a:r>
              <a:t>文档、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Excel </a:t>
            </a:r>
            <a:r>
              <a:t>图表、图片素材等）均受《中华人民共和国著作权法》、《信息网络传播权保护条例》及其他适用的法律法规的保护，未经权利人书面明确授权，信息内容的任何部分</a:t>
            </a:r>
            <a:r>
              <a:rPr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t>包括图片或图表</a:t>
            </a:r>
            <a:r>
              <a:rPr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t>不得被全部或部分的复制、传播、销售，否则将承担法律责任。</a:t>
            </a:r>
          </a:p>
        </p:txBody>
      </p:sp>
      <p:sp>
        <p:nvSpPr>
          <p:cNvPr id="235" name="矩形 12"/>
          <p:cNvSpPr txBox="1"/>
          <p:nvPr/>
        </p:nvSpPr>
        <p:spPr>
          <a:xfrm>
            <a:off x="440602" y="182445"/>
            <a:ext cx="75818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9584"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OfficePLUS</a:t>
            </a:r>
          </a:p>
        </p:txBody>
      </p:sp>
      <p:sp>
        <p:nvSpPr>
          <p:cNvPr id="23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2" b="25080"/>
          <a:stretch>
            <a:fillRect/>
          </a:stretch>
        </p:blipFill>
        <p:spPr>
          <a:xfrm>
            <a:off x="558799" y="4165951"/>
            <a:ext cx="2413001" cy="241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2" b="25080"/>
          <a:stretch>
            <a:fillRect/>
          </a:stretch>
        </p:blipFill>
        <p:spPr>
          <a:xfrm>
            <a:off x="7378699" y="203198"/>
            <a:ext cx="4419601" cy="44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" name="內文層級一…"/>
          <p:cNvSpPr txBox="1"/>
          <p:nvPr>
            <p:ph type="body" sz="quarter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marL="590550" indent="-133350" algn="l">
              <a:defRPr sz="1400"/>
            </a:lvl2pPr>
            <a:lvl3pPr marL="1074419" indent="-160019" algn="l">
              <a:defRPr sz="1400"/>
            </a:lvl3pPr>
            <a:lvl4pPr marL="1549400" indent="-177800" algn="l">
              <a:defRPr sz="1400"/>
            </a:lvl4pPr>
            <a:lvl5pPr marL="2006600" indent="-177800" algn="l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7" name="文本占位符 7"/>
          <p:cNvSpPr/>
          <p:nvPr>
            <p:ph type="body" sz="quarter" idx="13"/>
          </p:nvPr>
        </p:nvSpPr>
        <p:spPr>
          <a:xfrm>
            <a:off x="3801979" y="1020156"/>
            <a:ext cx="4588046" cy="888857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8" name="文本占位符 7"/>
          <p:cNvSpPr/>
          <p:nvPr>
            <p:ph type="body" sz="quarter" idx="14"/>
          </p:nvPr>
        </p:nvSpPr>
        <p:spPr>
          <a:xfrm>
            <a:off x="3801979" y="1909010"/>
            <a:ext cx="4588046" cy="401055"/>
          </a:xfrm>
          <a:prstGeom prst="rect">
            <a:avLst/>
          </a:prstGeom>
        </p:spPr>
        <p:txBody>
          <a:bodyPr/>
          <a:lstStyle/>
          <a:p>
            <a:pPr marL="173736" indent="-173736" algn="l" defTabSz="694944">
              <a:spcBef>
                <a:spcPts val="700"/>
              </a:spcBef>
              <a:buSzPct val="100000"/>
              <a:buFont typeface="Arial"/>
              <a:buChar char="•"/>
              <a:defRPr b="0" sz="2128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9" name="文本占位符 7"/>
          <p:cNvSpPr/>
          <p:nvPr>
            <p:ph type="body" sz="quarter" idx="15"/>
          </p:nvPr>
        </p:nvSpPr>
        <p:spPr>
          <a:xfrm>
            <a:off x="1459832" y="2412999"/>
            <a:ext cx="9272338" cy="1059972"/>
          </a:xfrm>
          <a:prstGeom prst="rect">
            <a:avLst/>
          </a:prstGeom>
        </p:spPr>
        <p:txBody>
          <a:bodyPr anchor="t"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0" name="文本占位符 6"/>
          <p:cNvSpPr/>
          <p:nvPr>
            <p:ph type="body" sz="quarter" idx="16"/>
          </p:nvPr>
        </p:nvSpPr>
        <p:spPr>
          <a:xfrm>
            <a:off x="1459832" y="4167323"/>
            <a:ext cx="229786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1" name="文本占位符 6"/>
          <p:cNvSpPr/>
          <p:nvPr>
            <p:ph type="body" sz="quarter" idx="17"/>
          </p:nvPr>
        </p:nvSpPr>
        <p:spPr>
          <a:xfrm>
            <a:off x="1459830" y="4622798"/>
            <a:ext cx="2297866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2" name="文本占位符 6"/>
          <p:cNvSpPr/>
          <p:nvPr>
            <p:ph type="body" sz="quarter" idx="18"/>
          </p:nvPr>
        </p:nvSpPr>
        <p:spPr>
          <a:xfrm>
            <a:off x="8433254" y="4167323"/>
            <a:ext cx="2297867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3" name="文本占位符 6"/>
          <p:cNvSpPr/>
          <p:nvPr>
            <p:ph type="body" sz="quarter" idx="19"/>
          </p:nvPr>
        </p:nvSpPr>
        <p:spPr>
          <a:xfrm>
            <a:off x="8433251" y="4622798"/>
            <a:ext cx="2297867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4" name="文本占位符 6"/>
          <p:cNvSpPr/>
          <p:nvPr>
            <p:ph type="body" sz="quarter" idx="20"/>
          </p:nvPr>
        </p:nvSpPr>
        <p:spPr>
          <a:xfrm>
            <a:off x="4946541" y="4167323"/>
            <a:ext cx="2297867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5" name="文本占位符 6"/>
          <p:cNvSpPr/>
          <p:nvPr>
            <p:ph type="body" sz="quarter" idx="21"/>
          </p:nvPr>
        </p:nvSpPr>
        <p:spPr>
          <a:xfrm>
            <a:off x="4946541" y="4622798"/>
            <a:ext cx="2297867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2" b="25080"/>
          <a:stretch>
            <a:fillRect/>
          </a:stretch>
        </p:blipFill>
        <p:spPr>
          <a:xfrm>
            <a:off x="558799" y="4165951"/>
            <a:ext cx="2413001" cy="241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2" b="25080"/>
          <a:stretch>
            <a:fillRect/>
          </a:stretch>
        </p:blipFill>
        <p:spPr>
          <a:xfrm>
            <a:off x="7378699" y="203198"/>
            <a:ext cx="4419601" cy="44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" name="內文層級一…"/>
          <p:cNvSpPr txBox="1"/>
          <p:nvPr>
            <p:ph type="body" sz="quarter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marL="590550" indent="-133350" algn="l">
              <a:defRPr sz="1400"/>
            </a:lvl2pPr>
            <a:lvl3pPr marL="1074419" indent="-160019" algn="l">
              <a:defRPr sz="1400"/>
            </a:lvl3pPr>
            <a:lvl4pPr marL="1549400" indent="-177800" algn="l">
              <a:defRPr sz="1400"/>
            </a:lvl4pPr>
            <a:lvl5pPr marL="2006600" indent="-177800" algn="l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" name="文本占位符 7"/>
          <p:cNvSpPr/>
          <p:nvPr>
            <p:ph type="body" sz="quarter" idx="13"/>
          </p:nvPr>
        </p:nvSpPr>
        <p:spPr>
          <a:xfrm>
            <a:off x="3801979" y="1020156"/>
            <a:ext cx="4588046" cy="888857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7" name="文本占位符 7"/>
          <p:cNvSpPr/>
          <p:nvPr>
            <p:ph type="body" sz="quarter" idx="14"/>
          </p:nvPr>
        </p:nvSpPr>
        <p:spPr>
          <a:xfrm>
            <a:off x="3801979" y="1909010"/>
            <a:ext cx="4588046" cy="401055"/>
          </a:xfrm>
          <a:prstGeom prst="rect">
            <a:avLst/>
          </a:prstGeom>
        </p:spPr>
        <p:txBody>
          <a:bodyPr/>
          <a:lstStyle/>
          <a:p>
            <a:pPr marL="173736" indent="-173736" algn="l" defTabSz="694944">
              <a:spcBef>
                <a:spcPts val="700"/>
              </a:spcBef>
              <a:buSzPct val="100000"/>
              <a:buFont typeface="Arial"/>
              <a:buChar char="•"/>
              <a:defRPr b="0" sz="2128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8" name="文本占位符 7"/>
          <p:cNvSpPr/>
          <p:nvPr>
            <p:ph type="body" sz="quarter" idx="15"/>
          </p:nvPr>
        </p:nvSpPr>
        <p:spPr>
          <a:xfrm>
            <a:off x="1459832" y="2412999"/>
            <a:ext cx="9272338" cy="1059972"/>
          </a:xfrm>
          <a:prstGeom prst="rect">
            <a:avLst/>
          </a:prstGeom>
        </p:spPr>
        <p:txBody>
          <a:bodyPr anchor="t"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9" name="文本占位符 6"/>
          <p:cNvSpPr/>
          <p:nvPr>
            <p:ph type="body" sz="quarter" idx="16"/>
          </p:nvPr>
        </p:nvSpPr>
        <p:spPr>
          <a:xfrm>
            <a:off x="579519" y="4167323"/>
            <a:ext cx="2297865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0" name="文本占位符 6"/>
          <p:cNvSpPr/>
          <p:nvPr>
            <p:ph type="body" sz="quarter" idx="17"/>
          </p:nvPr>
        </p:nvSpPr>
        <p:spPr>
          <a:xfrm>
            <a:off x="579518" y="4622798"/>
            <a:ext cx="2297866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1" name="文本占位符 6"/>
          <p:cNvSpPr/>
          <p:nvPr>
            <p:ph type="body" sz="quarter" idx="18"/>
          </p:nvPr>
        </p:nvSpPr>
        <p:spPr>
          <a:xfrm>
            <a:off x="3484481" y="4167323"/>
            <a:ext cx="2297867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2" name="文本占位符 6"/>
          <p:cNvSpPr/>
          <p:nvPr>
            <p:ph type="body" sz="quarter" idx="19"/>
          </p:nvPr>
        </p:nvSpPr>
        <p:spPr>
          <a:xfrm>
            <a:off x="3483069" y="4622798"/>
            <a:ext cx="2297867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3" name="文本占位符 6"/>
          <p:cNvSpPr/>
          <p:nvPr>
            <p:ph type="body" sz="quarter" idx="20"/>
          </p:nvPr>
        </p:nvSpPr>
        <p:spPr>
          <a:xfrm>
            <a:off x="6389444" y="4171303"/>
            <a:ext cx="2297867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4" name="文本占位符 6"/>
          <p:cNvSpPr/>
          <p:nvPr>
            <p:ph type="body" sz="quarter" idx="21"/>
          </p:nvPr>
        </p:nvSpPr>
        <p:spPr>
          <a:xfrm>
            <a:off x="6390854" y="4626778"/>
            <a:ext cx="2297867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5" name="文本占位符 6"/>
          <p:cNvSpPr/>
          <p:nvPr>
            <p:ph type="body" sz="quarter" idx="22"/>
          </p:nvPr>
        </p:nvSpPr>
        <p:spPr>
          <a:xfrm>
            <a:off x="9294407" y="4171303"/>
            <a:ext cx="2297867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6" name="文本占位符 6"/>
          <p:cNvSpPr/>
          <p:nvPr>
            <p:ph type="body" sz="quarter" idx="23"/>
          </p:nvPr>
        </p:nvSpPr>
        <p:spPr>
          <a:xfrm>
            <a:off x="9294407" y="4626778"/>
            <a:ext cx="2297867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2" b="25080"/>
          <a:stretch>
            <a:fillRect/>
          </a:stretch>
        </p:blipFill>
        <p:spPr>
          <a:xfrm>
            <a:off x="558799" y="4165951"/>
            <a:ext cx="2413001" cy="241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2" b="25080"/>
          <a:stretch>
            <a:fillRect/>
          </a:stretch>
        </p:blipFill>
        <p:spPr>
          <a:xfrm>
            <a:off x="7378699" y="203198"/>
            <a:ext cx="4419601" cy="44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6" name="內文層級一…"/>
          <p:cNvSpPr txBox="1"/>
          <p:nvPr>
            <p:ph type="body" sz="quarter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marL="590550" indent="-133350" algn="l">
              <a:defRPr sz="1400"/>
            </a:lvl2pPr>
            <a:lvl3pPr marL="1074419" indent="-160019" algn="l">
              <a:defRPr sz="1400"/>
            </a:lvl3pPr>
            <a:lvl4pPr marL="1549400" indent="-177800" algn="l">
              <a:defRPr sz="1400"/>
            </a:lvl4pPr>
            <a:lvl5pPr marL="2006600" indent="-177800" algn="l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文本占位符 7"/>
          <p:cNvSpPr/>
          <p:nvPr>
            <p:ph type="body" sz="quarter" idx="13"/>
          </p:nvPr>
        </p:nvSpPr>
        <p:spPr>
          <a:xfrm>
            <a:off x="3801979" y="1020156"/>
            <a:ext cx="4588046" cy="888857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68" name="文本占位符 7"/>
          <p:cNvSpPr/>
          <p:nvPr>
            <p:ph type="body" sz="quarter" idx="14"/>
          </p:nvPr>
        </p:nvSpPr>
        <p:spPr>
          <a:xfrm>
            <a:off x="3801979" y="1909010"/>
            <a:ext cx="4588046" cy="401055"/>
          </a:xfrm>
          <a:prstGeom prst="rect">
            <a:avLst/>
          </a:prstGeom>
        </p:spPr>
        <p:txBody>
          <a:bodyPr/>
          <a:lstStyle/>
          <a:p>
            <a:pPr marL="173736" indent="-173736" algn="l" defTabSz="694944">
              <a:spcBef>
                <a:spcPts val="700"/>
              </a:spcBef>
              <a:buSzPct val="100000"/>
              <a:buFont typeface="Arial"/>
              <a:buChar char="•"/>
              <a:defRPr b="0" sz="2128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69" name="文本占位符 7"/>
          <p:cNvSpPr/>
          <p:nvPr>
            <p:ph type="body" sz="quarter" idx="15"/>
          </p:nvPr>
        </p:nvSpPr>
        <p:spPr>
          <a:xfrm>
            <a:off x="1459832" y="2412999"/>
            <a:ext cx="9272338" cy="1059972"/>
          </a:xfrm>
          <a:prstGeom prst="rect">
            <a:avLst/>
          </a:prstGeom>
        </p:spPr>
        <p:txBody>
          <a:bodyPr anchor="t"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0" name="文本占位符 6"/>
          <p:cNvSpPr/>
          <p:nvPr>
            <p:ph type="body" sz="quarter" idx="16"/>
          </p:nvPr>
        </p:nvSpPr>
        <p:spPr>
          <a:xfrm>
            <a:off x="579519" y="4167323"/>
            <a:ext cx="1805335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1" name="文本占位符 6"/>
          <p:cNvSpPr/>
          <p:nvPr>
            <p:ph type="body" sz="quarter" idx="17"/>
          </p:nvPr>
        </p:nvSpPr>
        <p:spPr>
          <a:xfrm>
            <a:off x="579518" y="4622798"/>
            <a:ext cx="1805335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2" name="文本占位符 6"/>
          <p:cNvSpPr/>
          <p:nvPr>
            <p:ph type="body" sz="quarter" idx="18"/>
          </p:nvPr>
        </p:nvSpPr>
        <p:spPr>
          <a:xfrm>
            <a:off x="2892013" y="4165951"/>
            <a:ext cx="180533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3" name="文本占位符 6"/>
          <p:cNvSpPr/>
          <p:nvPr>
            <p:ph type="body" sz="quarter" idx="19"/>
          </p:nvPr>
        </p:nvSpPr>
        <p:spPr>
          <a:xfrm>
            <a:off x="2892013" y="4621426"/>
            <a:ext cx="1805335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4" name="文本占位符 6"/>
          <p:cNvSpPr/>
          <p:nvPr>
            <p:ph type="body" sz="quarter" idx="20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5" name="文本占位符 6"/>
          <p:cNvSpPr/>
          <p:nvPr>
            <p:ph type="body" sz="quarter" idx="21"/>
          </p:nvPr>
        </p:nvSpPr>
        <p:spPr>
          <a:xfrm>
            <a:off x="5204511" y="4621426"/>
            <a:ext cx="1805335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6" name="文本占位符 6"/>
          <p:cNvSpPr/>
          <p:nvPr>
            <p:ph type="body" sz="quarter" idx="22"/>
          </p:nvPr>
        </p:nvSpPr>
        <p:spPr>
          <a:xfrm>
            <a:off x="7517007" y="4167323"/>
            <a:ext cx="180533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7" name="文本占位符 6"/>
          <p:cNvSpPr/>
          <p:nvPr>
            <p:ph type="body" sz="quarter" idx="23"/>
          </p:nvPr>
        </p:nvSpPr>
        <p:spPr>
          <a:xfrm>
            <a:off x="7517007" y="4622798"/>
            <a:ext cx="1805336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8" name="文本占位符 6"/>
          <p:cNvSpPr/>
          <p:nvPr>
            <p:ph type="body" sz="quarter" idx="24"/>
          </p:nvPr>
        </p:nvSpPr>
        <p:spPr>
          <a:xfrm>
            <a:off x="9829503" y="4165951"/>
            <a:ext cx="180533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79" name="文本占位符 6"/>
          <p:cNvSpPr/>
          <p:nvPr>
            <p:ph type="body" sz="quarter" idx="25"/>
          </p:nvPr>
        </p:nvSpPr>
        <p:spPr>
          <a:xfrm>
            <a:off x="9829502" y="4621426"/>
            <a:ext cx="180533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2" b="25080"/>
          <a:stretch>
            <a:fillRect/>
          </a:stretch>
        </p:blipFill>
        <p:spPr>
          <a:xfrm>
            <a:off x="558799" y="4165951"/>
            <a:ext cx="2413001" cy="241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8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2" b="25080"/>
          <a:stretch>
            <a:fillRect/>
          </a:stretch>
        </p:blipFill>
        <p:spPr>
          <a:xfrm>
            <a:off x="7378699" y="203198"/>
            <a:ext cx="4419601" cy="44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9" name="內文層級一…"/>
          <p:cNvSpPr txBox="1"/>
          <p:nvPr>
            <p:ph type="body" sz="quarter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marL="590550" indent="-133350" algn="l">
              <a:defRPr sz="1400"/>
            </a:lvl2pPr>
            <a:lvl3pPr marL="1074419" indent="-160019" algn="l">
              <a:defRPr sz="1400"/>
            </a:lvl3pPr>
            <a:lvl4pPr marL="1549400" indent="-177800" algn="l">
              <a:defRPr sz="1400"/>
            </a:lvl4pPr>
            <a:lvl5pPr marL="2006600" indent="-177800" algn="l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0" name="文本占位符 7"/>
          <p:cNvSpPr/>
          <p:nvPr>
            <p:ph type="body" sz="quarter" idx="13"/>
          </p:nvPr>
        </p:nvSpPr>
        <p:spPr>
          <a:xfrm>
            <a:off x="3801979" y="1020156"/>
            <a:ext cx="4588046" cy="888857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1" name="文本占位符 7"/>
          <p:cNvSpPr/>
          <p:nvPr>
            <p:ph type="body" sz="quarter" idx="14"/>
          </p:nvPr>
        </p:nvSpPr>
        <p:spPr>
          <a:xfrm>
            <a:off x="3801979" y="1909010"/>
            <a:ext cx="4588046" cy="401055"/>
          </a:xfrm>
          <a:prstGeom prst="rect">
            <a:avLst/>
          </a:prstGeom>
        </p:spPr>
        <p:txBody>
          <a:bodyPr/>
          <a:lstStyle/>
          <a:p>
            <a:pPr marL="173736" indent="-173736" algn="l" defTabSz="694944">
              <a:spcBef>
                <a:spcPts val="700"/>
              </a:spcBef>
              <a:buSzPct val="100000"/>
              <a:buFont typeface="Arial"/>
              <a:buChar char="•"/>
              <a:defRPr b="0" sz="2128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2" name="文本占位符 7"/>
          <p:cNvSpPr/>
          <p:nvPr>
            <p:ph type="body" sz="quarter" idx="15"/>
          </p:nvPr>
        </p:nvSpPr>
        <p:spPr>
          <a:xfrm>
            <a:off x="1459832" y="2412999"/>
            <a:ext cx="9272338" cy="1059972"/>
          </a:xfrm>
          <a:prstGeom prst="rect">
            <a:avLst/>
          </a:prstGeom>
        </p:spPr>
        <p:txBody>
          <a:bodyPr anchor="t"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3" name="文本占位符 6"/>
          <p:cNvSpPr/>
          <p:nvPr>
            <p:ph type="body" sz="quarter" idx="16"/>
          </p:nvPr>
        </p:nvSpPr>
        <p:spPr>
          <a:xfrm>
            <a:off x="558798" y="4167323"/>
            <a:ext cx="1846777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4" name="文本占位符 6"/>
          <p:cNvSpPr/>
          <p:nvPr>
            <p:ph type="body" sz="quarter" idx="17"/>
          </p:nvPr>
        </p:nvSpPr>
        <p:spPr>
          <a:xfrm>
            <a:off x="558797" y="4622798"/>
            <a:ext cx="1846778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5" name="文本占位符 6"/>
          <p:cNvSpPr/>
          <p:nvPr>
            <p:ph type="body" sz="quarter" idx="18"/>
          </p:nvPr>
        </p:nvSpPr>
        <p:spPr>
          <a:xfrm>
            <a:off x="2408795" y="4165951"/>
            <a:ext cx="1846778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6" name="文本占位符 6"/>
          <p:cNvSpPr/>
          <p:nvPr>
            <p:ph type="body" sz="quarter" idx="19"/>
          </p:nvPr>
        </p:nvSpPr>
        <p:spPr>
          <a:xfrm>
            <a:off x="2408795" y="4621426"/>
            <a:ext cx="1846778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7" name="文本占位符 6"/>
          <p:cNvSpPr/>
          <p:nvPr>
            <p:ph type="body" sz="quarter" idx="20"/>
          </p:nvPr>
        </p:nvSpPr>
        <p:spPr>
          <a:xfrm>
            <a:off x="4258793" y="4165951"/>
            <a:ext cx="184677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8" name="文本占位符 6"/>
          <p:cNvSpPr/>
          <p:nvPr>
            <p:ph type="body" sz="quarter" idx="21"/>
          </p:nvPr>
        </p:nvSpPr>
        <p:spPr>
          <a:xfrm>
            <a:off x="4258793" y="4621426"/>
            <a:ext cx="184677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99" name="文本占位符 6"/>
          <p:cNvSpPr/>
          <p:nvPr>
            <p:ph type="body" sz="quarter" idx="22"/>
          </p:nvPr>
        </p:nvSpPr>
        <p:spPr>
          <a:xfrm>
            <a:off x="7958787" y="4167323"/>
            <a:ext cx="184677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00" name="文本占位符 6"/>
          <p:cNvSpPr/>
          <p:nvPr>
            <p:ph type="body" sz="quarter" idx="23"/>
          </p:nvPr>
        </p:nvSpPr>
        <p:spPr>
          <a:xfrm>
            <a:off x="7954760" y="4622798"/>
            <a:ext cx="1846777" cy="455478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01" name="文本占位符 6"/>
          <p:cNvSpPr/>
          <p:nvPr>
            <p:ph type="body" sz="quarter" idx="24"/>
          </p:nvPr>
        </p:nvSpPr>
        <p:spPr>
          <a:xfrm>
            <a:off x="9808784" y="4165951"/>
            <a:ext cx="184677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02" name="文本占位符 6"/>
          <p:cNvSpPr/>
          <p:nvPr>
            <p:ph type="body" sz="quarter" idx="25"/>
          </p:nvPr>
        </p:nvSpPr>
        <p:spPr>
          <a:xfrm>
            <a:off x="9808781" y="4621426"/>
            <a:ext cx="184677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03" name="文本占位符 6"/>
          <p:cNvSpPr/>
          <p:nvPr>
            <p:ph type="body" sz="quarter" idx="26"/>
          </p:nvPr>
        </p:nvSpPr>
        <p:spPr>
          <a:xfrm>
            <a:off x="6108791" y="4165951"/>
            <a:ext cx="184677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04" name="文本占位符 6"/>
          <p:cNvSpPr/>
          <p:nvPr>
            <p:ph type="body" sz="quarter" idx="27"/>
          </p:nvPr>
        </p:nvSpPr>
        <p:spPr>
          <a:xfrm>
            <a:off x="6108791" y="4621426"/>
            <a:ext cx="1846776" cy="455476"/>
          </a:xfrm>
          <a:prstGeom prst="rect">
            <a:avLst/>
          </a:prstGeom>
        </p:spPr>
        <p:txBody>
          <a:bodyPr anchor="t"/>
          <a:lstStyle/>
          <a:p>
            <a:pPr marL="194310" indent="-194310" algn="l" defTabSz="777240">
              <a:spcBef>
                <a:spcPts val="800"/>
              </a:spcBef>
              <a:buSzPct val="100000"/>
              <a:buFont typeface="Arial"/>
              <a:buChar char="•"/>
              <a:defRPr b="0" sz="238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61488" t="25058" r="12143" b="25082"/>
          <a:stretch>
            <a:fillRect/>
          </a:stretch>
        </p:blipFill>
        <p:spPr>
          <a:xfrm>
            <a:off x="3882314" y="1181450"/>
            <a:ext cx="4495007" cy="4495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3" name="內文層級一…"/>
          <p:cNvSpPr txBox="1"/>
          <p:nvPr>
            <p:ph type="body" sz="quarter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marL="590550" indent="-133350" algn="l">
              <a:defRPr sz="1400"/>
            </a:lvl2pPr>
            <a:lvl3pPr marL="1074419" indent="-160019" algn="l">
              <a:defRPr sz="1400"/>
            </a:lvl3pPr>
            <a:lvl4pPr marL="1549400" indent="-177800" algn="l">
              <a:defRPr sz="1400"/>
            </a:lvl4pPr>
            <a:lvl5pPr marL="2006600" indent="-177800" algn="l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4" name="文本占位符 7"/>
          <p:cNvSpPr/>
          <p:nvPr>
            <p:ph type="body" sz="quarter" idx="13"/>
          </p:nvPr>
        </p:nvSpPr>
        <p:spPr>
          <a:xfrm>
            <a:off x="2326103" y="2470485"/>
            <a:ext cx="7539792" cy="1074824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15" name="文本占位符 7"/>
          <p:cNvSpPr/>
          <p:nvPr>
            <p:ph type="body" sz="quarter" idx="14"/>
          </p:nvPr>
        </p:nvSpPr>
        <p:spPr>
          <a:xfrm>
            <a:off x="2326103" y="3545304"/>
            <a:ext cx="7539792" cy="707727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b="0" sz="28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15838" r="78197" b="16674"/>
          <a:stretch>
            <a:fillRect/>
          </a:stretch>
        </p:blipFill>
        <p:spPr>
          <a:xfrm>
            <a:off x="8015257" y="-12701"/>
            <a:ext cx="4189445" cy="685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內文層級一…"/>
          <p:cNvSpPr txBox="1"/>
          <p:nvPr>
            <p:ph type="body" sz="quarter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marL="590550" indent="-133350" algn="l">
              <a:defRPr sz="1400"/>
            </a:lvl2pPr>
            <a:lvl3pPr marL="1074419" indent="-160019" algn="l">
              <a:defRPr sz="1400"/>
            </a:lvl3pPr>
            <a:lvl4pPr marL="1549400" indent="-177800" algn="l">
              <a:defRPr sz="1400"/>
            </a:lvl4pPr>
            <a:lvl5pPr marL="2006600" indent="-177800" algn="l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0" t="15838" r="78197" b="16674"/>
          <a:stretch>
            <a:fillRect/>
          </a:stretch>
        </p:blipFill>
        <p:spPr>
          <a:xfrm flipH="1">
            <a:off x="-1" y="-12701"/>
            <a:ext cx="4189444" cy="685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內文層級一…"/>
          <p:cNvSpPr txBox="1"/>
          <p:nvPr>
            <p:ph type="body" sz="quarter" idx="1"/>
          </p:nvPr>
        </p:nvSpPr>
        <p:spPr>
          <a:xfrm>
            <a:off x="8583803" y="220133"/>
            <a:ext cx="3303397" cy="389467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  <a:lvl2pPr marL="590550" indent="-133350" algn="r">
              <a:defRPr sz="1400"/>
            </a:lvl2pPr>
            <a:lvl3pPr marL="1074419" indent="-160019" algn="r">
              <a:defRPr sz="1400"/>
            </a:lvl3pPr>
            <a:lvl4pPr marL="1549400" indent="-177800" algn="r">
              <a:defRPr sz="1400"/>
            </a:lvl4pPr>
            <a:lvl5pPr marL="2006600" indent="-177800" algn="r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54114" t="20375" r="25554" b="20378"/>
          <a:stretch>
            <a:fillRect/>
          </a:stretch>
        </p:blipFill>
        <p:spPr>
          <a:xfrm>
            <a:off x="7739212" y="0"/>
            <a:ext cx="4452789" cy="686281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內文層級一…"/>
          <p:cNvSpPr txBox="1"/>
          <p:nvPr>
            <p:ph type="body" sz="quarter" idx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marL="590550" indent="-133350" algn="l">
              <a:defRPr sz="1400"/>
            </a:lvl2pPr>
            <a:lvl3pPr marL="1074419" indent="-160019" algn="l">
              <a:defRPr sz="1400"/>
            </a:lvl3pPr>
            <a:lvl4pPr marL="1549400" indent="-177800" algn="l">
              <a:defRPr sz="1400"/>
            </a:lvl4pPr>
            <a:lvl5pPr marL="2006600" indent="-177800" algn="l"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22049" r="54675" b="21935"/>
          <a:stretch>
            <a:fillRect/>
          </a:stretch>
        </p:blipFill>
        <p:spPr>
          <a:xfrm>
            <a:off x="849510" y="-12701"/>
            <a:ext cx="1049298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內文層級一…"/>
          <p:cNvSpPr txBox="1"/>
          <p:nvPr>
            <p:ph type="body" idx="1"/>
          </p:nvPr>
        </p:nvSpPr>
        <p:spPr>
          <a:xfrm>
            <a:off x="522697" y="2307026"/>
            <a:ext cx="11146606" cy="93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1826683" y="901311"/>
            <a:ext cx="9753601" cy="1405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大標題文字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9144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1463038" marR="0" indent="-548638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981200" marR="0" indent="-609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2438400" marR="0" indent="-609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895600" marR="0" indent="-609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352800" marR="0" indent="-609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810000" marR="0" indent="-609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267200" marR="0" indent="-609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800" u="none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文本占位符 1"/>
          <p:cNvSpPr txBox="1"/>
          <p:nvPr>
            <p:ph type="body" sz="half" idx="1"/>
          </p:nvPr>
        </p:nvSpPr>
        <p:spPr>
          <a:xfrm>
            <a:off x="522696" y="1293995"/>
            <a:ext cx="11146608" cy="1950797"/>
          </a:xfrm>
          <a:prstGeom prst="rect">
            <a:avLst/>
          </a:prstGeom>
        </p:spPr>
        <p:txBody>
          <a:bodyPr/>
          <a:lstStyle/>
          <a:p>
            <a:pPr/>
            <a:r>
              <a:t>系統分析與設計＿第5組</a:t>
            </a:r>
          </a:p>
          <a:p>
            <a:pPr>
              <a:defRPr b="0"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國軍生理狀況監控系統</a:t>
            </a:r>
          </a:p>
        </p:txBody>
      </p:sp>
      <p:sp>
        <p:nvSpPr>
          <p:cNvPr id="246" name="文本占位符 2"/>
          <p:cNvSpPr/>
          <p:nvPr>
            <p:ph type="body" idx="13"/>
          </p:nvPr>
        </p:nvSpPr>
        <p:spPr>
          <a:xfrm>
            <a:off x="3155230" y="3669184"/>
            <a:ext cx="2294082" cy="12610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buFont typeface="Arial"/>
              <a:defRPr b="0"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指導教授</a:t>
            </a:r>
            <a:endParaRPr>
              <a:latin typeface="Segoe UI"/>
              <a:ea typeface="Segoe UI"/>
              <a:cs typeface="Segoe UI"/>
              <a:sym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defRPr b="0" sz="1600">
                <a:latin typeface="Segoe UI"/>
                <a:ea typeface="Segoe UI"/>
                <a:cs typeface="Segoe UI"/>
                <a:sym typeface="Segoe UI"/>
              </a:defRPr>
            </a:pPr>
            <a:r>
              <a:t>蘇國瑋</a:t>
            </a:r>
          </a:p>
        </p:txBody>
      </p:sp>
      <p:sp>
        <p:nvSpPr>
          <p:cNvPr id="247" name="文本占位符 3"/>
          <p:cNvSpPr/>
          <p:nvPr>
            <p:ph type="body" idx="14"/>
          </p:nvPr>
        </p:nvSpPr>
        <p:spPr>
          <a:xfrm>
            <a:off x="6742689" y="3669184"/>
            <a:ext cx="2294083" cy="1261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buFont typeface="Arial"/>
              <a:defRPr b="0"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組員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defRPr b="0" sz="1600">
                <a:latin typeface="Segoe UI"/>
                <a:ea typeface="Segoe UI"/>
                <a:cs typeface="Segoe UI"/>
                <a:sym typeface="Segoe UI"/>
              </a:defRPr>
            </a:pPr>
            <a:r>
              <a:t>0524008 陳建宇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defRPr b="0" sz="1600">
                <a:latin typeface="Segoe UI"/>
                <a:ea typeface="Segoe UI"/>
                <a:cs typeface="Segoe UI"/>
                <a:sym typeface="Segoe UI"/>
              </a:defRPr>
            </a:pPr>
            <a:r>
              <a:t>0524026 朱善美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defRPr b="0" sz="1600">
                <a:latin typeface="Segoe UI"/>
                <a:ea typeface="Segoe UI"/>
                <a:cs typeface="Segoe UI"/>
                <a:sym typeface="Segoe UI"/>
              </a:defRPr>
            </a:pPr>
            <a:r>
              <a:t>0524066 劉忠守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495" y="116632"/>
            <a:ext cx="7704858" cy="6339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占位符 2"/>
          <p:cNvSpPr txBox="1"/>
          <p:nvPr>
            <p:ph type="body" sz="quarter" idx="1"/>
          </p:nvPr>
        </p:nvSpPr>
        <p:spPr>
          <a:xfrm>
            <a:off x="2326103" y="2470485"/>
            <a:ext cx="7539792" cy="1074824"/>
          </a:xfrm>
          <a:prstGeom prst="rect">
            <a:avLst/>
          </a:prstGeom>
        </p:spPr>
        <p:txBody>
          <a:bodyPr/>
          <a:lstStyle>
            <a:lvl1pPr algn="ctr" defTabSz="850391">
              <a:spcBef>
                <a:spcPts val="900"/>
              </a:spcBef>
              <a:defRPr sz="5500"/>
            </a:lvl1pPr>
          </a:lstStyle>
          <a:p>
            <a:pPr/>
            <a:r>
              <a:t>最重要的使用案例</a:t>
            </a:r>
          </a:p>
        </p:txBody>
      </p:sp>
      <p:sp>
        <p:nvSpPr>
          <p:cNvPr id="303" name="文本占位符 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91">
              <a:spcBef>
                <a:spcPts val="900"/>
              </a:spcBef>
              <a:buFont typeface="Arial"/>
              <a:defRPr b="0" sz="4000"/>
            </a:lvl1pPr>
          </a:lstStyle>
          <a:p>
            <a:pPr/>
            <a:r>
              <a:t>PART FIVE</a:t>
            </a:r>
          </a:p>
        </p:txBody>
      </p:sp>
      <p:sp>
        <p:nvSpPr>
          <p:cNvPr id="304" name="矩形 6"/>
          <p:cNvSpPr/>
          <p:nvPr/>
        </p:nvSpPr>
        <p:spPr>
          <a:xfrm>
            <a:off x="4889815" y="4381143"/>
            <a:ext cx="2412369" cy="11334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ll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表格"/>
          <p:cNvGraphicFramePr/>
          <p:nvPr/>
        </p:nvGraphicFramePr>
        <p:xfrm>
          <a:off x="583618" y="325793"/>
          <a:ext cx="11024763" cy="62064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74921"/>
                <a:gridCol w="3674921"/>
                <a:gridCol w="3674921"/>
              </a:tblGrid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使用案例說明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600">
                          <a:sym typeface="Helvetica"/>
                        </a:rPr>
                        <a:t>軍兵資料管理作業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使用案例描述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600">
                          <a:sym typeface="Helvetica"/>
                        </a:rPr>
                        <a:t>高階人員(士官長)能夠得知軍兵詳細生理數據以便分析生理狀況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主要參與者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600">
                          <a:sym typeface="Helvetica"/>
                        </a:rPr>
                        <a:t>高階人員(士官長)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631177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利害關係人與目標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  <a:r>
                        <a:t>高階人員(士官長):管理軍兵分布以及應對處理</a:t>
                      </a:r>
                    </a:p>
                    <a:p>
                      <a:pPr algn="l" defTabSz="355600">
                        <a:defRPr sz="1600">
                          <a:sym typeface="Helvetica"/>
                        </a:defRPr>
                      </a:pPr>
                      <a:r>
                        <a:t>系統管理員：系統後臺管理以及維護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前置作業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  <a:r>
                        <a:t>即將使用手機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</a:t>
                      </a:r>
                      <a:r>
                        <a:t>圖示登入系統，並且無登入紀錄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後製條件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600">
                          <a:sym typeface="Helvetica"/>
                        </a:rPr>
                        <a:t>系統給予使用者權限做資料查詢動作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主要成功情節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參與者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系統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25468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355600">
                        <a:def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1.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點選</a:t>
                      </a:r>
                      <a:r>
                        <a:t>app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圖示進入系統</a:t>
                      </a:r>
                    </a:p>
                    <a:p>
                      <a:pPr algn="l" defTabSz="355600">
                        <a:def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2.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操作人員登入帳號</a:t>
                      </a:r>
                    </a:p>
                    <a:p>
                      <a:pPr algn="l" defTabSz="355600">
                        <a:def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3.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操作人員點選軍兵頭像圖示以查看詳細生理資訊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def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1.1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啟動登入主畫面</a:t>
                      </a:r>
                    </a:p>
                    <a:p>
                      <a:pPr algn="l" defTabSz="355600">
                        <a:def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2.1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進入軍兵生理狀況查詢頁面</a:t>
                      </a:r>
                    </a:p>
                    <a:p>
                      <a:pPr algn="l" defTabSz="355600">
                        <a:def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3.1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顯示軍兵生理狀況詳細資訊</a:t>
                      </a:r>
                    </a:p>
                  </a:txBody>
                  <a:tcPr marL="0" marR="0" marT="0" marB="0" anchor="ctr" anchorCtr="0" horzOverflow="overflow"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例外情節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600">
                          <a:sym typeface="Helvetica"/>
                        </a:rPr>
                        <a:t>若系統管理者進入維護狀態：暫停操作人員登入，讓管理者進行維護動作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其他需求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  <a:r>
                        <a:t>會員帳號必須是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email</a:t>
                      </a:r>
                      <a:r>
                        <a:t>格式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t>;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t>密碼必須具有英文和數字，長度至少為八位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表格"/>
          <p:cNvGraphicFramePr/>
          <p:nvPr/>
        </p:nvGraphicFramePr>
        <p:xfrm>
          <a:off x="583618" y="325793"/>
          <a:ext cx="11024763" cy="55752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74921"/>
                <a:gridCol w="3674921"/>
                <a:gridCol w="3674921"/>
              </a:tblGrid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使用案例說明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600">
                          <a:sym typeface="Helvetica"/>
                        </a:rPr>
                        <a:t>軍兵基本資料作業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使用案例描述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主要參與者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前置作業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後製條件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主要成功情節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參與者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系統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25468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例外情節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其他需求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表格"/>
          <p:cNvGraphicFramePr/>
          <p:nvPr/>
        </p:nvGraphicFramePr>
        <p:xfrm>
          <a:off x="583618" y="325793"/>
          <a:ext cx="11024763" cy="62064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74921"/>
                <a:gridCol w="3674921"/>
                <a:gridCol w="3674921"/>
              </a:tblGrid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使用案例說明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600">
                          <a:sym typeface="Helvetica"/>
                        </a:rPr>
                        <a:t>預測軍兵生理作業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使用案例描述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主要參與者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631177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利害關係人與目標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前置作業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後製條件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主要成功情節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參與者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系統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25468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例外情節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其他需求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表格"/>
          <p:cNvGraphicFramePr/>
          <p:nvPr/>
        </p:nvGraphicFramePr>
        <p:xfrm>
          <a:off x="583618" y="325793"/>
          <a:ext cx="11024763" cy="62064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74921"/>
                <a:gridCol w="3674921"/>
                <a:gridCol w="3674921"/>
              </a:tblGrid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使用案例說明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600">
                          <a:sym typeface="Helvetica"/>
                        </a:rPr>
                        <a:t>預測此批軍兵戰況作業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使用案例描述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主要參與者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631177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利害關係人與目標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前置作業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後製條件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主要成功情節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參與者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系統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25468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例外情節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5400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其他需求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l" defTabSz="355600">
                        <a:defRPr sz="1600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占位符 2"/>
          <p:cNvSpPr txBox="1"/>
          <p:nvPr>
            <p:ph type="body" sz="quarter" idx="1"/>
          </p:nvPr>
        </p:nvSpPr>
        <p:spPr>
          <a:xfrm>
            <a:off x="2326103" y="2470485"/>
            <a:ext cx="7539792" cy="1074824"/>
          </a:xfrm>
          <a:prstGeom prst="rect">
            <a:avLst/>
          </a:prstGeom>
        </p:spPr>
        <p:txBody>
          <a:bodyPr/>
          <a:lstStyle>
            <a:lvl1pPr algn="ctr" defTabSz="850391">
              <a:spcBef>
                <a:spcPts val="900"/>
              </a:spcBef>
              <a:defRPr sz="5500"/>
            </a:lvl1pPr>
          </a:lstStyle>
          <a:p>
            <a:pPr/>
            <a:r>
              <a:t>系統畫面</a:t>
            </a:r>
          </a:p>
        </p:txBody>
      </p:sp>
      <p:sp>
        <p:nvSpPr>
          <p:cNvPr id="315" name="文本占位符 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91">
              <a:spcBef>
                <a:spcPts val="900"/>
              </a:spcBef>
              <a:buFont typeface="Arial"/>
              <a:defRPr b="0" sz="4000"/>
            </a:lvl1pPr>
          </a:lstStyle>
          <a:p>
            <a:pPr/>
            <a:r>
              <a:t>PART FIVE</a:t>
            </a:r>
          </a:p>
        </p:txBody>
      </p:sp>
      <p:sp>
        <p:nvSpPr>
          <p:cNvPr id="316" name="矩形 22"/>
          <p:cNvSpPr/>
          <p:nvPr/>
        </p:nvSpPr>
        <p:spPr>
          <a:xfrm>
            <a:off x="4901288" y="4381143"/>
            <a:ext cx="2389424" cy="11334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ll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矩形 4"/>
          <p:cNvGrpSpPr/>
          <p:nvPr/>
        </p:nvGrpSpPr>
        <p:grpSpPr>
          <a:xfrm>
            <a:off x="512670" y="855032"/>
            <a:ext cx="8856996" cy="4056628"/>
            <a:chOff x="-1" y="0"/>
            <a:chExt cx="8856995" cy="4056627"/>
          </a:xfrm>
        </p:grpSpPr>
        <p:sp>
          <p:nvSpPr>
            <p:cNvPr id="318" name="矩形"/>
            <p:cNvSpPr/>
            <p:nvPr/>
          </p:nvSpPr>
          <p:spPr>
            <a:xfrm>
              <a:off x="-2" y="-1"/>
              <a:ext cx="8856996" cy="4056629"/>
            </a:xfrm>
            <a:prstGeom prst="rect">
              <a:avLst/>
            </a:prstGeom>
            <a:solidFill>
              <a:srgbClr val="77933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just" defTabSz="1088501">
                <a:defRPr sz="4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19" name="國軍生理即時監控系統"/>
            <p:cNvSpPr txBox="1"/>
            <p:nvPr/>
          </p:nvSpPr>
          <p:spPr>
            <a:xfrm>
              <a:off x="-2" y="1557139"/>
              <a:ext cx="8856996" cy="94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just" defTabSz="1088501">
                <a:defRPr sz="4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國軍生理即時監控系統</a:t>
              </a:r>
            </a:p>
          </p:txBody>
        </p:sp>
      </p:grpSp>
      <p:sp>
        <p:nvSpPr>
          <p:cNvPr id="321" name="矩形 7"/>
          <p:cNvSpPr/>
          <p:nvPr/>
        </p:nvSpPr>
        <p:spPr>
          <a:xfrm>
            <a:off x="512674" y="877694"/>
            <a:ext cx="8856992" cy="511257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" name="流程圖: 程序 3"/>
          <p:cNvSpPr/>
          <p:nvPr/>
        </p:nvSpPr>
        <p:spPr>
          <a:xfrm>
            <a:off x="524112" y="5237453"/>
            <a:ext cx="8838002" cy="745205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" name="流程圖: 程序 1"/>
          <p:cNvSpPr/>
          <p:nvPr/>
        </p:nvSpPr>
        <p:spPr>
          <a:xfrm>
            <a:off x="524112" y="4887483"/>
            <a:ext cx="8838002" cy="601246"/>
          </a:xfrm>
          <a:prstGeom prst="rect">
            <a:avLst/>
          </a:prstGeom>
          <a:solidFill>
            <a:srgbClr val="78C1D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5405" y="3807364"/>
            <a:ext cx="2111901" cy="21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文字方塊 24"/>
          <p:cNvSpPr txBox="1"/>
          <p:nvPr/>
        </p:nvSpPr>
        <p:spPr>
          <a:xfrm>
            <a:off x="9384045" y="1808702"/>
            <a:ext cx="2307981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88501">
              <a:defRPr sz="2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此為初始登入介面</a:t>
            </a:r>
          </a:p>
        </p:txBody>
      </p:sp>
      <p:sp>
        <p:nvSpPr>
          <p:cNvPr id="326" name="矩形 6"/>
          <p:cNvSpPr/>
          <p:nvPr/>
        </p:nvSpPr>
        <p:spPr>
          <a:xfrm>
            <a:off x="4473116" y="3904198"/>
            <a:ext cx="1368154" cy="288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" name="矩形 26"/>
          <p:cNvSpPr/>
          <p:nvPr/>
        </p:nvSpPr>
        <p:spPr>
          <a:xfrm>
            <a:off x="4468236" y="4488696"/>
            <a:ext cx="1368157" cy="288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8" name="文字方塊 8"/>
          <p:cNvSpPr txBox="1"/>
          <p:nvPr/>
        </p:nvSpPr>
        <p:spPr>
          <a:xfrm>
            <a:off x="3388114" y="3840464"/>
            <a:ext cx="1224141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88501">
              <a:defRPr sz="21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帳號：</a:t>
            </a:r>
          </a:p>
        </p:txBody>
      </p:sp>
      <p:sp>
        <p:nvSpPr>
          <p:cNvPr id="329" name="文字方塊 28"/>
          <p:cNvSpPr txBox="1"/>
          <p:nvPr/>
        </p:nvSpPr>
        <p:spPr>
          <a:xfrm>
            <a:off x="3388114" y="4399979"/>
            <a:ext cx="1224141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88501">
              <a:defRPr sz="21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密碼：</a:t>
            </a:r>
          </a:p>
        </p:txBody>
      </p:sp>
      <p:grpSp>
        <p:nvGrpSpPr>
          <p:cNvPr id="332" name="圓角矩形 1"/>
          <p:cNvGrpSpPr/>
          <p:nvPr/>
        </p:nvGrpSpPr>
        <p:grpSpPr>
          <a:xfrm>
            <a:off x="4818220" y="5034434"/>
            <a:ext cx="668187" cy="307337"/>
            <a:chOff x="0" y="0"/>
            <a:chExt cx="668186" cy="307335"/>
          </a:xfrm>
        </p:grpSpPr>
        <p:sp>
          <p:nvSpPr>
            <p:cNvPr id="330" name="圓角矩形"/>
            <p:cNvSpPr/>
            <p:nvPr/>
          </p:nvSpPr>
          <p:spPr>
            <a:xfrm>
              <a:off x="-1" y="435"/>
              <a:ext cx="668187" cy="30647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88501">
                <a:defRPr sz="1200"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31" name="登入"/>
            <p:cNvSpPr txBox="1"/>
            <p:nvPr/>
          </p:nvSpPr>
          <p:spPr>
            <a:xfrm>
              <a:off x="14961" y="-1"/>
              <a:ext cx="638262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 defTabSz="1088501">
                <a:defRPr sz="1200"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登入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流程圖: 程序 22"/>
          <p:cNvSpPr/>
          <p:nvPr/>
        </p:nvSpPr>
        <p:spPr>
          <a:xfrm>
            <a:off x="8736185" y="1307679"/>
            <a:ext cx="288005" cy="4572006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37" name="矩形 4"/>
          <p:cNvGrpSpPr/>
          <p:nvPr/>
        </p:nvGrpSpPr>
        <p:grpSpPr>
          <a:xfrm>
            <a:off x="167232" y="800379"/>
            <a:ext cx="8856993" cy="510537"/>
            <a:chOff x="0" y="0"/>
            <a:chExt cx="8856991" cy="510535"/>
          </a:xfrm>
        </p:grpSpPr>
        <p:sp>
          <p:nvSpPr>
            <p:cNvPr id="335" name="矩形"/>
            <p:cNvSpPr/>
            <p:nvPr/>
          </p:nvSpPr>
          <p:spPr>
            <a:xfrm>
              <a:off x="-1" y="3241"/>
              <a:ext cx="8856993" cy="504065"/>
            </a:xfrm>
            <a:prstGeom prst="rect">
              <a:avLst/>
            </a:prstGeom>
            <a:solidFill>
              <a:srgbClr val="77933C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just" defTabSz="1088501">
                <a:defRPr sz="24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36" name="國軍生理即時監控系統"/>
            <p:cNvSpPr txBox="1"/>
            <p:nvPr/>
          </p:nvSpPr>
          <p:spPr>
            <a:xfrm>
              <a:off x="-1" y="-1"/>
              <a:ext cx="8856993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just" defTabSz="1088501">
                <a:defRPr sz="24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國軍生理即時監控系統</a:t>
              </a:r>
            </a:p>
          </p:txBody>
        </p:sp>
      </p:grpSp>
      <p:sp>
        <p:nvSpPr>
          <p:cNvPr id="338" name="矩形 7"/>
          <p:cNvSpPr/>
          <p:nvPr/>
        </p:nvSpPr>
        <p:spPr>
          <a:xfrm>
            <a:off x="167230" y="803623"/>
            <a:ext cx="8856992" cy="511257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" name="剪去同側角落矩形 9"/>
          <p:cNvSpPr/>
          <p:nvPr/>
        </p:nvSpPr>
        <p:spPr>
          <a:xfrm>
            <a:off x="527271" y="2045633"/>
            <a:ext cx="288037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" name="橢圓 10"/>
          <p:cNvSpPr/>
          <p:nvPr/>
        </p:nvSpPr>
        <p:spPr>
          <a:xfrm>
            <a:off x="527274" y="1739729"/>
            <a:ext cx="288037" cy="288041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341" name="圖表 12"/>
          <p:cNvGraphicFramePr/>
          <p:nvPr/>
        </p:nvGraphicFramePr>
        <p:xfrm>
          <a:off x="1565133" y="1451000"/>
          <a:ext cx="7095177" cy="418812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42" name="剪去同側角落矩形 16"/>
          <p:cNvSpPr/>
          <p:nvPr/>
        </p:nvSpPr>
        <p:spPr>
          <a:xfrm>
            <a:off x="527271" y="3007992"/>
            <a:ext cx="288037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3" name="橢圓 17"/>
          <p:cNvSpPr/>
          <p:nvPr/>
        </p:nvSpPr>
        <p:spPr>
          <a:xfrm>
            <a:off x="527274" y="2702086"/>
            <a:ext cx="288037" cy="288041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4" name="剪去同側角落矩形 18"/>
          <p:cNvSpPr/>
          <p:nvPr/>
        </p:nvSpPr>
        <p:spPr>
          <a:xfrm>
            <a:off x="527271" y="3989849"/>
            <a:ext cx="288037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F9B074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" name="橢圓 19"/>
          <p:cNvSpPr/>
          <p:nvPr/>
        </p:nvSpPr>
        <p:spPr>
          <a:xfrm>
            <a:off x="527274" y="3683944"/>
            <a:ext cx="288037" cy="288041"/>
          </a:xfrm>
          <a:prstGeom prst="ellipse">
            <a:avLst/>
          </a:prstGeom>
          <a:solidFill>
            <a:srgbClr val="F9B074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" name="剪去同側角落矩形 20"/>
          <p:cNvSpPr/>
          <p:nvPr/>
        </p:nvSpPr>
        <p:spPr>
          <a:xfrm>
            <a:off x="527271" y="4925952"/>
            <a:ext cx="288037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" name="橢圓 21"/>
          <p:cNvSpPr/>
          <p:nvPr/>
        </p:nvSpPr>
        <p:spPr>
          <a:xfrm>
            <a:off x="527274" y="4620047"/>
            <a:ext cx="288037" cy="288041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8" name="等腰三角形 29"/>
          <p:cNvSpPr/>
          <p:nvPr/>
        </p:nvSpPr>
        <p:spPr>
          <a:xfrm>
            <a:off x="8790189" y="1352031"/>
            <a:ext cx="180024" cy="171678"/>
          </a:xfrm>
          <a:prstGeom prst="triangl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9" name="等腰三角形 30"/>
          <p:cNvSpPr/>
          <p:nvPr/>
        </p:nvSpPr>
        <p:spPr>
          <a:xfrm rot="10800000">
            <a:off x="8790174" y="5708007"/>
            <a:ext cx="180024" cy="171678"/>
          </a:xfrm>
          <a:prstGeom prst="triangl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0" name="流程圖: 程序 31"/>
          <p:cNvSpPr/>
          <p:nvPr/>
        </p:nvSpPr>
        <p:spPr>
          <a:xfrm>
            <a:off x="8790175" y="1549960"/>
            <a:ext cx="180025" cy="83784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53" name="矩形 32"/>
          <p:cNvGrpSpPr/>
          <p:nvPr/>
        </p:nvGrpSpPr>
        <p:grpSpPr>
          <a:xfrm>
            <a:off x="167230" y="1242578"/>
            <a:ext cx="8550008" cy="408937"/>
            <a:chOff x="0" y="0"/>
            <a:chExt cx="8550007" cy="408935"/>
          </a:xfrm>
        </p:grpSpPr>
        <p:sp>
          <p:nvSpPr>
            <p:cNvPr id="351" name="矩形"/>
            <p:cNvSpPr/>
            <p:nvPr/>
          </p:nvSpPr>
          <p:spPr>
            <a:xfrm>
              <a:off x="-1" y="78472"/>
              <a:ext cx="8550008" cy="252007"/>
            </a:xfrm>
            <a:prstGeom prst="rect">
              <a:avLst/>
            </a:prstGeom>
            <a:solidFill>
              <a:srgbClr val="EEECE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088501">
                <a:defRPr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52" name="狀況評估 軍兵編號          生理數值"/>
            <p:cNvSpPr txBox="1"/>
            <p:nvPr/>
          </p:nvSpPr>
          <p:spPr>
            <a:xfrm>
              <a:off x="-1" y="-1"/>
              <a:ext cx="8550008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1088501">
                <a:defRPr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狀況評估　軍兵編號　　　　　　　　　　生理數值　　　　　　　</a:t>
              </a:r>
            </a:p>
          </p:txBody>
        </p:sp>
      </p:grpSp>
      <p:sp>
        <p:nvSpPr>
          <p:cNvPr id="354" name="文字方塊 33"/>
          <p:cNvSpPr txBox="1"/>
          <p:nvPr/>
        </p:nvSpPr>
        <p:spPr>
          <a:xfrm>
            <a:off x="9038601" y="1734631"/>
            <a:ext cx="2998869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088501">
              <a:defRPr sz="21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如士兵生理狀況良好，無任何異常，狀況評估良好會顯示為</a:t>
            </a:r>
            <a:r>
              <a:rPr b="1">
                <a:solidFill>
                  <a:srgbClr val="7C9647"/>
                </a:solidFill>
              </a:rPr>
              <a:t>綠色</a:t>
            </a:r>
            <a:r>
              <a:t>，普通則為</a:t>
            </a:r>
            <a:r>
              <a:rPr b="1">
                <a:solidFill>
                  <a:srgbClr val="ECB900"/>
                </a:solidFill>
              </a:rPr>
              <a:t>黃色</a:t>
            </a:r>
            <a: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流程圖: 程序 22"/>
          <p:cNvSpPr/>
          <p:nvPr/>
        </p:nvSpPr>
        <p:spPr>
          <a:xfrm>
            <a:off x="8736185" y="1307679"/>
            <a:ext cx="288005" cy="4572006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59" name="矩形 4"/>
          <p:cNvGrpSpPr/>
          <p:nvPr/>
        </p:nvGrpSpPr>
        <p:grpSpPr>
          <a:xfrm>
            <a:off x="167232" y="800379"/>
            <a:ext cx="8856993" cy="510537"/>
            <a:chOff x="0" y="0"/>
            <a:chExt cx="8856991" cy="510535"/>
          </a:xfrm>
        </p:grpSpPr>
        <p:sp>
          <p:nvSpPr>
            <p:cNvPr id="357" name="矩形"/>
            <p:cNvSpPr/>
            <p:nvPr/>
          </p:nvSpPr>
          <p:spPr>
            <a:xfrm>
              <a:off x="-1" y="3241"/>
              <a:ext cx="8856993" cy="504065"/>
            </a:xfrm>
            <a:prstGeom prst="rect">
              <a:avLst/>
            </a:prstGeom>
            <a:solidFill>
              <a:srgbClr val="77933C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just" defTabSz="1088501">
                <a:defRPr sz="24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58" name="國軍生理即時監控系統"/>
            <p:cNvSpPr txBox="1"/>
            <p:nvPr/>
          </p:nvSpPr>
          <p:spPr>
            <a:xfrm>
              <a:off x="-1" y="-1"/>
              <a:ext cx="8856993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just" defTabSz="1088501">
                <a:defRPr sz="24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國軍生理即時監控系統</a:t>
              </a:r>
            </a:p>
          </p:txBody>
        </p:sp>
      </p:grpSp>
      <p:sp>
        <p:nvSpPr>
          <p:cNvPr id="360" name="矩形 7"/>
          <p:cNvSpPr/>
          <p:nvPr/>
        </p:nvSpPr>
        <p:spPr>
          <a:xfrm>
            <a:off x="167230" y="803623"/>
            <a:ext cx="8856992" cy="511257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1" name="剪去同側角落矩形 9"/>
          <p:cNvSpPr/>
          <p:nvPr/>
        </p:nvSpPr>
        <p:spPr>
          <a:xfrm>
            <a:off x="527271" y="2045633"/>
            <a:ext cx="288037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2" name="橢圓 10"/>
          <p:cNvSpPr/>
          <p:nvPr/>
        </p:nvSpPr>
        <p:spPr>
          <a:xfrm>
            <a:off x="527274" y="1739729"/>
            <a:ext cx="288037" cy="288041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363" name="圖表 12"/>
          <p:cNvGraphicFramePr/>
          <p:nvPr/>
        </p:nvGraphicFramePr>
        <p:xfrm>
          <a:off x="1565133" y="1451000"/>
          <a:ext cx="7095177" cy="418812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64" name="剪去同側角落矩形 16"/>
          <p:cNvSpPr/>
          <p:nvPr/>
        </p:nvSpPr>
        <p:spPr>
          <a:xfrm>
            <a:off x="527271" y="3007992"/>
            <a:ext cx="288037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C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5" name="橢圓 17"/>
          <p:cNvSpPr/>
          <p:nvPr/>
        </p:nvSpPr>
        <p:spPr>
          <a:xfrm>
            <a:off x="527274" y="2702086"/>
            <a:ext cx="288037" cy="2880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6" name="剪去同側角落矩形 18"/>
          <p:cNvSpPr/>
          <p:nvPr/>
        </p:nvSpPr>
        <p:spPr>
          <a:xfrm>
            <a:off x="527271" y="3989849"/>
            <a:ext cx="288037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F9B074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7" name="橢圓 19"/>
          <p:cNvSpPr/>
          <p:nvPr/>
        </p:nvSpPr>
        <p:spPr>
          <a:xfrm>
            <a:off x="527274" y="3683944"/>
            <a:ext cx="288037" cy="288041"/>
          </a:xfrm>
          <a:prstGeom prst="ellipse">
            <a:avLst/>
          </a:prstGeom>
          <a:solidFill>
            <a:srgbClr val="F9B074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8" name="剪去同側角落矩形 20"/>
          <p:cNvSpPr/>
          <p:nvPr/>
        </p:nvSpPr>
        <p:spPr>
          <a:xfrm>
            <a:off x="527271" y="4925952"/>
            <a:ext cx="288037" cy="36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C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9" name="橢圓 21"/>
          <p:cNvSpPr/>
          <p:nvPr/>
        </p:nvSpPr>
        <p:spPr>
          <a:xfrm>
            <a:off x="527274" y="4620047"/>
            <a:ext cx="288037" cy="2880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0" name="等腰三角形 29"/>
          <p:cNvSpPr/>
          <p:nvPr/>
        </p:nvSpPr>
        <p:spPr>
          <a:xfrm>
            <a:off x="8790189" y="1352031"/>
            <a:ext cx="180024" cy="171678"/>
          </a:xfrm>
          <a:prstGeom prst="triangl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1" name="等腰三角形 30"/>
          <p:cNvSpPr/>
          <p:nvPr/>
        </p:nvSpPr>
        <p:spPr>
          <a:xfrm rot="10800000">
            <a:off x="8957506" y="6052579"/>
            <a:ext cx="180025" cy="171678"/>
          </a:xfrm>
          <a:prstGeom prst="triangl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2" name="流程圖: 程序 31"/>
          <p:cNvSpPr/>
          <p:nvPr/>
        </p:nvSpPr>
        <p:spPr>
          <a:xfrm>
            <a:off x="8790175" y="1933094"/>
            <a:ext cx="180025" cy="83784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75" name="矩形 32"/>
          <p:cNvGrpSpPr/>
          <p:nvPr/>
        </p:nvGrpSpPr>
        <p:grpSpPr>
          <a:xfrm>
            <a:off x="167230" y="1242578"/>
            <a:ext cx="8550008" cy="408937"/>
            <a:chOff x="0" y="0"/>
            <a:chExt cx="8550007" cy="408935"/>
          </a:xfrm>
        </p:grpSpPr>
        <p:sp>
          <p:nvSpPr>
            <p:cNvPr id="373" name="矩形"/>
            <p:cNvSpPr/>
            <p:nvPr/>
          </p:nvSpPr>
          <p:spPr>
            <a:xfrm>
              <a:off x="-1" y="78472"/>
              <a:ext cx="8550008" cy="252007"/>
            </a:xfrm>
            <a:prstGeom prst="rect">
              <a:avLst/>
            </a:prstGeom>
            <a:solidFill>
              <a:srgbClr val="EEECE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088501">
                <a:defRPr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74" name="狀況評估 軍兵編號          生理數據"/>
            <p:cNvSpPr txBox="1"/>
            <p:nvPr/>
          </p:nvSpPr>
          <p:spPr>
            <a:xfrm>
              <a:off x="-1" y="-1"/>
              <a:ext cx="8550008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1088501">
                <a:defRPr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狀況評估　軍兵編號　　　　　　　　　　生理數據　　　　　　　</a:t>
              </a:r>
            </a:p>
          </p:txBody>
        </p:sp>
      </p:grpSp>
      <p:sp>
        <p:nvSpPr>
          <p:cNvPr id="376" name="文字方塊 33"/>
          <p:cNvSpPr txBox="1"/>
          <p:nvPr/>
        </p:nvSpPr>
        <p:spPr>
          <a:xfrm>
            <a:off x="9038601" y="1734631"/>
            <a:ext cx="2998869" cy="193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088501">
              <a:defRPr sz="21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當士兵生理狀況不佳，心跳過高過低、脈搏等等生理數據異常時，可能導致戰力值下降，頭像會顯示</a:t>
            </a:r>
            <a:r>
              <a:rPr b="1">
                <a:solidFill>
                  <a:srgbClr val="E21A00"/>
                </a:solidFill>
              </a:rPr>
              <a:t>紅色</a:t>
            </a:r>
            <a:r>
              <a:t>以示警戒。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文本占位符 2"/>
          <p:cNvSpPr txBox="1"/>
          <p:nvPr>
            <p:ph type="body" sz="quarter" idx="1"/>
          </p:nvPr>
        </p:nvSpPr>
        <p:spPr>
          <a:xfrm>
            <a:off x="3801979" y="1020156"/>
            <a:ext cx="4588046" cy="888857"/>
          </a:xfrm>
          <a:prstGeom prst="rect">
            <a:avLst/>
          </a:prstGeom>
        </p:spPr>
        <p:txBody>
          <a:bodyPr/>
          <a:lstStyle>
            <a:lvl1pPr algn="ctr" defTabSz="685800">
              <a:spcBef>
                <a:spcPts val="700"/>
              </a:spcBef>
              <a:defRPr sz="4500"/>
            </a:lvl1pPr>
          </a:lstStyle>
          <a:p>
            <a:pPr/>
            <a:r>
              <a:t>目錄</a:t>
            </a:r>
          </a:p>
        </p:txBody>
      </p:sp>
      <p:sp>
        <p:nvSpPr>
          <p:cNvPr id="250" name="文本占位符 5"/>
          <p:cNvSpPr/>
          <p:nvPr>
            <p:ph type="body" idx="16"/>
          </p:nvPr>
        </p:nvSpPr>
        <p:spPr>
          <a:xfrm>
            <a:off x="3322616" y="2811116"/>
            <a:ext cx="1846776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簡介</a:t>
            </a:r>
          </a:p>
        </p:txBody>
      </p:sp>
      <p:sp>
        <p:nvSpPr>
          <p:cNvPr id="251" name="文本占位符 6"/>
          <p:cNvSpPr/>
          <p:nvPr>
            <p:ph type="body" idx="17"/>
          </p:nvPr>
        </p:nvSpPr>
        <p:spPr>
          <a:xfrm>
            <a:off x="3322615" y="3266592"/>
            <a:ext cx="1846775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b="0" sz="1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PART ONE</a:t>
            </a:r>
          </a:p>
        </p:txBody>
      </p:sp>
      <p:sp>
        <p:nvSpPr>
          <p:cNvPr id="252" name="文本占位符 7"/>
          <p:cNvSpPr/>
          <p:nvPr>
            <p:ph type="body" idx="18"/>
          </p:nvPr>
        </p:nvSpPr>
        <p:spPr>
          <a:xfrm>
            <a:off x="5010782" y="2812488"/>
            <a:ext cx="2189114" cy="4527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>
              <a:lnSpc>
                <a:spcPct val="100000"/>
              </a:lnSpc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利害關係人目標表</a:t>
            </a:r>
          </a:p>
        </p:txBody>
      </p:sp>
      <p:sp>
        <p:nvSpPr>
          <p:cNvPr id="253" name="文本占位符 8"/>
          <p:cNvSpPr/>
          <p:nvPr>
            <p:ph type="body" idx="19"/>
          </p:nvPr>
        </p:nvSpPr>
        <p:spPr>
          <a:xfrm>
            <a:off x="5172613" y="3265218"/>
            <a:ext cx="1846775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b="0" sz="1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PART TWO</a:t>
            </a:r>
          </a:p>
        </p:txBody>
      </p:sp>
      <p:sp>
        <p:nvSpPr>
          <p:cNvPr id="254" name="文本占位符 9"/>
          <p:cNvSpPr/>
          <p:nvPr>
            <p:ph type="body" idx="20"/>
          </p:nvPr>
        </p:nvSpPr>
        <p:spPr>
          <a:xfrm>
            <a:off x="7022610" y="2809743"/>
            <a:ext cx="1846776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事件表</a:t>
            </a:r>
          </a:p>
        </p:txBody>
      </p:sp>
      <p:sp>
        <p:nvSpPr>
          <p:cNvPr id="255" name="文本占位符 10"/>
          <p:cNvSpPr/>
          <p:nvPr>
            <p:ph type="body" idx="21"/>
          </p:nvPr>
        </p:nvSpPr>
        <p:spPr>
          <a:xfrm>
            <a:off x="7022610" y="3265218"/>
            <a:ext cx="1846776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b="0" sz="1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PART THREE</a:t>
            </a:r>
          </a:p>
        </p:txBody>
      </p:sp>
      <p:sp>
        <p:nvSpPr>
          <p:cNvPr id="256" name="文本占位符 11"/>
          <p:cNvSpPr/>
          <p:nvPr>
            <p:ph type="body" idx="22"/>
          </p:nvPr>
        </p:nvSpPr>
        <p:spPr>
          <a:xfrm>
            <a:off x="4062052" y="4402316"/>
            <a:ext cx="2189115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最重要的使用案例</a:t>
            </a:r>
          </a:p>
        </p:txBody>
      </p:sp>
      <p:sp>
        <p:nvSpPr>
          <p:cNvPr id="257" name="文本占位符 12"/>
          <p:cNvSpPr/>
          <p:nvPr>
            <p:ph type="body" idx="23"/>
          </p:nvPr>
        </p:nvSpPr>
        <p:spPr>
          <a:xfrm>
            <a:off x="4184550" y="4857793"/>
            <a:ext cx="1846775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b="0" sz="1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PART FIVE</a:t>
            </a:r>
          </a:p>
        </p:txBody>
      </p:sp>
      <p:sp>
        <p:nvSpPr>
          <p:cNvPr id="258" name="文本占位符 13"/>
          <p:cNvSpPr/>
          <p:nvPr>
            <p:ph type="body" idx="24"/>
          </p:nvPr>
        </p:nvSpPr>
        <p:spPr>
          <a:xfrm>
            <a:off x="6038572" y="4400944"/>
            <a:ext cx="1846776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系統畫面</a:t>
            </a:r>
          </a:p>
        </p:txBody>
      </p:sp>
      <p:sp>
        <p:nvSpPr>
          <p:cNvPr id="259" name="文本占位符 14"/>
          <p:cNvSpPr/>
          <p:nvPr>
            <p:ph type="body" idx="25"/>
          </p:nvPr>
        </p:nvSpPr>
        <p:spPr>
          <a:xfrm>
            <a:off x="6038572" y="4856419"/>
            <a:ext cx="1846776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b="0" sz="1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PART SIX</a:t>
            </a:r>
          </a:p>
        </p:txBody>
      </p:sp>
      <p:sp>
        <p:nvSpPr>
          <p:cNvPr id="260" name="文本占位符 15"/>
          <p:cNvSpPr/>
          <p:nvPr>
            <p:ph type="body" idx="26"/>
          </p:nvPr>
        </p:nvSpPr>
        <p:spPr>
          <a:xfrm>
            <a:off x="2338579" y="4400944"/>
            <a:ext cx="1846776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使用案例圖</a:t>
            </a:r>
          </a:p>
        </p:txBody>
      </p:sp>
      <p:sp>
        <p:nvSpPr>
          <p:cNvPr id="261" name="文本占位符 16"/>
          <p:cNvSpPr/>
          <p:nvPr>
            <p:ph type="body" idx="27"/>
          </p:nvPr>
        </p:nvSpPr>
        <p:spPr>
          <a:xfrm>
            <a:off x="2338579" y="4856419"/>
            <a:ext cx="1846776" cy="45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Arial"/>
              <a:defRPr b="0" sz="1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PART FOUR</a:t>
            </a:r>
          </a:p>
        </p:txBody>
      </p:sp>
      <p:sp>
        <p:nvSpPr>
          <p:cNvPr id="262" name="矩形 17"/>
          <p:cNvSpPr/>
          <p:nvPr/>
        </p:nvSpPr>
        <p:spPr>
          <a:xfrm>
            <a:off x="3702930" y="3658565"/>
            <a:ext cx="1083720" cy="607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3" name="矩形 18"/>
          <p:cNvSpPr/>
          <p:nvPr/>
        </p:nvSpPr>
        <p:spPr>
          <a:xfrm>
            <a:off x="5563480" y="3658565"/>
            <a:ext cx="1083720" cy="6075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4" name="矩形 19"/>
          <p:cNvSpPr/>
          <p:nvPr/>
        </p:nvSpPr>
        <p:spPr>
          <a:xfrm>
            <a:off x="7424029" y="3658565"/>
            <a:ext cx="1083720" cy="6075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5" name="矩形 20"/>
          <p:cNvSpPr/>
          <p:nvPr/>
        </p:nvSpPr>
        <p:spPr>
          <a:xfrm>
            <a:off x="2752376" y="5249767"/>
            <a:ext cx="1083720" cy="6075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6" name="矩形 21"/>
          <p:cNvSpPr/>
          <p:nvPr/>
        </p:nvSpPr>
        <p:spPr>
          <a:xfrm>
            <a:off x="4614750" y="5249767"/>
            <a:ext cx="1083720" cy="607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7" name="矩形 22"/>
          <p:cNvSpPr/>
          <p:nvPr/>
        </p:nvSpPr>
        <p:spPr>
          <a:xfrm>
            <a:off x="6477125" y="5249767"/>
            <a:ext cx="1083720" cy="6075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8" name="文本占位符 13"/>
          <p:cNvSpPr txBox="1"/>
          <p:nvPr/>
        </p:nvSpPr>
        <p:spPr>
          <a:xfrm>
            <a:off x="8006644" y="4400942"/>
            <a:ext cx="1846776" cy="45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系統活動圖</a:t>
            </a:r>
          </a:p>
        </p:txBody>
      </p:sp>
      <p:sp>
        <p:nvSpPr>
          <p:cNvPr id="269" name="文本占位符 14"/>
          <p:cNvSpPr txBox="1"/>
          <p:nvPr/>
        </p:nvSpPr>
        <p:spPr>
          <a:xfrm>
            <a:off x="8006643" y="4856419"/>
            <a:ext cx="1846777" cy="45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1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PART SEVEN</a:t>
            </a:r>
          </a:p>
        </p:txBody>
      </p:sp>
      <p:sp>
        <p:nvSpPr>
          <p:cNvPr id="270" name="矩形 18"/>
          <p:cNvSpPr/>
          <p:nvPr/>
        </p:nvSpPr>
        <p:spPr>
          <a:xfrm>
            <a:off x="8388173" y="5249767"/>
            <a:ext cx="1083720" cy="6075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流程圖: 程序 22"/>
          <p:cNvSpPr/>
          <p:nvPr/>
        </p:nvSpPr>
        <p:spPr>
          <a:xfrm>
            <a:off x="11632221" y="1386246"/>
            <a:ext cx="288005" cy="4572006"/>
          </a:xfrm>
          <a:prstGeom prst="rect">
            <a:avLst/>
          </a:prstGeom>
          <a:solidFill>
            <a:srgbClr val="EEECE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81" name="矩形 4"/>
          <p:cNvGrpSpPr/>
          <p:nvPr/>
        </p:nvGrpSpPr>
        <p:grpSpPr>
          <a:xfrm>
            <a:off x="3136086" y="869469"/>
            <a:ext cx="8856993" cy="510537"/>
            <a:chOff x="0" y="0"/>
            <a:chExt cx="8856991" cy="510535"/>
          </a:xfrm>
        </p:grpSpPr>
        <p:sp>
          <p:nvSpPr>
            <p:cNvPr id="379" name="矩形"/>
            <p:cNvSpPr/>
            <p:nvPr/>
          </p:nvSpPr>
          <p:spPr>
            <a:xfrm>
              <a:off x="0" y="3241"/>
              <a:ext cx="8856993" cy="504065"/>
            </a:xfrm>
            <a:prstGeom prst="rect">
              <a:avLst/>
            </a:prstGeom>
            <a:solidFill>
              <a:srgbClr val="77933C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just" defTabSz="1088501">
                <a:defRPr sz="24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80" name="國軍生理即時監控系統"/>
            <p:cNvSpPr txBox="1"/>
            <p:nvPr/>
          </p:nvSpPr>
          <p:spPr>
            <a:xfrm>
              <a:off x="0" y="-1"/>
              <a:ext cx="8856993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just" defTabSz="1088501">
                <a:defRPr sz="24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國軍生理即時監控系統</a:t>
              </a:r>
            </a:p>
          </p:txBody>
        </p:sp>
      </p:grpSp>
      <p:sp>
        <p:nvSpPr>
          <p:cNvPr id="382" name="矩形 7"/>
          <p:cNvSpPr/>
          <p:nvPr/>
        </p:nvSpPr>
        <p:spPr>
          <a:xfrm>
            <a:off x="3136083" y="872713"/>
            <a:ext cx="8856993" cy="511257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3" name="等腰三角形 29"/>
          <p:cNvSpPr/>
          <p:nvPr/>
        </p:nvSpPr>
        <p:spPr>
          <a:xfrm>
            <a:off x="11686227" y="1443298"/>
            <a:ext cx="180024" cy="171677"/>
          </a:xfrm>
          <a:prstGeom prst="triangl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4" name="等腰三角形 30"/>
          <p:cNvSpPr/>
          <p:nvPr/>
        </p:nvSpPr>
        <p:spPr>
          <a:xfrm rot="10800000">
            <a:off x="11686212" y="5786574"/>
            <a:ext cx="180024" cy="171678"/>
          </a:xfrm>
          <a:prstGeom prst="triangl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5" name="流程圖: 程序 31"/>
          <p:cNvSpPr/>
          <p:nvPr/>
        </p:nvSpPr>
        <p:spPr>
          <a:xfrm>
            <a:off x="11686213" y="2024359"/>
            <a:ext cx="180025" cy="83784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6" name="文字方塊 33"/>
          <p:cNvSpPr txBox="1"/>
          <p:nvPr/>
        </p:nvSpPr>
        <p:spPr>
          <a:xfrm>
            <a:off x="186225" y="1892768"/>
            <a:ext cx="2998867" cy="193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088501">
              <a:defRPr sz="2100">
                <a:solidFill>
                  <a:srgbClr val="CA844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點擊士兵頭像</a:t>
            </a:r>
            <a:r>
              <a:rPr>
                <a:solidFill>
                  <a:srgbClr val="000000"/>
                </a:solidFill>
              </a:rPr>
              <a:t>時，</a:t>
            </a:r>
            <a:r>
              <a:t>頭像會持續閃爍</a:t>
            </a:r>
            <a:r>
              <a:rPr>
                <a:solidFill>
                  <a:srgbClr val="000000"/>
                </a:solidFill>
              </a:rPr>
              <a:t>，可以追蹤軍兵定位，以便於對士兵生理狀況做即時的處理。</a:t>
            </a:r>
          </a:p>
        </p:txBody>
      </p:sp>
      <p:sp>
        <p:nvSpPr>
          <p:cNvPr id="387" name="矩形 1"/>
          <p:cNvSpPr/>
          <p:nvPr/>
        </p:nvSpPr>
        <p:spPr>
          <a:xfrm>
            <a:off x="3274545" y="1506957"/>
            <a:ext cx="8280922" cy="435598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1088501"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8" name="手繪多邊形 3"/>
          <p:cNvSpPr/>
          <p:nvPr/>
        </p:nvSpPr>
        <p:spPr>
          <a:xfrm>
            <a:off x="3281352" y="1518404"/>
            <a:ext cx="1774485" cy="771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8" fill="norm" stroke="1" extrusionOk="0">
                <a:moveTo>
                  <a:pt x="0" y="21548"/>
                </a:moveTo>
                <a:cubicBezTo>
                  <a:pt x="323" y="20620"/>
                  <a:pt x="688" y="19477"/>
                  <a:pt x="1102" y="18765"/>
                </a:cubicBezTo>
                <a:cubicBezTo>
                  <a:pt x="1396" y="18259"/>
                  <a:pt x="1635" y="17513"/>
                  <a:pt x="1984" y="17247"/>
                </a:cubicBezTo>
                <a:lnTo>
                  <a:pt x="2314" y="16994"/>
                </a:lnTo>
                <a:cubicBezTo>
                  <a:pt x="2621" y="16289"/>
                  <a:pt x="3176" y="14815"/>
                  <a:pt x="3637" y="14463"/>
                </a:cubicBezTo>
                <a:lnTo>
                  <a:pt x="3967" y="14210"/>
                </a:lnTo>
                <a:cubicBezTo>
                  <a:pt x="4078" y="14042"/>
                  <a:pt x="4172" y="13800"/>
                  <a:pt x="4298" y="13704"/>
                </a:cubicBezTo>
                <a:cubicBezTo>
                  <a:pt x="4510" y="13542"/>
                  <a:pt x="4740" y="13552"/>
                  <a:pt x="4959" y="13451"/>
                </a:cubicBezTo>
                <a:cubicBezTo>
                  <a:pt x="5108" y="13383"/>
                  <a:pt x="5255" y="13298"/>
                  <a:pt x="5400" y="13198"/>
                </a:cubicBezTo>
                <a:cubicBezTo>
                  <a:pt x="5623" y="13045"/>
                  <a:pt x="6061" y="12692"/>
                  <a:pt x="6061" y="12692"/>
                </a:cubicBezTo>
                <a:cubicBezTo>
                  <a:pt x="7347" y="12776"/>
                  <a:pt x="8634" y="12801"/>
                  <a:pt x="9918" y="12945"/>
                </a:cubicBezTo>
                <a:cubicBezTo>
                  <a:pt x="11518" y="13124"/>
                  <a:pt x="9501" y="13508"/>
                  <a:pt x="11461" y="12945"/>
                </a:cubicBezTo>
                <a:lnTo>
                  <a:pt x="12453" y="12186"/>
                </a:lnTo>
                <a:lnTo>
                  <a:pt x="12784" y="11933"/>
                </a:lnTo>
                <a:cubicBezTo>
                  <a:pt x="12931" y="11680"/>
                  <a:pt x="13075" y="11419"/>
                  <a:pt x="13224" y="11174"/>
                </a:cubicBezTo>
                <a:cubicBezTo>
                  <a:pt x="13332" y="10997"/>
                  <a:pt x="13453" y="10863"/>
                  <a:pt x="13555" y="10668"/>
                </a:cubicBezTo>
                <a:cubicBezTo>
                  <a:pt x="14591" y="8686"/>
                  <a:pt x="12876" y="11455"/>
                  <a:pt x="14547" y="8897"/>
                </a:cubicBezTo>
                <a:cubicBezTo>
                  <a:pt x="14657" y="8728"/>
                  <a:pt x="14752" y="8487"/>
                  <a:pt x="14878" y="8391"/>
                </a:cubicBezTo>
                <a:cubicBezTo>
                  <a:pt x="15334" y="8041"/>
                  <a:pt x="15111" y="8285"/>
                  <a:pt x="15539" y="7631"/>
                </a:cubicBezTo>
                <a:cubicBezTo>
                  <a:pt x="15612" y="7378"/>
                  <a:pt x="15647" y="7034"/>
                  <a:pt x="15759" y="6872"/>
                </a:cubicBezTo>
                <a:cubicBezTo>
                  <a:pt x="15956" y="6590"/>
                  <a:pt x="16420" y="6366"/>
                  <a:pt x="16420" y="6366"/>
                </a:cubicBezTo>
                <a:cubicBezTo>
                  <a:pt x="17475" y="3945"/>
                  <a:pt x="16125" y="6819"/>
                  <a:pt x="17082" y="5354"/>
                </a:cubicBezTo>
                <a:cubicBezTo>
                  <a:pt x="17652" y="4481"/>
                  <a:pt x="17193" y="4257"/>
                  <a:pt x="18073" y="3583"/>
                </a:cubicBezTo>
                <a:lnTo>
                  <a:pt x="18735" y="3077"/>
                </a:lnTo>
                <a:lnTo>
                  <a:pt x="19065" y="2824"/>
                </a:lnTo>
                <a:cubicBezTo>
                  <a:pt x="19102" y="2571"/>
                  <a:pt x="19081" y="2220"/>
                  <a:pt x="19176" y="2065"/>
                </a:cubicBezTo>
                <a:cubicBezTo>
                  <a:pt x="19365" y="1755"/>
                  <a:pt x="19643" y="1855"/>
                  <a:pt x="19837" y="1559"/>
                </a:cubicBezTo>
                <a:cubicBezTo>
                  <a:pt x="19947" y="1390"/>
                  <a:pt x="20046" y="1176"/>
                  <a:pt x="20167" y="1053"/>
                </a:cubicBezTo>
                <a:cubicBezTo>
                  <a:pt x="20380" y="836"/>
                  <a:pt x="20635" y="843"/>
                  <a:pt x="20829" y="547"/>
                </a:cubicBezTo>
                <a:cubicBezTo>
                  <a:pt x="20939" y="378"/>
                  <a:pt x="21032" y="124"/>
                  <a:pt x="21159" y="41"/>
                </a:cubicBezTo>
                <a:cubicBezTo>
                  <a:pt x="21300" y="-52"/>
                  <a:pt x="21453" y="41"/>
                  <a:pt x="21600" y="41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9144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9" name="手繪多邊形 4"/>
          <p:cNvSpPr/>
          <p:nvPr/>
        </p:nvSpPr>
        <p:spPr>
          <a:xfrm>
            <a:off x="7436894" y="3210103"/>
            <a:ext cx="2372521" cy="1548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fill="norm" stroke="1" extrusionOk="0">
                <a:moveTo>
                  <a:pt x="3622" y="1516"/>
                </a:moveTo>
                <a:cubicBezTo>
                  <a:pt x="3581" y="1579"/>
                  <a:pt x="3417" y="1957"/>
                  <a:pt x="3293" y="2147"/>
                </a:cubicBezTo>
                <a:cubicBezTo>
                  <a:pt x="3223" y="2255"/>
                  <a:pt x="3111" y="2286"/>
                  <a:pt x="3046" y="2400"/>
                </a:cubicBezTo>
                <a:cubicBezTo>
                  <a:pt x="2915" y="2628"/>
                  <a:pt x="2826" y="2905"/>
                  <a:pt x="2716" y="3158"/>
                </a:cubicBezTo>
                <a:cubicBezTo>
                  <a:pt x="2662" y="3284"/>
                  <a:pt x="2583" y="3393"/>
                  <a:pt x="2552" y="3537"/>
                </a:cubicBezTo>
                <a:cubicBezTo>
                  <a:pt x="2524" y="3663"/>
                  <a:pt x="2512" y="3799"/>
                  <a:pt x="2469" y="3916"/>
                </a:cubicBezTo>
                <a:cubicBezTo>
                  <a:pt x="2373" y="4181"/>
                  <a:pt x="2250" y="4421"/>
                  <a:pt x="2140" y="4674"/>
                </a:cubicBezTo>
                <a:lnTo>
                  <a:pt x="1811" y="5432"/>
                </a:lnTo>
                <a:cubicBezTo>
                  <a:pt x="1756" y="5558"/>
                  <a:pt x="1678" y="5667"/>
                  <a:pt x="1646" y="5811"/>
                </a:cubicBezTo>
                <a:cubicBezTo>
                  <a:pt x="1533" y="6333"/>
                  <a:pt x="1612" y="6079"/>
                  <a:pt x="1399" y="6568"/>
                </a:cubicBezTo>
                <a:lnTo>
                  <a:pt x="659" y="9979"/>
                </a:lnTo>
                <a:lnTo>
                  <a:pt x="412" y="11116"/>
                </a:lnTo>
                <a:cubicBezTo>
                  <a:pt x="384" y="11242"/>
                  <a:pt x="346" y="11364"/>
                  <a:pt x="329" y="11495"/>
                </a:cubicBezTo>
                <a:cubicBezTo>
                  <a:pt x="225" y="12297"/>
                  <a:pt x="281" y="11918"/>
                  <a:pt x="165" y="12632"/>
                </a:cubicBezTo>
                <a:cubicBezTo>
                  <a:pt x="137" y="12968"/>
                  <a:pt x="122" y="13308"/>
                  <a:pt x="82" y="13642"/>
                </a:cubicBezTo>
                <a:cubicBezTo>
                  <a:pt x="67" y="13773"/>
                  <a:pt x="0" y="13888"/>
                  <a:pt x="0" y="14021"/>
                </a:cubicBezTo>
                <a:cubicBezTo>
                  <a:pt x="0" y="14319"/>
                  <a:pt x="55" y="14611"/>
                  <a:pt x="82" y="14905"/>
                </a:cubicBezTo>
                <a:cubicBezTo>
                  <a:pt x="110" y="15579"/>
                  <a:pt x="141" y="16252"/>
                  <a:pt x="165" y="16926"/>
                </a:cubicBezTo>
                <a:cubicBezTo>
                  <a:pt x="196" y="17810"/>
                  <a:pt x="175" y="18701"/>
                  <a:pt x="247" y="19579"/>
                </a:cubicBezTo>
                <a:cubicBezTo>
                  <a:pt x="259" y="19730"/>
                  <a:pt x="342" y="19851"/>
                  <a:pt x="412" y="19958"/>
                </a:cubicBezTo>
                <a:cubicBezTo>
                  <a:pt x="546" y="20164"/>
                  <a:pt x="727" y="20268"/>
                  <a:pt x="905" y="20337"/>
                </a:cubicBezTo>
                <a:cubicBezTo>
                  <a:pt x="1041" y="20389"/>
                  <a:pt x="1181" y="20411"/>
                  <a:pt x="1317" y="20463"/>
                </a:cubicBezTo>
                <a:cubicBezTo>
                  <a:pt x="1765" y="20635"/>
                  <a:pt x="1369" y="20599"/>
                  <a:pt x="1976" y="20716"/>
                </a:cubicBezTo>
                <a:cubicBezTo>
                  <a:pt x="3306" y="20971"/>
                  <a:pt x="2440" y="20707"/>
                  <a:pt x="3375" y="20968"/>
                </a:cubicBezTo>
                <a:cubicBezTo>
                  <a:pt x="3887" y="21111"/>
                  <a:pt x="3740" y="21071"/>
                  <a:pt x="4280" y="21347"/>
                </a:cubicBezTo>
                <a:cubicBezTo>
                  <a:pt x="4363" y="21389"/>
                  <a:pt x="4441" y="21457"/>
                  <a:pt x="4527" y="21474"/>
                </a:cubicBezTo>
                <a:lnTo>
                  <a:pt x="5186" y="21600"/>
                </a:lnTo>
                <a:lnTo>
                  <a:pt x="11277" y="21474"/>
                </a:lnTo>
                <a:cubicBezTo>
                  <a:pt x="11689" y="21459"/>
                  <a:pt x="12102" y="21417"/>
                  <a:pt x="12512" y="21347"/>
                </a:cubicBezTo>
                <a:cubicBezTo>
                  <a:pt x="12598" y="21333"/>
                  <a:pt x="12673" y="21240"/>
                  <a:pt x="12759" y="21221"/>
                </a:cubicBezTo>
                <a:cubicBezTo>
                  <a:pt x="13059" y="21155"/>
                  <a:pt x="13363" y="21149"/>
                  <a:pt x="13664" y="21095"/>
                </a:cubicBezTo>
                <a:cubicBezTo>
                  <a:pt x="13830" y="21065"/>
                  <a:pt x="13992" y="20992"/>
                  <a:pt x="14158" y="20968"/>
                </a:cubicBezTo>
                <a:cubicBezTo>
                  <a:pt x="15279" y="20812"/>
                  <a:pt x="16829" y="20782"/>
                  <a:pt x="17862" y="20716"/>
                </a:cubicBezTo>
                <a:cubicBezTo>
                  <a:pt x="18384" y="20682"/>
                  <a:pt x="18905" y="20632"/>
                  <a:pt x="19426" y="20589"/>
                </a:cubicBezTo>
                <a:cubicBezTo>
                  <a:pt x="19536" y="20547"/>
                  <a:pt x="19644" y="20494"/>
                  <a:pt x="19755" y="20463"/>
                </a:cubicBezTo>
                <a:cubicBezTo>
                  <a:pt x="19946" y="20410"/>
                  <a:pt x="20146" y="20422"/>
                  <a:pt x="20332" y="20337"/>
                </a:cubicBezTo>
                <a:cubicBezTo>
                  <a:pt x="20426" y="20293"/>
                  <a:pt x="20490" y="20152"/>
                  <a:pt x="20579" y="20084"/>
                </a:cubicBezTo>
                <a:cubicBezTo>
                  <a:pt x="20656" y="20025"/>
                  <a:pt x="20743" y="20000"/>
                  <a:pt x="20826" y="19958"/>
                </a:cubicBezTo>
                <a:cubicBezTo>
                  <a:pt x="20880" y="19832"/>
                  <a:pt x="20946" y="19715"/>
                  <a:pt x="20990" y="19579"/>
                </a:cubicBezTo>
                <a:cubicBezTo>
                  <a:pt x="21029" y="19460"/>
                  <a:pt x="21030" y="19316"/>
                  <a:pt x="21072" y="19200"/>
                </a:cubicBezTo>
                <a:cubicBezTo>
                  <a:pt x="21544" y="17897"/>
                  <a:pt x="21298" y="18921"/>
                  <a:pt x="21484" y="18063"/>
                </a:cubicBezTo>
                <a:cubicBezTo>
                  <a:pt x="21600" y="12903"/>
                  <a:pt x="21598" y="15005"/>
                  <a:pt x="21484" y="8716"/>
                </a:cubicBezTo>
                <a:cubicBezTo>
                  <a:pt x="21463" y="7579"/>
                  <a:pt x="21449" y="6441"/>
                  <a:pt x="21402" y="5305"/>
                </a:cubicBezTo>
                <a:cubicBezTo>
                  <a:pt x="21392" y="5069"/>
                  <a:pt x="21180" y="4157"/>
                  <a:pt x="21155" y="4042"/>
                </a:cubicBezTo>
                <a:lnTo>
                  <a:pt x="21072" y="3663"/>
                </a:lnTo>
                <a:cubicBezTo>
                  <a:pt x="21006" y="3355"/>
                  <a:pt x="20985" y="3150"/>
                  <a:pt x="20826" y="2905"/>
                </a:cubicBezTo>
                <a:cubicBezTo>
                  <a:pt x="20692" y="2700"/>
                  <a:pt x="20400" y="2532"/>
                  <a:pt x="20249" y="2400"/>
                </a:cubicBezTo>
                <a:cubicBezTo>
                  <a:pt x="19899" y="2093"/>
                  <a:pt x="19841" y="1833"/>
                  <a:pt x="19344" y="1642"/>
                </a:cubicBezTo>
                <a:lnTo>
                  <a:pt x="19015" y="1516"/>
                </a:lnTo>
                <a:cubicBezTo>
                  <a:pt x="18497" y="986"/>
                  <a:pt x="19052" y="1493"/>
                  <a:pt x="18109" y="1011"/>
                </a:cubicBezTo>
                <a:cubicBezTo>
                  <a:pt x="17322" y="608"/>
                  <a:pt x="17838" y="810"/>
                  <a:pt x="16792" y="632"/>
                </a:cubicBezTo>
                <a:cubicBezTo>
                  <a:pt x="16572" y="594"/>
                  <a:pt x="16353" y="553"/>
                  <a:pt x="16134" y="505"/>
                </a:cubicBezTo>
                <a:cubicBezTo>
                  <a:pt x="15968" y="469"/>
                  <a:pt x="15805" y="409"/>
                  <a:pt x="15640" y="379"/>
                </a:cubicBezTo>
                <a:cubicBezTo>
                  <a:pt x="15339" y="325"/>
                  <a:pt x="15035" y="304"/>
                  <a:pt x="14734" y="253"/>
                </a:cubicBezTo>
                <a:cubicBezTo>
                  <a:pt x="14275" y="174"/>
                  <a:pt x="14164" y="128"/>
                  <a:pt x="13747" y="0"/>
                </a:cubicBezTo>
                <a:lnTo>
                  <a:pt x="8396" y="126"/>
                </a:lnTo>
                <a:cubicBezTo>
                  <a:pt x="6866" y="178"/>
                  <a:pt x="6322" y="246"/>
                  <a:pt x="4939" y="379"/>
                </a:cubicBezTo>
                <a:cubicBezTo>
                  <a:pt x="4344" y="683"/>
                  <a:pt x="5051" y="352"/>
                  <a:pt x="3869" y="632"/>
                </a:cubicBezTo>
                <a:cubicBezTo>
                  <a:pt x="3783" y="652"/>
                  <a:pt x="3704" y="716"/>
                  <a:pt x="3622" y="758"/>
                </a:cubicBezTo>
                <a:cubicBezTo>
                  <a:pt x="3567" y="884"/>
                  <a:pt x="3469" y="986"/>
                  <a:pt x="3457" y="1137"/>
                </a:cubicBezTo>
                <a:cubicBezTo>
                  <a:pt x="3440" y="1350"/>
                  <a:pt x="3517" y="1557"/>
                  <a:pt x="3540" y="1768"/>
                </a:cubicBezTo>
                <a:cubicBezTo>
                  <a:pt x="3544" y="1810"/>
                  <a:pt x="3663" y="1453"/>
                  <a:pt x="3622" y="1516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1088501"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0" name="手繪多邊形 5"/>
          <p:cNvSpPr/>
          <p:nvPr/>
        </p:nvSpPr>
        <p:spPr>
          <a:xfrm>
            <a:off x="5236901" y="1497333"/>
            <a:ext cx="3060075" cy="127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18" y="460"/>
                </a:moveTo>
                <a:cubicBezTo>
                  <a:pt x="3945" y="569"/>
                  <a:pt x="3704" y="616"/>
                  <a:pt x="3451" y="919"/>
                </a:cubicBezTo>
                <a:cubicBezTo>
                  <a:pt x="3366" y="1021"/>
                  <a:pt x="3284" y="1145"/>
                  <a:pt x="3195" y="1226"/>
                </a:cubicBezTo>
                <a:cubicBezTo>
                  <a:pt x="3113" y="1299"/>
                  <a:pt x="3024" y="1321"/>
                  <a:pt x="2940" y="1379"/>
                </a:cubicBezTo>
                <a:cubicBezTo>
                  <a:pt x="2875" y="1423"/>
                  <a:pt x="2812" y="1481"/>
                  <a:pt x="2748" y="1532"/>
                </a:cubicBezTo>
                <a:cubicBezTo>
                  <a:pt x="2684" y="1634"/>
                  <a:pt x="2615" y="1720"/>
                  <a:pt x="2556" y="1838"/>
                </a:cubicBezTo>
                <a:cubicBezTo>
                  <a:pt x="2487" y="1977"/>
                  <a:pt x="2443" y="2193"/>
                  <a:pt x="2364" y="2298"/>
                </a:cubicBezTo>
                <a:cubicBezTo>
                  <a:pt x="2247" y="2455"/>
                  <a:pt x="1981" y="2604"/>
                  <a:pt x="1981" y="2604"/>
                </a:cubicBezTo>
                <a:cubicBezTo>
                  <a:pt x="1917" y="2706"/>
                  <a:pt x="1844" y="2780"/>
                  <a:pt x="1789" y="2911"/>
                </a:cubicBezTo>
                <a:cubicBezTo>
                  <a:pt x="1363" y="3932"/>
                  <a:pt x="1981" y="2860"/>
                  <a:pt x="1470" y="3677"/>
                </a:cubicBezTo>
                <a:cubicBezTo>
                  <a:pt x="1104" y="4994"/>
                  <a:pt x="1591" y="3444"/>
                  <a:pt x="1150" y="4289"/>
                </a:cubicBezTo>
                <a:cubicBezTo>
                  <a:pt x="980" y="4616"/>
                  <a:pt x="1051" y="4809"/>
                  <a:pt x="959" y="5209"/>
                </a:cubicBezTo>
                <a:cubicBezTo>
                  <a:pt x="739" y="6155"/>
                  <a:pt x="791" y="5986"/>
                  <a:pt x="511" y="6434"/>
                </a:cubicBezTo>
                <a:cubicBezTo>
                  <a:pt x="297" y="7978"/>
                  <a:pt x="624" y="5584"/>
                  <a:pt x="383" y="7506"/>
                </a:cubicBezTo>
                <a:cubicBezTo>
                  <a:pt x="345" y="7816"/>
                  <a:pt x="298" y="8119"/>
                  <a:pt x="256" y="8426"/>
                </a:cubicBezTo>
                <a:cubicBezTo>
                  <a:pt x="234" y="8579"/>
                  <a:pt x="208" y="8728"/>
                  <a:pt x="192" y="8885"/>
                </a:cubicBezTo>
                <a:cubicBezTo>
                  <a:pt x="170" y="9089"/>
                  <a:pt x="153" y="9296"/>
                  <a:pt x="128" y="9498"/>
                </a:cubicBezTo>
                <a:cubicBezTo>
                  <a:pt x="89" y="9807"/>
                  <a:pt x="0" y="10417"/>
                  <a:pt x="0" y="10417"/>
                </a:cubicBezTo>
                <a:cubicBezTo>
                  <a:pt x="21" y="10570"/>
                  <a:pt x="16" y="10762"/>
                  <a:pt x="64" y="10877"/>
                </a:cubicBezTo>
                <a:cubicBezTo>
                  <a:pt x="173" y="11137"/>
                  <a:pt x="320" y="11285"/>
                  <a:pt x="447" y="11489"/>
                </a:cubicBezTo>
                <a:cubicBezTo>
                  <a:pt x="511" y="11591"/>
                  <a:pt x="566" y="11738"/>
                  <a:pt x="639" y="11796"/>
                </a:cubicBezTo>
                <a:cubicBezTo>
                  <a:pt x="703" y="11847"/>
                  <a:pt x="769" y="11885"/>
                  <a:pt x="831" y="11949"/>
                </a:cubicBezTo>
                <a:cubicBezTo>
                  <a:pt x="1489" y="12625"/>
                  <a:pt x="597" y="11864"/>
                  <a:pt x="1470" y="12562"/>
                </a:cubicBezTo>
                <a:cubicBezTo>
                  <a:pt x="1534" y="12613"/>
                  <a:pt x="1595" y="12688"/>
                  <a:pt x="1662" y="12715"/>
                </a:cubicBezTo>
                <a:cubicBezTo>
                  <a:pt x="1939" y="12826"/>
                  <a:pt x="2096" y="12878"/>
                  <a:pt x="2364" y="13021"/>
                </a:cubicBezTo>
                <a:cubicBezTo>
                  <a:pt x="2616" y="13155"/>
                  <a:pt x="2670" y="13235"/>
                  <a:pt x="2940" y="13328"/>
                </a:cubicBezTo>
                <a:cubicBezTo>
                  <a:pt x="3131" y="13393"/>
                  <a:pt x="3323" y="13430"/>
                  <a:pt x="3515" y="13481"/>
                </a:cubicBezTo>
                <a:cubicBezTo>
                  <a:pt x="3579" y="13532"/>
                  <a:pt x="3641" y="13595"/>
                  <a:pt x="3707" y="13634"/>
                </a:cubicBezTo>
                <a:cubicBezTo>
                  <a:pt x="4348" y="14019"/>
                  <a:pt x="4902" y="13871"/>
                  <a:pt x="5624" y="13940"/>
                </a:cubicBezTo>
                <a:cubicBezTo>
                  <a:pt x="5730" y="13991"/>
                  <a:pt x="5836" y="14057"/>
                  <a:pt x="5943" y="14094"/>
                </a:cubicBezTo>
                <a:cubicBezTo>
                  <a:pt x="6134" y="14159"/>
                  <a:pt x="6326" y="14201"/>
                  <a:pt x="6518" y="14247"/>
                </a:cubicBezTo>
                <a:cubicBezTo>
                  <a:pt x="7347" y="14446"/>
                  <a:pt x="7349" y="14418"/>
                  <a:pt x="8308" y="14553"/>
                </a:cubicBezTo>
                <a:cubicBezTo>
                  <a:pt x="8457" y="14604"/>
                  <a:pt x="8607" y="14642"/>
                  <a:pt x="8755" y="14706"/>
                </a:cubicBezTo>
                <a:cubicBezTo>
                  <a:pt x="9030" y="14826"/>
                  <a:pt x="8963" y="14849"/>
                  <a:pt x="9202" y="15013"/>
                </a:cubicBezTo>
                <a:cubicBezTo>
                  <a:pt x="9287" y="15071"/>
                  <a:pt x="9374" y="15108"/>
                  <a:pt x="9458" y="15166"/>
                </a:cubicBezTo>
                <a:cubicBezTo>
                  <a:pt x="9523" y="15210"/>
                  <a:pt x="9585" y="15275"/>
                  <a:pt x="9650" y="15319"/>
                </a:cubicBezTo>
                <a:cubicBezTo>
                  <a:pt x="9734" y="15377"/>
                  <a:pt x="9821" y="15412"/>
                  <a:pt x="9905" y="15472"/>
                </a:cubicBezTo>
                <a:cubicBezTo>
                  <a:pt x="9906" y="15473"/>
                  <a:pt x="10384" y="15855"/>
                  <a:pt x="10480" y="15932"/>
                </a:cubicBezTo>
                <a:lnTo>
                  <a:pt x="10672" y="16085"/>
                </a:lnTo>
                <a:cubicBezTo>
                  <a:pt x="10885" y="16851"/>
                  <a:pt x="10736" y="16443"/>
                  <a:pt x="11183" y="17157"/>
                </a:cubicBezTo>
                <a:cubicBezTo>
                  <a:pt x="11247" y="17260"/>
                  <a:pt x="11302" y="17406"/>
                  <a:pt x="11375" y="17464"/>
                </a:cubicBezTo>
                <a:lnTo>
                  <a:pt x="11759" y="17770"/>
                </a:lnTo>
                <a:cubicBezTo>
                  <a:pt x="11822" y="17872"/>
                  <a:pt x="11882" y="17994"/>
                  <a:pt x="11950" y="18077"/>
                </a:cubicBezTo>
                <a:cubicBezTo>
                  <a:pt x="12011" y="18149"/>
                  <a:pt x="12089" y="18129"/>
                  <a:pt x="12142" y="18230"/>
                </a:cubicBezTo>
                <a:cubicBezTo>
                  <a:pt x="12202" y="18345"/>
                  <a:pt x="12205" y="18592"/>
                  <a:pt x="12270" y="18689"/>
                </a:cubicBezTo>
                <a:cubicBezTo>
                  <a:pt x="12384" y="18861"/>
                  <a:pt x="12653" y="18996"/>
                  <a:pt x="12653" y="18996"/>
                </a:cubicBezTo>
                <a:cubicBezTo>
                  <a:pt x="13093" y="19698"/>
                  <a:pt x="12891" y="19492"/>
                  <a:pt x="13228" y="19762"/>
                </a:cubicBezTo>
                <a:cubicBezTo>
                  <a:pt x="13314" y="20068"/>
                  <a:pt x="13338" y="20564"/>
                  <a:pt x="13484" y="20681"/>
                </a:cubicBezTo>
                <a:lnTo>
                  <a:pt x="13867" y="20987"/>
                </a:lnTo>
                <a:cubicBezTo>
                  <a:pt x="13931" y="21140"/>
                  <a:pt x="13984" y="21327"/>
                  <a:pt x="14059" y="21447"/>
                </a:cubicBezTo>
                <a:cubicBezTo>
                  <a:pt x="14115" y="21536"/>
                  <a:pt x="14184" y="21600"/>
                  <a:pt x="14251" y="21600"/>
                </a:cubicBezTo>
                <a:cubicBezTo>
                  <a:pt x="14635" y="21600"/>
                  <a:pt x="15018" y="21498"/>
                  <a:pt x="15401" y="21447"/>
                </a:cubicBezTo>
                <a:cubicBezTo>
                  <a:pt x="15529" y="21345"/>
                  <a:pt x="15654" y="21219"/>
                  <a:pt x="15785" y="21140"/>
                </a:cubicBezTo>
                <a:cubicBezTo>
                  <a:pt x="15870" y="21089"/>
                  <a:pt x="15958" y="21061"/>
                  <a:pt x="16040" y="20987"/>
                </a:cubicBezTo>
                <a:cubicBezTo>
                  <a:pt x="16129" y="20907"/>
                  <a:pt x="16208" y="20771"/>
                  <a:pt x="16296" y="20681"/>
                </a:cubicBezTo>
                <a:cubicBezTo>
                  <a:pt x="16358" y="20617"/>
                  <a:pt x="16424" y="20579"/>
                  <a:pt x="16488" y="20528"/>
                </a:cubicBezTo>
                <a:cubicBezTo>
                  <a:pt x="16551" y="20426"/>
                  <a:pt x="16613" y="20313"/>
                  <a:pt x="16679" y="20221"/>
                </a:cubicBezTo>
                <a:cubicBezTo>
                  <a:pt x="16762" y="20108"/>
                  <a:pt x="16857" y="20048"/>
                  <a:pt x="16935" y="19915"/>
                </a:cubicBezTo>
                <a:cubicBezTo>
                  <a:pt x="17008" y="19789"/>
                  <a:pt x="17057" y="19594"/>
                  <a:pt x="17127" y="19455"/>
                </a:cubicBezTo>
                <a:cubicBezTo>
                  <a:pt x="17292" y="19125"/>
                  <a:pt x="17318" y="19149"/>
                  <a:pt x="17510" y="18996"/>
                </a:cubicBezTo>
                <a:cubicBezTo>
                  <a:pt x="18059" y="18118"/>
                  <a:pt x="17364" y="19170"/>
                  <a:pt x="17893" y="18536"/>
                </a:cubicBezTo>
                <a:cubicBezTo>
                  <a:pt x="17962" y="18454"/>
                  <a:pt x="18015" y="18305"/>
                  <a:pt x="18085" y="18230"/>
                </a:cubicBezTo>
                <a:cubicBezTo>
                  <a:pt x="18208" y="18099"/>
                  <a:pt x="18469" y="17923"/>
                  <a:pt x="18469" y="17923"/>
                </a:cubicBezTo>
                <a:cubicBezTo>
                  <a:pt x="18533" y="17821"/>
                  <a:pt x="18590" y="17692"/>
                  <a:pt x="18660" y="17617"/>
                </a:cubicBezTo>
                <a:cubicBezTo>
                  <a:pt x="18983" y="17273"/>
                  <a:pt x="19087" y="17306"/>
                  <a:pt x="19427" y="17157"/>
                </a:cubicBezTo>
                <a:cubicBezTo>
                  <a:pt x="20074" y="16875"/>
                  <a:pt x="19407" y="17086"/>
                  <a:pt x="20386" y="16851"/>
                </a:cubicBezTo>
                <a:cubicBezTo>
                  <a:pt x="20450" y="16800"/>
                  <a:pt x="20511" y="16730"/>
                  <a:pt x="20578" y="16698"/>
                </a:cubicBezTo>
                <a:cubicBezTo>
                  <a:pt x="20774" y="16604"/>
                  <a:pt x="21024" y="16622"/>
                  <a:pt x="21217" y="16391"/>
                </a:cubicBezTo>
                <a:cubicBezTo>
                  <a:pt x="21285" y="16309"/>
                  <a:pt x="21344" y="16187"/>
                  <a:pt x="21408" y="16085"/>
                </a:cubicBezTo>
                <a:cubicBezTo>
                  <a:pt x="21451" y="15932"/>
                  <a:pt x="21502" y="15790"/>
                  <a:pt x="21536" y="15626"/>
                </a:cubicBezTo>
                <a:cubicBezTo>
                  <a:pt x="21566" y="15481"/>
                  <a:pt x="21600" y="15327"/>
                  <a:pt x="21600" y="15166"/>
                </a:cubicBezTo>
                <a:cubicBezTo>
                  <a:pt x="21600" y="13837"/>
                  <a:pt x="21588" y="12506"/>
                  <a:pt x="21536" y="11183"/>
                </a:cubicBezTo>
                <a:cubicBezTo>
                  <a:pt x="21524" y="10861"/>
                  <a:pt x="21483" y="10533"/>
                  <a:pt x="21408" y="10264"/>
                </a:cubicBezTo>
                <a:cubicBezTo>
                  <a:pt x="21103" y="9164"/>
                  <a:pt x="21261" y="9605"/>
                  <a:pt x="20961" y="8885"/>
                </a:cubicBezTo>
                <a:cubicBezTo>
                  <a:pt x="20849" y="8077"/>
                  <a:pt x="20971" y="8731"/>
                  <a:pt x="20705" y="7966"/>
                </a:cubicBezTo>
                <a:cubicBezTo>
                  <a:pt x="20656" y="7825"/>
                  <a:pt x="20635" y="7628"/>
                  <a:pt x="20578" y="7506"/>
                </a:cubicBezTo>
                <a:cubicBezTo>
                  <a:pt x="20462" y="7264"/>
                  <a:pt x="20194" y="6894"/>
                  <a:pt x="20194" y="6894"/>
                </a:cubicBezTo>
                <a:cubicBezTo>
                  <a:pt x="19853" y="5668"/>
                  <a:pt x="20301" y="7149"/>
                  <a:pt x="19875" y="6128"/>
                </a:cubicBezTo>
                <a:cubicBezTo>
                  <a:pt x="19449" y="5106"/>
                  <a:pt x="20066" y="6179"/>
                  <a:pt x="19555" y="5362"/>
                </a:cubicBezTo>
                <a:cubicBezTo>
                  <a:pt x="19411" y="4327"/>
                  <a:pt x="19611" y="5449"/>
                  <a:pt x="19299" y="4596"/>
                </a:cubicBezTo>
                <a:cubicBezTo>
                  <a:pt x="19198" y="4319"/>
                  <a:pt x="19129" y="3983"/>
                  <a:pt x="19044" y="3677"/>
                </a:cubicBezTo>
                <a:cubicBezTo>
                  <a:pt x="18971" y="3416"/>
                  <a:pt x="18859" y="3099"/>
                  <a:pt x="18852" y="2757"/>
                </a:cubicBezTo>
                <a:cubicBezTo>
                  <a:pt x="18834" y="1839"/>
                  <a:pt x="18852" y="919"/>
                  <a:pt x="18852" y="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9144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1" name="手繪多邊形 6"/>
          <p:cNvSpPr/>
          <p:nvPr/>
        </p:nvSpPr>
        <p:spPr>
          <a:xfrm>
            <a:off x="8785860" y="1562369"/>
            <a:ext cx="2725097" cy="3250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0" y="0"/>
                </a:moveTo>
                <a:cubicBezTo>
                  <a:pt x="24" y="361"/>
                  <a:pt x="37" y="722"/>
                  <a:pt x="72" y="1083"/>
                </a:cubicBezTo>
                <a:cubicBezTo>
                  <a:pt x="85" y="1224"/>
                  <a:pt x="118" y="1364"/>
                  <a:pt x="144" y="1504"/>
                </a:cubicBezTo>
                <a:cubicBezTo>
                  <a:pt x="191" y="1760"/>
                  <a:pt x="208" y="1873"/>
                  <a:pt x="287" y="2106"/>
                </a:cubicBezTo>
                <a:cubicBezTo>
                  <a:pt x="334" y="2242"/>
                  <a:pt x="377" y="2361"/>
                  <a:pt x="502" y="2466"/>
                </a:cubicBezTo>
                <a:cubicBezTo>
                  <a:pt x="563" y="2518"/>
                  <a:pt x="646" y="2547"/>
                  <a:pt x="718" y="2587"/>
                </a:cubicBezTo>
                <a:cubicBezTo>
                  <a:pt x="1100" y="3068"/>
                  <a:pt x="598" y="2487"/>
                  <a:pt x="1076" y="2888"/>
                </a:cubicBezTo>
                <a:cubicBezTo>
                  <a:pt x="1137" y="2939"/>
                  <a:pt x="1153" y="3023"/>
                  <a:pt x="1220" y="3068"/>
                </a:cubicBezTo>
                <a:cubicBezTo>
                  <a:pt x="1279" y="3108"/>
                  <a:pt x="1369" y="3097"/>
                  <a:pt x="1435" y="3128"/>
                </a:cubicBezTo>
                <a:cubicBezTo>
                  <a:pt x="1586" y="3198"/>
                  <a:pt x="1722" y="3289"/>
                  <a:pt x="1866" y="3369"/>
                </a:cubicBezTo>
                <a:lnTo>
                  <a:pt x="2296" y="3609"/>
                </a:lnTo>
                <a:cubicBezTo>
                  <a:pt x="2368" y="3650"/>
                  <a:pt x="2430" y="3707"/>
                  <a:pt x="2512" y="3730"/>
                </a:cubicBezTo>
                <a:lnTo>
                  <a:pt x="2727" y="3790"/>
                </a:lnTo>
                <a:cubicBezTo>
                  <a:pt x="2799" y="3850"/>
                  <a:pt x="2858" y="3923"/>
                  <a:pt x="2942" y="3970"/>
                </a:cubicBezTo>
                <a:cubicBezTo>
                  <a:pt x="3005" y="4006"/>
                  <a:pt x="3090" y="4002"/>
                  <a:pt x="3157" y="4031"/>
                </a:cubicBezTo>
                <a:cubicBezTo>
                  <a:pt x="3235" y="4063"/>
                  <a:pt x="3301" y="4111"/>
                  <a:pt x="3373" y="4151"/>
                </a:cubicBezTo>
                <a:cubicBezTo>
                  <a:pt x="3610" y="4748"/>
                  <a:pt x="3212" y="3836"/>
                  <a:pt x="3660" y="4512"/>
                </a:cubicBezTo>
                <a:cubicBezTo>
                  <a:pt x="3733" y="4623"/>
                  <a:pt x="3755" y="4752"/>
                  <a:pt x="3803" y="4873"/>
                </a:cubicBezTo>
                <a:lnTo>
                  <a:pt x="3875" y="5053"/>
                </a:lnTo>
                <a:cubicBezTo>
                  <a:pt x="3923" y="5534"/>
                  <a:pt x="3836" y="6039"/>
                  <a:pt x="4019" y="6497"/>
                </a:cubicBezTo>
                <a:cubicBezTo>
                  <a:pt x="4043" y="6557"/>
                  <a:pt x="4048" y="6625"/>
                  <a:pt x="4090" y="6677"/>
                </a:cubicBezTo>
                <a:cubicBezTo>
                  <a:pt x="4147" y="6748"/>
                  <a:pt x="4221" y="6811"/>
                  <a:pt x="4306" y="6858"/>
                </a:cubicBezTo>
                <a:cubicBezTo>
                  <a:pt x="4369" y="6893"/>
                  <a:pt x="4449" y="6898"/>
                  <a:pt x="4521" y="6918"/>
                </a:cubicBezTo>
                <a:cubicBezTo>
                  <a:pt x="5138" y="7263"/>
                  <a:pt x="4357" y="6849"/>
                  <a:pt x="4951" y="7099"/>
                </a:cubicBezTo>
                <a:cubicBezTo>
                  <a:pt x="5029" y="7131"/>
                  <a:pt x="5088" y="7190"/>
                  <a:pt x="5167" y="7219"/>
                </a:cubicBezTo>
                <a:cubicBezTo>
                  <a:pt x="5257" y="7251"/>
                  <a:pt x="5359" y="7256"/>
                  <a:pt x="5454" y="7279"/>
                </a:cubicBezTo>
                <a:cubicBezTo>
                  <a:pt x="5527" y="7296"/>
                  <a:pt x="5596" y="7324"/>
                  <a:pt x="5669" y="7339"/>
                </a:cubicBezTo>
                <a:cubicBezTo>
                  <a:pt x="6035" y="7416"/>
                  <a:pt x="6195" y="7411"/>
                  <a:pt x="6602" y="7459"/>
                </a:cubicBezTo>
                <a:cubicBezTo>
                  <a:pt x="6746" y="7477"/>
                  <a:pt x="6891" y="7493"/>
                  <a:pt x="7033" y="7520"/>
                </a:cubicBezTo>
                <a:cubicBezTo>
                  <a:pt x="7106" y="7533"/>
                  <a:pt x="7174" y="7567"/>
                  <a:pt x="7248" y="7580"/>
                </a:cubicBezTo>
                <a:cubicBezTo>
                  <a:pt x="7414" y="7608"/>
                  <a:pt x="7584" y="7615"/>
                  <a:pt x="7750" y="7640"/>
                </a:cubicBezTo>
                <a:cubicBezTo>
                  <a:pt x="7989" y="7676"/>
                  <a:pt x="8243" y="7758"/>
                  <a:pt x="8468" y="7820"/>
                </a:cubicBezTo>
                <a:lnTo>
                  <a:pt x="8898" y="7941"/>
                </a:lnTo>
                <a:lnTo>
                  <a:pt x="9329" y="8061"/>
                </a:lnTo>
                <a:lnTo>
                  <a:pt x="9544" y="8121"/>
                </a:lnTo>
                <a:cubicBezTo>
                  <a:pt x="9616" y="8161"/>
                  <a:pt x="9682" y="8209"/>
                  <a:pt x="9759" y="8242"/>
                </a:cubicBezTo>
                <a:cubicBezTo>
                  <a:pt x="9827" y="8270"/>
                  <a:pt x="9912" y="8266"/>
                  <a:pt x="9975" y="8302"/>
                </a:cubicBezTo>
                <a:cubicBezTo>
                  <a:pt x="10059" y="8349"/>
                  <a:pt x="10112" y="8428"/>
                  <a:pt x="10190" y="8482"/>
                </a:cubicBezTo>
                <a:cubicBezTo>
                  <a:pt x="10376" y="8612"/>
                  <a:pt x="10405" y="8602"/>
                  <a:pt x="10621" y="8663"/>
                </a:cubicBezTo>
                <a:cubicBezTo>
                  <a:pt x="10764" y="8743"/>
                  <a:pt x="10929" y="8801"/>
                  <a:pt x="11051" y="8903"/>
                </a:cubicBezTo>
                <a:cubicBezTo>
                  <a:pt x="11320" y="9129"/>
                  <a:pt x="11170" y="9057"/>
                  <a:pt x="11482" y="9144"/>
                </a:cubicBezTo>
                <a:cubicBezTo>
                  <a:pt x="11506" y="9204"/>
                  <a:pt x="11500" y="9280"/>
                  <a:pt x="11553" y="9324"/>
                </a:cubicBezTo>
                <a:cubicBezTo>
                  <a:pt x="11607" y="9369"/>
                  <a:pt x="11701" y="9356"/>
                  <a:pt x="11769" y="9384"/>
                </a:cubicBezTo>
                <a:cubicBezTo>
                  <a:pt x="11846" y="9417"/>
                  <a:pt x="11912" y="9465"/>
                  <a:pt x="11984" y="9505"/>
                </a:cubicBezTo>
                <a:cubicBezTo>
                  <a:pt x="12032" y="9565"/>
                  <a:pt x="12063" y="9638"/>
                  <a:pt x="12128" y="9685"/>
                </a:cubicBezTo>
                <a:cubicBezTo>
                  <a:pt x="12257" y="9780"/>
                  <a:pt x="12558" y="9926"/>
                  <a:pt x="12558" y="9926"/>
                </a:cubicBezTo>
                <a:cubicBezTo>
                  <a:pt x="12893" y="10347"/>
                  <a:pt x="12702" y="10207"/>
                  <a:pt x="13060" y="10407"/>
                </a:cubicBezTo>
                <a:cubicBezTo>
                  <a:pt x="13135" y="10595"/>
                  <a:pt x="13208" y="10830"/>
                  <a:pt x="13419" y="10949"/>
                </a:cubicBezTo>
                <a:lnTo>
                  <a:pt x="13635" y="11069"/>
                </a:lnTo>
                <a:lnTo>
                  <a:pt x="13850" y="11610"/>
                </a:lnTo>
                <a:cubicBezTo>
                  <a:pt x="13874" y="11670"/>
                  <a:pt x="13880" y="11738"/>
                  <a:pt x="13922" y="11791"/>
                </a:cubicBezTo>
                <a:lnTo>
                  <a:pt x="14065" y="11971"/>
                </a:lnTo>
                <a:cubicBezTo>
                  <a:pt x="14306" y="12578"/>
                  <a:pt x="13938" y="11637"/>
                  <a:pt x="14209" y="12392"/>
                </a:cubicBezTo>
                <a:cubicBezTo>
                  <a:pt x="14252" y="12514"/>
                  <a:pt x="14304" y="12633"/>
                  <a:pt x="14352" y="12753"/>
                </a:cubicBezTo>
                <a:lnTo>
                  <a:pt x="14496" y="13114"/>
                </a:lnTo>
                <a:cubicBezTo>
                  <a:pt x="14520" y="13174"/>
                  <a:pt x="14549" y="13233"/>
                  <a:pt x="14567" y="13295"/>
                </a:cubicBezTo>
                <a:cubicBezTo>
                  <a:pt x="14591" y="13375"/>
                  <a:pt x="14622" y="13454"/>
                  <a:pt x="14639" y="13535"/>
                </a:cubicBezTo>
                <a:cubicBezTo>
                  <a:pt x="14669" y="13675"/>
                  <a:pt x="14673" y="13818"/>
                  <a:pt x="14711" y="13956"/>
                </a:cubicBezTo>
                <a:cubicBezTo>
                  <a:pt x="14926" y="14737"/>
                  <a:pt x="14783" y="14018"/>
                  <a:pt x="14926" y="14498"/>
                </a:cubicBezTo>
                <a:cubicBezTo>
                  <a:pt x="15016" y="14800"/>
                  <a:pt x="14967" y="14660"/>
                  <a:pt x="15070" y="14919"/>
                </a:cubicBezTo>
                <a:cubicBezTo>
                  <a:pt x="15094" y="15079"/>
                  <a:pt x="15110" y="15241"/>
                  <a:pt x="15142" y="15400"/>
                </a:cubicBezTo>
                <a:cubicBezTo>
                  <a:pt x="15158" y="15482"/>
                  <a:pt x="15192" y="15560"/>
                  <a:pt x="15213" y="15641"/>
                </a:cubicBezTo>
                <a:cubicBezTo>
                  <a:pt x="15240" y="15741"/>
                  <a:pt x="15261" y="15841"/>
                  <a:pt x="15285" y="15942"/>
                </a:cubicBezTo>
                <a:cubicBezTo>
                  <a:pt x="15309" y="16222"/>
                  <a:pt x="15323" y="16504"/>
                  <a:pt x="15357" y="16784"/>
                </a:cubicBezTo>
                <a:cubicBezTo>
                  <a:pt x="15375" y="16938"/>
                  <a:pt x="15462" y="17283"/>
                  <a:pt x="15500" y="17446"/>
                </a:cubicBezTo>
                <a:cubicBezTo>
                  <a:pt x="15566" y="18544"/>
                  <a:pt x="15545" y="18456"/>
                  <a:pt x="15644" y="19371"/>
                </a:cubicBezTo>
                <a:cubicBezTo>
                  <a:pt x="15666" y="19571"/>
                  <a:pt x="15679" y="19773"/>
                  <a:pt x="15716" y="19972"/>
                </a:cubicBezTo>
                <a:cubicBezTo>
                  <a:pt x="15748" y="20151"/>
                  <a:pt x="15800" y="20197"/>
                  <a:pt x="16003" y="20273"/>
                </a:cubicBezTo>
                <a:cubicBezTo>
                  <a:pt x="16141" y="20324"/>
                  <a:pt x="16433" y="20393"/>
                  <a:pt x="16433" y="20393"/>
                </a:cubicBezTo>
                <a:cubicBezTo>
                  <a:pt x="17050" y="20738"/>
                  <a:pt x="16270" y="20325"/>
                  <a:pt x="16864" y="20574"/>
                </a:cubicBezTo>
                <a:cubicBezTo>
                  <a:pt x="16941" y="20606"/>
                  <a:pt x="17000" y="20665"/>
                  <a:pt x="17079" y="20694"/>
                </a:cubicBezTo>
                <a:cubicBezTo>
                  <a:pt x="17217" y="20746"/>
                  <a:pt x="17366" y="20774"/>
                  <a:pt x="17510" y="20814"/>
                </a:cubicBezTo>
                <a:lnTo>
                  <a:pt x="18155" y="20995"/>
                </a:lnTo>
                <a:cubicBezTo>
                  <a:pt x="18227" y="21015"/>
                  <a:pt x="18297" y="21040"/>
                  <a:pt x="18371" y="21055"/>
                </a:cubicBezTo>
                <a:cubicBezTo>
                  <a:pt x="18466" y="21075"/>
                  <a:pt x="18563" y="21091"/>
                  <a:pt x="18658" y="21115"/>
                </a:cubicBezTo>
                <a:cubicBezTo>
                  <a:pt x="18803" y="21152"/>
                  <a:pt x="18942" y="21205"/>
                  <a:pt x="19088" y="21235"/>
                </a:cubicBezTo>
                <a:cubicBezTo>
                  <a:pt x="19184" y="21255"/>
                  <a:pt x="19281" y="21273"/>
                  <a:pt x="19375" y="21296"/>
                </a:cubicBezTo>
                <a:cubicBezTo>
                  <a:pt x="19448" y="21313"/>
                  <a:pt x="19517" y="21342"/>
                  <a:pt x="19591" y="21356"/>
                </a:cubicBezTo>
                <a:cubicBezTo>
                  <a:pt x="19733" y="21382"/>
                  <a:pt x="19878" y="21396"/>
                  <a:pt x="20021" y="21416"/>
                </a:cubicBezTo>
                <a:cubicBezTo>
                  <a:pt x="20315" y="21498"/>
                  <a:pt x="20277" y="21498"/>
                  <a:pt x="20667" y="21536"/>
                </a:cubicBezTo>
                <a:cubicBezTo>
                  <a:pt x="21314" y="21600"/>
                  <a:pt x="21227" y="21596"/>
                  <a:pt x="21600" y="21596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9144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2" name="手繪多邊形 7"/>
          <p:cNvSpPr/>
          <p:nvPr/>
        </p:nvSpPr>
        <p:spPr>
          <a:xfrm>
            <a:off x="5472291" y="5529781"/>
            <a:ext cx="4481471" cy="298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2" fill="norm" stroke="1" extrusionOk="0">
                <a:moveTo>
                  <a:pt x="21600" y="15514"/>
                </a:moveTo>
                <a:cubicBezTo>
                  <a:pt x="21527" y="15083"/>
                  <a:pt x="21452" y="14741"/>
                  <a:pt x="21382" y="14222"/>
                </a:cubicBezTo>
                <a:cubicBezTo>
                  <a:pt x="21335" y="13874"/>
                  <a:pt x="21299" y="13244"/>
                  <a:pt x="21251" y="12929"/>
                </a:cubicBezTo>
                <a:cubicBezTo>
                  <a:pt x="21167" y="12375"/>
                  <a:pt x="21076" y="12067"/>
                  <a:pt x="20989" y="11636"/>
                </a:cubicBezTo>
                <a:cubicBezTo>
                  <a:pt x="20945" y="11420"/>
                  <a:pt x="20904" y="11101"/>
                  <a:pt x="20858" y="10989"/>
                </a:cubicBezTo>
                <a:cubicBezTo>
                  <a:pt x="20771" y="10774"/>
                  <a:pt x="20682" y="10661"/>
                  <a:pt x="20596" y="10343"/>
                </a:cubicBezTo>
                <a:cubicBezTo>
                  <a:pt x="20507" y="10012"/>
                  <a:pt x="20422" y="9481"/>
                  <a:pt x="20335" y="9050"/>
                </a:cubicBezTo>
                <a:cubicBezTo>
                  <a:pt x="20291" y="8835"/>
                  <a:pt x="20248" y="8569"/>
                  <a:pt x="20204" y="8404"/>
                </a:cubicBezTo>
                <a:cubicBezTo>
                  <a:pt x="20145" y="8188"/>
                  <a:pt x="20088" y="7950"/>
                  <a:pt x="20029" y="7757"/>
                </a:cubicBezTo>
                <a:cubicBezTo>
                  <a:pt x="19827" y="7091"/>
                  <a:pt x="19823" y="7252"/>
                  <a:pt x="19636" y="6464"/>
                </a:cubicBezTo>
                <a:cubicBezTo>
                  <a:pt x="19592" y="6277"/>
                  <a:pt x="19547" y="6123"/>
                  <a:pt x="19505" y="5818"/>
                </a:cubicBezTo>
                <a:cubicBezTo>
                  <a:pt x="19334" y="4547"/>
                  <a:pt x="19426" y="4420"/>
                  <a:pt x="19244" y="3879"/>
                </a:cubicBezTo>
                <a:cubicBezTo>
                  <a:pt x="18832" y="2661"/>
                  <a:pt x="18225" y="2751"/>
                  <a:pt x="17891" y="2586"/>
                </a:cubicBezTo>
                <a:lnTo>
                  <a:pt x="16320" y="1939"/>
                </a:lnTo>
                <a:lnTo>
                  <a:pt x="11476" y="1293"/>
                </a:lnTo>
                <a:cubicBezTo>
                  <a:pt x="10332" y="295"/>
                  <a:pt x="10153" y="0"/>
                  <a:pt x="8640" y="0"/>
                </a:cubicBezTo>
                <a:cubicBezTo>
                  <a:pt x="7724" y="0"/>
                  <a:pt x="6807" y="431"/>
                  <a:pt x="5891" y="646"/>
                </a:cubicBezTo>
                <a:cubicBezTo>
                  <a:pt x="5443" y="1594"/>
                  <a:pt x="5207" y="2167"/>
                  <a:pt x="4669" y="2586"/>
                </a:cubicBezTo>
                <a:lnTo>
                  <a:pt x="3840" y="3232"/>
                </a:lnTo>
                <a:cubicBezTo>
                  <a:pt x="3709" y="3448"/>
                  <a:pt x="3576" y="3496"/>
                  <a:pt x="3447" y="3879"/>
                </a:cubicBezTo>
                <a:cubicBezTo>
                  <a:pt x="3357" y="4146"/>
                  <a:pt x="3273" y="4741"/>
                  <a:pt x="3185" y="5172"/>
                </a:cubicBezTo>
                <a:lnTo>
                  <a:pt x="2924" y="6464"/>
                </a:lnTo>
                <a:cubicBezTo>
                  <a:pt x="2880" y="6680"/>
                  <a:pt x="2837" y="6945"/>
                  <a:pt x="2793" y="7111"/>
                </a:cubicBezTo>
                <a:cubicBezTo>
                  <a:pt x="2676" y="7542"/>
                  <a:pt x="2557" y="7842"/>
                  <a:pt x="2444" y="8404"/>
                </a:cubicBezTo>
                <a:lnTo>
                  <a:pt x="2051" y="10343"/>
                </a:lnTo>
                <a:cubicBezTo>
                  <a:pt x="2007" y="10558"/>
                  <a:pt x="1965" y="10824"/>
                  <a:pt x="1920" y="10989"/>
                </a:cubicBezTo>
                <a:cubicBezTo>
                  <a:pt x="1656" y="11966"/>
                  <a:pt x="1802" y="11355"/>
                  <a:pt x="1484" y="12929"/>
                </a:cubicBezTo>
                <a:lnTo>
                  <a:pt x="1222" y="14222"/>
                </a:lnTo>
                <a:cubicBezTo>
                  <a:pt x="1003" y="15033"/>
                  <a:pt x="1104" y="14587"/>
                  <a:pt x="916" y="15514"/>
                </a:cubicBezTo>
                <a:cubicBezTo>
                  <a:pt x="506" y="21600"/>
                  <a:pt x="1164" y="12421"/>
                  <a:pt x="524" y="18747"/>
                </a:cubicBezTo>
                <a:cubicBezTo>
                  <a:pt x="405" y="19918"/>
                  <a:pt x="287" y="21332"/>
                  <a:pt x="131" y="21332"/>
                </a:cubicBezTo>
                <a:lnTo>
                  <a:pt x="0" y="21332"/>
                </a:ln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9144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3" name="手繪多邊形 8"/>
          <p:cNvSpPr/>
          <p:nvPr/>
        </p:nvSpPr>
        <p:spPr>
          <a:xfrm>
            <a:off x="5001512" y="2947187"/>
            <a:ext cx="633747" cy="427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0839" fill="norm" stroke="1" extrusionOk="0">
                <a:moveTo>
                  <a:pt x="1543" y="1784"/>
                </a:moveTo>
                <a:cubicBezTo>
                  <a:pt x="2055" y="6182"/>
                  <a:pt x="2124" y="5564"/>
                  <a:pt x="1543" y="11938"/>
                </a:cubicBezTo>
                <a:cubicBezTo>
                  <a:pt x="1459" y="12861"/>
                  <a:pt x="1131" y="13704"/>
                  <a:pt x="926" y="14587"/>
                </a:cubicBezTo>
                <a:lnTo>
                  <a:pt x="617" y="15912"/>
                </a:lnTo>
                <a:lnTo>
                  <a:pt x="309" y="17237"/>
                </a:lnTo>
                <a:lnTo>
                  <a:pt x="0" y="18561"/>
                </a:lnTo>
                <a:cubicBezTo>
                  <a:pt x="3757" y="20353"/>
                  <a:pt x="1355" y="19471"/>
                  <a:pt x="8022" y="19886"/>
                </a:cubicBezTo>
                <a:lnTo>
                  <a:pt x="16044" y="20327"/>
                </a:lnTo>
                <a:cubicBezTo>
                  <a:pt x="16774" y="20588"/>
                  <a:pt x="18116" y="21336"/>
                  <a:pt x="18821" y="20327"/>
                </a:cubicBezTo>
                <a:cubicBezTo>
                  <a:pt x="19133" y="19881"/>
                  <a:pt x="19567" y="16769"/>
                  <a:pt x="19747" y="15912"/>
                </a:cubicBezTo>
                <a:cubicBezTo>
                  <a:pt x="19934" y="15020"/>
                  <a:pt x="20158" y="14146"/>
                  <a:pt x="20364" y="13263"/>
                </a:cubicBezTo>
                <a:cubicBezTo>
                  <a:pt x="20467" y="12821"/>
                  <a:pt x="20594" y="12390"/>
                  <a:pt x="20673" y="11938"/>
                </a:cubicBezTo>
                <a:cubicBezTo>
                  <a:pt x="20775" y="11350"/>
                  <a:pt x="20865" y="10756"/>
                  <a:pt x="20981" y="10172"/>
                </a:cubicBezTo>
                <a:cubicBezTo>
                  <a:pt x="21070" y="9725"/>
                  <a:pt x="21219" y="9302"/>
                  <a:pt x="21290" y="8848"/>
                </a:cubicBezTo>
                <a:cubicBezTo>
                  <a:pt x="21425" y="7974"/>
                  <a:pt x="21495" y="7082"/>
                  <a:pt x="21598" y="6199"/>
                </a:cubicBezTo>
                <a:cubicBezTo>
                  <a:pt x="21495" y="5316"/>
                  <a:pt x="21600" y="4327"/>
                  <a:pt x="21290" y="3550"/>
                </a:cubicBezTo>
                <a:cubicBezTo>
                  <a:pt x="21128" y="3146"/>
                  <a:pt x="20655" y="3316"/>
                  <a:pt x="20364" y="3108"/>
                </a:cubicBezTo>
                <a:cubicBezTo>
                  <a:pt x="20032" y="2871"/>
                  <a:pt x="19790" y="2393"/>
                  <a:pt x="19438" y="2225"/>
                </a:cubicBezTo>
                <a:cubicBezTo>
                  <a:pt x="18845" y="1942"/>
                  <a:pt x="18205" y="1920"/>
                  <a:pt x="17587" y="1784"/>
                </a:cubicBezTo>
                <a:cubicBezTo>
                  <a:pt x="15297" y="1280"/>
                  <a:pt x="15136" y="1296"/>
                  <a:pt x="12650" y="901"/>
                </a:cubicBezTo>
                <a:cubicBezTo>
                  <a:pt x="12342" y="754"/>
                  <a:pt x="12048" y="508"/>
                  <a:pt x="11725" y="459"/>
                </a:cubicBezTo>
                <a:cubicBezTo>
                  <a:pt x="6923" y="-264"/>
                  <a:pt x="7234" y="-31"/>
                  <a:pt x="2777" y="459"/>
                </a:cubicBezTo>
                <a:cubicBezTo>
                  <a:pt x="2306" y="2482"/>
                  <a:pt x="2468" y="1318"/>
                  <a:pt x="2468" y="3991"/>
                </a:cubicBezTo>
              </a:path>
            </a:pathLst>
          </a:custGeom>
          <a:solidFill>
            <a:srgbClr val="EBF1DE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9144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4" name="手繪多邊形 10"/>
          <p:cNvSpPr/>
          <p:nvPr/>
        </p:nvSpPr>
        <p:spPr>
          <a:xfrm>
            <a:off x="4948976" y="3639952"/>
            <a:ext cx="604874" cy="457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44" h="20148" fill="norm" stroke="1" extrusionOk="0">
                <a:moveTo>
                  <a:pt x="1134" y="1007"/>
                </a:moveTo>
                <a:cubicBezTo>
                  <a:pt x="-1453" y="3466"/>
                  <a:pt x="1156" y="11387"/>
                  <a:pt x="1433" y="16559"/>
                </a:cubicBezTo>
                <a:cubicBezTo>
                  <a:pt x="1458" y="17037"/>
                  <a:pt x="1726" y="17501"/>
                  <a:pt x="2030" y="17755"/>
                </a:cubicBezTo>
                <a:cubicBezTo>
                  <a:pt x="2564" y="18201"/>
                  <a:pt x="3210" y="18349"/>
                  <a:pt x="3821" y="18553"/>
                </a:cubicBezTo>
                <a:cubicBezTo>
                  <a:pt x="4219" y="18686"/>
                  <a:pt x="4621" y="18801"/>
                  <a:pt x="5015" y="18952"/>
                </a:cubicBezTo>
                <a:cubicBezTo>
                  <a:pt x="6499" y="19518"/>
                  <a:pt x="5430" y="19344"/>
                  <a:pt x="7403" y="19749"/>
                </a:cubicBezTo>
                <a:cubicBezTo>
                  <a:pt x="8196" y="19912"/>
                  <a:pt x="8996" y="20015"/>
                  <a:pt x="9792" y="20148"/>
                </a:cubicBezTo>
                <a:cubicBezTo>
                  <a:pt x="11483" y="20015"/>
                  <a:pt x="13186" y="20042"/>
                  <a:pt x="14867" y="19749"/>
                </a:cubicBezTo>
                <a:cubicBezTo>
                  <a:pt x="15491" y="19640"/>
                  <a:pt x="16061" y="19218"/>
                  <a:pt x="16658" y="18952"/>
                </a:cubicBezTo>
                <a:lnTo>
                  <a:pt x="17553" y="18553"/>
                </a:lnTo>
                <a:lnTo>
                  <a:pt x="18449" y="14964"/>
                </a:lnTo>
                <a:cubicBezTo>
                  <a:pt x="18548" y="14565"/>
                  <a:pt x="18671" y="14176"/>
                  <a:pt x="18748" y="13768"/>
                </a:cubicBezTo>
                <a:cubicBezTo>
                  <a:pt x="18847" y="13236"/>
                  <a:pt x="18966" y="12710"/>
                  <a:pt x="19046" y="12173"/>
                </a:cubicBezTo>
                <a:cubicBezTo>
                  <a:pt x="19165" y="11380"/>
                  <a:pt x="19213" y="10569"/>
                  <a:pt x="19345" y="9780"/>
                </a:cubicBezTo>
                <a:cubicBezTo>
                  <a:pt x="19413" y="9370"/>
                  <a:pt x="19557" y="8988"/>
                  <a:pt x="19643" y="8584"/>
                </a:cubicBezTo>
                <a:cubicBezTo>
                  <a:pt x="19756" y="8057"/>
                  <a:pt x="19842" y="7520"/>
                  <a:pt x="19942" y="6989"/>
                </a:cubicBezTo>
                <a:cubicBezTo>
                  <a:pt x="19842" y="5659"/>
                  <a:pt x="20147" y="4155"/>
                  <a:pt x="19643" y="3001"/>
                </a:cubicBezTo>
                <a:cubicBezTo>
                  <a:pt x="19326" y="2275"/>
                  <a:pt x="18449" y="2469"/>
                  <a:pt x="17852" y="2203"/>
                </a:cubicBezTo>
                <a:cubicBezTo>
                  <a:pt x="17553" y="2070"/>
                  <a:pt x="17271" y="1819"/>
                  <a:pt x="16956" y="1805"/>
                </a:cubicBezTo>
                <a:cubicBezTo>
                  <a:pt x="6111" y="1305"/>
                  <a:pt x="3721" y="-1452"/>
                  <a:pt x="1134" y="1007"/>
                </a:cubicBezTo>
                <a:close/>
              </a:path>
            </a:pathLst>
          </a:custGeom>
          <a:solidFill>
            <a:srgbClr val="EBF1DE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1088501"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5" name="手繪多邊形 11"/>
          <p:cNvSpPr/>
          <p:nvPr/>
        </p:nvSpPr>
        <p:spPr>
          <a:xfrm>
            <a:off x="5852536" y="3019979"/>
            <a:ext cx="724281" cy="479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1" fill="norm" stroke="1" extrusionOk="0">
                <a:moveTo>
                  <a:pt x="1620" y="4059"/>
                </a:moveTo>
                <a:cubicBezTo>
                  <a:pt x="1260" y="4938"/>
                  <a:pt x="1493" y="5968"/>
                  <a:pt x="1350" y="6900"/>
                </a:cubicBezTo>
                <a:cubicBezTo>
                  <a:pt x="1222" y="7734"/>
                  <a:pt x="948" y="8505"/>
                  <a:pt x="810" y="9335"/>
                </a:cubicBezTo>
                <a:cubicBezTo>
                  <a:pt x="720" y="9876"/>
                  <a:pt x="647" y="10424"/>
                  <a:pt x="540" y="10959"/>
                </a:cubicBezTo>
                <a:cubicBezTo>
                  <a:pt x="376" y="11778"/>
                  <a:pt x="0" y="13394"/>
                  <a:pt x="0" y="13394"/>
                </a:cubicBezTo>
                <a:cubicBezTo>
                  <a:pt x="132" y="14582"/>
                  <a:pt x="80" y="16169"/>
                  <a:pt x="810" y="17047"/>
                </a:cubicBezTo>
                <a:cubicBezTo>
                  <a:pt x="1032" y="17314"/>
                  <a:pt x="1350" y="17317"/>
                  <a:pt x="1620" y="17453"/>
                </a:cubicBezTo>
                <a:cubicBezTo>
                  <a:pt x="1890" y="17723"/>
                  <a:pt x="2132" y="18072"/>
                  <a:pt x="2430" y="18264"/>
                </a:cubicBezTo>
                <a:cubicBezTo>
                  <a:pt x="2794" y="18499"/>
                  <a:pt x="4582" y="18980"/>
                  <a:pt x="4860" y="19076"/>
                </a:cubicBezTo>
                <a:cubicBezTo>
                  <a:pt x="8414" y="20309"/>
                  <a:pt x="5705" y="19708"/>
                  <a:pt x="9990" y="20294"/>
                </a:cubicBezTo>
                <a:cubicBezTo>
                  <a:pt x="12383" y="21493"/>
                  <a:pt x="11044" y="21011"/>
                  <a:pt x="14040" y="21511"/>
                </a:cubicBezTo>
                <a:cubicBezTo>
                  <a:pt x="19744" y="20852"/>
                  <a:pt x="15835" y="21600"/>
                  <a:pt x="18630" y="20700"/>
                </a:cubicBezTo>
                <a:cubicBezTo>
                  <a:pt x="19527" y="20410"/>
                  <a:pt x="21330" y="19888"/>
                  <a:pt x="21330" y="19888"/>
                </a:cubicBezTo>
                <a:cubicBezTo>
                  <a:pt x="21420" y="19482"/>
                  <a:pt x="21600" y="19098"/>
                  <a:pt x="21600" y="18670"/>
                </a:cubicBezTo>
                <a:cubicBezTo>
                  <a:pt x="21600" y="15285"/>
                  <a:pt x="21570" y="11889"/>
                  <a:pt x="21330" y="8523"/>
                </a:cubicBezTo>
                <a:cubicBezTo>
                  <a:pt x="21272" y="7703"/>
                  <a:pt x="20398" y="6774"/>
                  <a:pt x="19980" y="6494"/>
                </a:cubicBezTo>
                <a:cubicBezTo>
                  <a:pt x="19460" y="6146"/>
                  <a:pt x="18900" y="5953"/>
                  <a:pt x="18360" y="5682"/>
                </a:cubicBezTo>
                <a:lnTo>
                  <a:pt x="16740" y="4870"/>
                </a:lnTo>
                <a:lnTo>
                  <a:pt x="15660" y="4465"/>
                </a:lnTo>
                <a:cubicBezTo>
                  <a:pt x="15390" y="4194"/>
                  <a:pt x="15155" y="3820"/>
                  <a:pt x="14850" y="3653"/>
                </a:cubicBezTo>
                <a:cubicBezTo>
                  <a:pt x="14153" y="3272"/>
                  <a:pt x="13394" y="3194"/>
                  <a:pt x="12690" y="2841"/>
                </a:cubicBezTo>
                <a:cubicBezTo>
                  <a:pt x="12420" y="2706"/>
                  <a:pt x="12135" y="2627"/>
                  <a:pt x="11880" y="2435"/>
                </a:cubicBezTo>
                <a:cubicBezTo>
                  <a:pt x="11590" y="2217"/>
                  <a:pt x="11367" y="1822"/>
                  <a:pt x="11070" y="1623"/>
                </a:cubicBezTo>
                <a:cubicBezTo>
                  <a:pt x="11070" y="1623"/>
                  <a:pt x="9045" y="609"/>
                  <a:pt x="8640" y="406"/>
                </a:cubicBezTo>
                <a:lnTo>
                  <a:pt x="7830" y="0"/>
                </a:lnTo>
                <a:cubicBezTo>
                  <a:pt x="6930" y="135"/>
                  <a:pt x="6011" y="100"/>
                  <a:pt x="5130" y="406"/>
                </a:cubicBezTo>
                <a:cubicBezTo>
                  <a:pt x="4814" y="516"/>
                  <a:pt x="4610" y="999"/>
                  <a:pt x="4320" y="1218"/>
                </a:cubicBezTo>
                <a:cubicBezTo>
                  <a:pt x="4065" y="1409"/>
                  <a:pt x="3780" y="1488"/>
                  <a:pt x="3510" y="1623"/>
                </a:cubicBezTo>
                <a:cubicBezTo>
                  <a:pt x="2870" y="3066"/>
                  <a:pt x="1980" y="3179"/>
                  <a:pt x="1620" y="4059"/>
                </a:cubicBezTo>
                <a:close/>
              </a:path>
            </a:pathLst>
          </a:custGeom>
          <a:solidFill>
            <a:srgbClr val="EBF1DE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1088501"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6" name="手繪多邊形 12"/>
          <p:cNvSpPr/>
          <p:nvPr/>
        </p:nvSpPr>
        <p:spPr>
          <a:xfrm>
            <a:off x="5707682" y="3749200"/>
            <a:ext cx="805763" cy="456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70" fill="norm" stroke="1" extrusionOk="0">
                <a:moveTo>
                  <a:pt x="5339" y="194"/>
                </a:moveTo>
                <a:cubicBezTo>
                  <a:pt x="2751" y="617"/>
                  <a:pt x="4311" y="2290"/>
                  <a:pt x="4126" y="3582"/>
                </a:cubicBezTo>
                <a:cubicBezTo>
                  <a:pt x="3484" y="8063"/>
                  <a:pt x="4355" y="2786"/>
                  <a:pt x="3398" y="6546"/>
                </a:cubicBezTo>
                <a:cubicBezTo>
                  <a:pt x="2242" y="11083"/>
                  <a:pt x="3525" y="7483"/>
                  <a:pt x="2427" y="10358"/>
                </a:cubicBezTo>
                <a:cubicBezTo>
                  <a:pt x="1542" y="14992"/>
                  <a:pt x="2953" y="7974"/>
                  <a:pt x="1699" y="12899"/>
                </a:cubicBezTo>
                <a:cubicBezTo>
                  <a:pt x="1491" y="13715"/>
                  <a:pt x="1520" y="14726"/>
                  <a:pt x="1214" y="15441"/>
                </a:cubicBezTo>
                <a:cubicBezTo>
                  <a:pt x="310" y="17542"/>
                  <a:pt x="710" y="16547"/>
                  <a:pt x="0" y="18405"/>
                </a:cubicBezTo>
                <a:cubicBezTo>
                  <a:pt x="81" y="18829"/>
                  <a:pt x="35" y="19416"/>
                  <a:pt x="243" y="19676"/>
                </a:cubicBezTo>
                <a:cubicBezTo>
                  <a:pt x="659" y="20195"/>
                  <a:pt x="1214" y="20241"/>
                  <a:pt x="1699" y="20523"/>
                </a:cubicBezTo>
                <a:cubicBezTo>
                  <a:pt x="2894" y="21218"/>
                  <a:pt x="2174" y="20873"/>
                  <a:pt x="3883" y="21370"/>
                </a:cubicBezTo>
                <a:lnTo>
                  <a:pt x="19416" y="20946"/>
                </a:lnTo>
                <a:cubicBezTo>
                  <a:pt x="19671" y="20919"/>
                  <a:pt x="19499" y="20024"/>
                  <a:pt x="19658" y="19676"/>
                </a:cubicBezTo>
                <a:cubicBezTo>
                  <a:pt x="19841" y="19278"/>
                  <a:pt x="20144" y="19111"/>
                  <a:pt x="20386" y="18829"/>
                </a:cubicBezTo>
                <a:cubicBezTo>
                  <a:pt x="21202" y="14559"/>
                  <a:pt x="19958" y="21182"/>
                  <a:pt x="20872" y="15864"/>
                </a:cubicBezTo>
                <a:cubicBezTo>
                  <a:pt x="21019" y="15009"/>
                  <a:pt x="21195" y="14170"/>
                  <a:pt x="21357" y="13323"/>
                </a:cubicBezTo>
                <a:lnTo>
                  <a:pt x="21600" y="12052"/>
                </a:lnTo>
                <a:cubicBezTo>
                  <a:pt x="21519" y="9088"/>
                  <a:pt x="21499" y="6116"/>
                  <a:pt x="21357" y="3158"/>
                </a:cubicBezTo>
                <a:cubicBezTo>
                  <a:pt x="21336" y="2713"/>
                  <a:pt x="21323" y="2147"/>
                  <a:pt x="21115" y="1888"/>
                </a:cubicBezTo>
                <a:cubicBezTo>
                  <a:pt x="20698" y="1369"/>
                  <a:pt x="20169" y="1087"/>
                  <a:pt x="19658" y="1041"/>
                </a:cubicBezTo>
                <a:cubicBezTo>
                  <a:pt x="8739" y="38"/>
                  <a:pt x="7928" y="-230"/>
                  <a:pt x="5339" y="194"/>
                </a:cubicBezTo>
                <a:close/>
              </a:path>
            </a:pathLst>
          </a:custGeom>
          <a:solidFill>
            <a:srgbClr val="EBF1DE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1088501"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7" name="手繪多邊形 13"/>
          <p:cNvSpPr/>
          <p:nvPr/>
        </p:nvSpPr>
        <p:spPr>
          <a:xfrm>
            <a:off x="3377995" y="3092406"/>
            <a:ext cx="709120" cy="742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6" h="21600" fill="norm" stroke="1" extrusionOk="0">
                <a:moveTo>
                  <a:pt x="89" y="3688"/>
                </a:moveTo>
                <a:cubicBezTo>
                  <a:pt x="-184" y="3995"/>
                  <a:pt x="250" y="4571"/>
                  <a:pt x="363" y="5005"/>
                </a:cubicBezTo>
                <a:cubicBezTo>
                  <a:pt x="433" y="5274"/>
                  <a:pt x="557" y="5528"/>
                  <a:pt x="636" y="5795"/>
                </a:cubicBezTo>
                <a:cubicBezTo>
                  <a:pt x="739" y="6143"/>
                  <a:pt x="819" y="6498"/>
                  <a:pt x="910" y="6849"/>
                </a:cubicBezTo>
                <a:cubicBezTo>
                  <a:pt x="1001" y="7639"/>
                  <a:pt x="1130" y="8426"/>
                  <a:pt x="1183" y="9220"/>
                </a:cubicBezTo>
                <a:cubicBezTo>
                  <a:pt x="1312" y="11149"/>
                  <a:pt x="1243" y="13092"/>
                  <a:pt x="1457" y="15015"/>
                </a:cubicBezTo>
                <a:cubicBezTo>
                  <a:pt x="1601" y="16314"/>
                  <a:pt x="2379" y="17138"/>
                  <a:pt x="3097" y="18176"/>
                </a:cubicBezTo>
                <a:cubicBezTo>
                  <a:pt x="3826" y="19229"/>
                  <a:pt x="3370" y="18790"/>
                  <a:pt x="4464" y="19493"/>
                </a:cubicBezTo>
                <a:cubicBezTo>
                  <a:pt x="4646" y="19756"/>
                  <a:pt x="4732" y="20115"/>
                  <a:pt x="5011" y="20283"/>
                </a:cubicBezTo>
                <a:cubicBezTo>
                  <a:pt x="5500" y="20577"/>
                  <a:pt x="6172" y="20502"/>
                  <a:pt x="6651" y="20810"/>
                </a:cubicBezTo>
                <a:cubicBezTo>
                  <a:pt x="7784" y="21537"/>
                  <a:pt x="7153" y="21260"/>
                  <a:pt x="8565" y="21600"/>
                </a:cubicBezTo>
                <a:cubicBezTo>
                  <a:pt x="10115" y="21512"/>
                  <a:pt x="11677" y="21548"/>
                  <a:pt x="13213" y="21337"/>
                </a:cubicBezTo>
                <a:cubicBezTo>
                  <a:pt x="13617" y="21281"/>
                  <a:pt x="13933" y="20964"/>
                  <a:pt x="14307" y="20810"/>
                </a:cubicBezTo>
                <a:cubicBezTo>
                  <a:pt x="14572" y="20700"/>
                  <a:pt x="14870" y="20671"/>
                  <a:pt x="15127" y="20546"/>
                </a:cubicBezTo>
                <a:cubicBezTo>
                  <a:pt x="17247" y="19525"/>
                  <a:pt x="14706" y="20418"/>
                  <a:pt x="16768" y="19756"/>
                </a:cubicBezTo>
                <a:cubicBezTo>
                  <a:pt x="17041" y="19580"/>
                  <a:pt x="17288" y="19358"/>
                  <a:pt x="17588" y="19229"/>
                </a:cubicBezTo>
                <a:cubicBezTo>
                  <a:pt x="18115" y="19004"/>
                  <a:pt x="19229" y="18702"/>
                  <a:pt x="19229" y="18702"/>
                </a:cubicBezTo>
                <a:lnTo>
                  <a:pt x="19775" y="17122"/>
                </a:lnTo>
                <a:cubicBezTo>
                  <a:pt x="19867" y="16859"/>
                  <a:pt x="19992" y="16604"/>
                  <a:pt x="20049" y="16332"/>
                </a:cubicBezTo>
                <a:cubicBezTo>
                  <a:pt x="20140" y="15893"/>
                  <a:pt x="20200" y="15447"/>
                  <a:pt x="20322" y="15015"/>
                </a:cubicBezTo>
                <a:cubicBezTo>
                  <a:pt x="20474" y="14479"/>
                  <a:pt x="20687" y="13961"/>
                  <a:pt x="20869" y="13434"/>
                </a:cubicBezTo>
                <a:cubicBezTo>
                  <a:pt x="20960" y="13171"/>
                  <a:pt x="21086" y="12916"/>
                  <a:pt x="21143" y="12644"/>
                </a:cubicBezTo>
                <a:lnTo>
                  <a:pt x="21416" y="11327"/>
                </a:lnTo>
                <a:cubicBezTo>
                  <a:pt x="21325" y="8693"/>
                  <a:pt x="21308" y="6055"/>
                  <a:pt x="21143" y="3424"/>
                </a:cubicBezTo>
                <a:cubicBezTo>
                  <a:pt x="21116" y="3003"/>
                  <a:pt x="20629" y="2102"/>
                  <a:pt x="20322" y="1844"/>
                </a:cubicBezTo>
                <a:cubicBezTo>
                  <a:pt x="19828" y="1427"/>
                  <a:pt x="19305" y="990"/>
                  <a:pt x="18682" y="790"/>
                </a:cubicBezTo>
                <a:cubicBezTo>
                  <a:pt x="16600" y="122"/>
                  <a:pt x="17607" y="372"/>
                  <a:pt x="15674" y="0"/>
                </a:cubicBezTo>
                <a:cubicBezTo>
                  <a:pt x="13669" y="88"/>
                  <a:pt x="11655" y="57"/>
                  <a:pt x="9659" y="263"/>
                </a:cubicBezTo>
                <a:cubicBezTo>
                  <a:pt x="7278" y="509"/>
                  <a:pt x="8785" y="828"/>
                  <a:pt x="6925" y="1317"/>
                </a:cubicBezTo>
                <a:cubicBezTo>
                  <a:pt x="6303" y="1480"/>
                  <a:pt x="5649" y="1493"/>
                  <a:pt x="5011" y="1580"/>
                </a:cubicBezTo>
                <a:cubicBezTo>
                  <a:pt x="4464" y="1756"/>
                  <a:pt x="3690" y="1645"/>
                  <a:pt x="3370" y="2107"/>
                </a:cubicBezTo>
                <a:cubicBezTo>
                  <a:pt x="2449" y="3439"/>
                  <a:pt x="3324" y="2525"/>
                  <a:pt x="2003" y="3161"/>
                </a:cubicBezTo>
                <a:cubicBezTo>
                  <a:pt x="708" y="3785"/>
                  <a:pt x="363" y="3381"/>
                  <a:pt x="89" y="368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1088501"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8" name="手繪多邊形 15"/>
          <p:cNvSpPr/>
          <p:nvPr/>
        </p:nvSpPr>
        <p:spPr>
          <a:xfrm>
            <a:off x="9650527" y="1882185"/>
            <a:ext cx="1388005" cy="96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1" h="21442" fill="norm" stroke="1" extrusionOk="0">
                <a:moveTo>
                  <a:pt x="181" y="497"/>
                </a:moveTo>
                <a:cubicBezTo>
                  <a:pt x="-72" y="934"/>
                  <a:pt x="319" y="1971"/>
                  <a:pt x="319" y="2713"/>
                </a:cubicBezTo>
                <a:cubicBezTo>
                  <a:pt x="319" y="11400"/>
                  <a:pt x="-399" y="8032"/>
                  <a:pt x="319" y="11171"/>
                </a:cubicBezTo>
                <a:cubicBezTo>
                  <a:pt x="366" y="11708"/>
                  <a:pt x="271" y="12315"/>
                  <a:pt x="458" y="12782"/>
                </a:cubicBezTo>
                <a:cubicBezTo>
                  <a:pt x="687" y="13355"/>
                  <a:pt x="1289" y="13588"/>
                  <a:pt x="1702" y="13789"/>
                </a:cubicBezTo>
                <a:cubicBezTo>
                  <a:pt x="2891" y="14943"/>
                  <a:pt x="1387" y="13560"/>
                  <a:pt x="2532" y="14393"/>
                </a:cubicBezTo>
                <a:cubicBezTo>
                  <a:pt x="2772" y="14568"/>
                  <a:pt x="2978" y="14838"/>
                  <a:pt x="3224" y="14997"/>
                </a:cubicBezTo>
                <a:cubicBezTo>
                  <a:pt x="3397" y="15110"/>
                  <a:pt x="3599" y="15102"/>
                  <a:pt x="3777" y="15199"/>
                </a:cubicBezTo>
                <a:cubicBezTo>
                  <a:pt x="3970" y="15304"/>
                  <a:pt x="4137" y="15494"/>
                  <a:pt x="4330" y="15602"/>
                </a:cubicBezTo>
                <a:cubicBezTo>
                  <a:pt x="4738" y="15830"/>
                  <a:pt x="5172" y="15955"/>
                  <a:pt x="5574" y="16206"/>
                </a:cubicBezTo>
                <a:cubicBezTo>
                  <a:pt x="5897" y="16407"/>
                  <a:pt x="6213" y="16635"/>
                  <a:pt x="6542" y="16810"/>
                </a:cubicBezTo>
                <a:cubicBezTo>
                  <a:pt x="6721" y="16904"/>
                  <a:pt x="6918" y="16914"/>
                  <a:pt x="7096" y="17011"/>
                </a:cubicBezTo>
                <a:cubicBezTo>
                  <a:pt x="7289" y="17117"/>
                  <a:pt x="7456" y="17306"/>
                  <a:pt x="7649" y="17414"/>
                </a:cubicBezTo>
                <a:cubicBezTo>
                  <a:pt x="8057" y="17643"/>
                  <a:pt x="8502" y="17733"/>
                  <a:pt x="8893" y="18018"/>
                </a:cubicBezTo>
                <a:cubicBezTo>
                  <a:pt x="9078" y="18152"/>
                  <a:pt x="9251" y="18326"/>
                  <a:pt x="9446" y="18421"/>
                </a:cubicBezTo>
                <a:cubicBezTo>
                  <a:pt x="9669" y="18529"/>
                  <a:pt x="9911" y="18532"/>
                  <a:pt x="10138" y="18622"/>
                </a:cubicBezTo>
                <a:cubicBezTo>
                  <a:pt x="10419" y="18734"/>
                  <a:pt x="10691" y="18891"/>
                  <a:pt x="10968" y="19025"/>
                </a:cubicBezTo>
                <a:cubicBezTo>
                  <a:pt x="11106" y="19092"/>
                  <a:pt x="11240" y="19185"/>
                  <a:pt x="11383" y="19227"/>
                </a:cubicBezTo>
                <a:cubicBezTo>
                  <a:pt x="11743" y="19332"/>
                  <a:pt x="12264" y="19467"/>
                  <a:pt x="12627" y="19629"/>
                </a:cubicBezTo>
                <a:cubicBezTo>
                  <a:pt x="13045" y="19817"/>
                  <a:pt x="13457" y="20032"/>
                  <a:pt x="13872" y="20233"/>
                </a:cubicBezTo>
                <a:cubicBezTo>
                  <a:pt x="14148" y="20368"/>
                  <a:pt x="14413" y="20576"/>
                  <a:pt x="14701" y="20636"/>
                </a:cubicBezTo>
                <a:cubicBezTo>
                  <a:pt x="17162" y="21148"/>
                  <a:pt x="14593" y="20564"/>
                  <a:pt x="16223" y="21039"/>
                </a:cubicBezTo>
                <a:cubicBezTo>
                  <a:pt x="17439" y="21393"/>
                  <a:pt x="16660" y="21050"/>
                  <a:pt x="17467" y="21442"/>
                </a:cubicBezTo>
                <a:cubicBezTo>
                  <a:pt x="17928" y="21375"/>
                  <a:pt x="18415" y="21471"/>
                  <a:pt x="18850" y="21240"/>
                </a:cubicBezTo>
                <a:cubicBezTo>
                  <a:pt x="18987" y="21168"/>
                  <a:pt x="18964" y="20846"/>
                  <a:pt x="18988" y="20636"/>
                </a:cubicBezTo>
                <a:cubicBezTo>
                  <a:pt x="19057" y="20037"/>
                  <a:pt x="19068" y="19426"/>
                  <a:pt x="19127" y="18824"/>
                </a:cubicBezTo>
                <a:cubicBezTo>
                  <a:pt x="19160" y="18485"/>
                  <a:pt x="19203" y="18147"/>
                  <a:pt x="19265" y="17817"/>
                </a:cubicBezTo>
                <a:cubicBezTo>
                  <a:pt x="19342" y="17407"/>
                  <a:pt x="19449" y="17011"/>
                  <a:pt x="19542" y="16609"/>
                </a:cubicBezTo>
                <a:lnTo>
                  <a:pt x="19680" y="16004"/>
                </a:lnTo>
                <a:cubicBezTo>
                  <a:pt x="19726" y="15803"/>
                  <a:pt x="19783" y="15606"/>
                  <a:pt x="19818" y="15400"/>
                </a:cubicBezTo>
                <a:cubicBezTo>
                  <a:pt x="19864" y="15132"/>
                  <a:pt x="19902" y="14860"/>
                  <a:pt x="19956" y="14595"/>
                </a:cubicBezTo>
                <a:cubicBezTo>
                  <a:pt x="20040" y="14188"/>
                  <a:pt x="20141" y="13789"/>
                  <a:pt x="20233" y="13386"/>
                </a:cubicBezTo>
                <a:cubicBezTo>
                  <a:pt x="20279" y="13185"/>
                  <a:pt x="20336" y="12988"/>
                  <a:pt x="20371" y="12782"/>
                </a:cubicBezTo>
                <a:cubicBezTo>
                  <a:pt x="20570" y="11626"/>
                  <a:pt x="20439" y="12234"/>
                  <a:pt x="20786" y="10970"/>
                </a:cubicBezTo>
                <a:cubicBezTo>
                  <a:pt x="20832" y="10634"/>
                  <a:pt x="20894" y="10302"/>
                  <a:pt x="20924" y="9963"/>
                </a:cubicBezTo>
                <a:cubicBezTo>
                  <a:pt x="21032" y="8757"/>
                  <a:pt x="21201" y="6338"/>
                  <a:pt x="21201" y="6338"/>
                </a:cubicBezTo>
                <a:cubicBezTo>
                  <a:pt x="21155" y="5734"/>
                  <a:pt x="21131" y="5125"/>
                  <a:pt x="21063" y="4525"/>
                </a:cubicBezTo>
                <a:cubicBezTo>
                  <a:pt x="21039" y="4316"/>
                  <a:pt x="21043" y="4044"/>
                  <a:pt x="20924" y="3921"/>
                </a:cubicBezTo>
                <a:cubicBezTo>
                  <a:pt x="20688" y="3676"/>
                  <a:pt x="19873" y="3462"/>
                  <a:pt x="19542" y="3317"/>
                </a:cubicBezTo>
                <a:cubicBezTo>
                  <a:pt x="18898" y="3036"/>
                  <a:pt x="18668" y="2812"/>
                  <a:pt x="18020" y="2713"/>
                </a:cubicBezTo>
                <a:cubicBezTo>
                  <a:pt x="17377" y="2614"/>
                  <a:pt x="16730" y="2578"/>
                  <a:pt x="16084" y="2511"/>
                </a:cubicBezTo>
                <a:cubicBezTo>
                  <a:pt x="15900" y="2444"/>
                  <a:pt x="15719" y="2351"/>
                  <a:pt x="15531" y="2310"/>
                </a:cubicBezTo>
                <a:cubicBezTo>
                  <a:pt x="14796" y="2149"/>
                  <a:pt x="13319" y="1907"/>
                  <a:pt x="13319" y="1907"/>
                </a:cubicBezTo>
                <a:cubicBezTo>
                  <a:pt x="13180" y="1840"/>
                  <a:pt x="13046" y="1752"/>
                  <a:pt x="12904" y="1706"/>
                </a:cubicBezTo>
                <a:cubicBezTo>
                  <a:pt x="11931" y="1391"/>
                  <a:pt x="11018" y="1402"/>
                  <a:pt x="10000" y="1303"/>
                </a:cubicBezTo>
                <a:lnTo>
                  <a:pt x="8064" y="900"/>
                </a:lnTo>
                <a:cubicBezTo>
                  <a:pt x="7831" y="847"/>
                  <a:pt x="7606" y="730"/>
                  <a:pt x="7372" y="699"/>
                </a:cubicBezTo>
                <a:cubicBezTo>
                  <a:pt x="6590" y="595"/>
                  <a:pt x="5805" y="565"/>
                  <a:pt x="5021" y="497"/>
                </a:cubicBezTo>
                <a:cubicBezTo>
                  <a:pt x="3182" y="115"/>
                  <a:pt x="4696" y="392"/>
                  <a:pt x="1841" y="95"/>
                </a:cubicBezTo>
                <a:cubicBezTo>
                  <a:pt x="-310" y="-129"/>
                  <a:pt x="435" y="61"/>
                  <a:pt x="181" y="497"/>
                </a:cubicBezTo>
                <a:close/>
              </a:path>
            </a:pathLst>
          </a:custGeom>
          <a:solidFill>
            <a:srgbClr val="EBF1DE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1088501">
              <a:defRPr sz="21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9" name="手繪多邊形 16"/>
          <p:cNvSpPr/>
          <p:nvPr/>
        </p:nvSpPr>
        <p:spPr>
          <a:xfrm>
            <a:off x="3299462" y="4263954"/>
            <a:ext cx="2199996" cy="157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448" fill="norm" stroke="1" extrusionOk="0">
                <a:moveTo>
                  <a:pt x="0" y="1060"/>
                </a:moveTo>
                <a:cubicBezTo>
                  <a:pt x="610" y="1740"/>
                  <a:pt x="286" y="1408"/>
                  <a:pt x="976" y="2049"/>
                </a:cubicBezTo>
                <a:lnTo>
                  <a:pt x="1508" y="2543"/>
                </a:lnTo>
                <a:lnTo>
                  <a:pt x="1775" y="2667"/>
                </a:lnTo>
                <a:cubicBezTo>
                  <a:pt x="1863" y="2749"/>
                  <a:pt x="1943" y="2855"/>
                  <a:pt x="2041" y="2914"/>
                </a:cubicBezTo>
                <a:cubicBezTo>
                  <a:pt x="2153" y="2981"/>
                  <a:pt x="2279" y="2991"/>
                  <a:pt x="2396" y="3037"/>
                </a:cubicBezTo>
                <a:cubicBezTo>
                  <a:pt x="2486" y="3073"/>
                  <a:pt x="2576" y="3110"/>
                  <a:pt x="2662" y="3161"/>
                </a:cubicBezTo>
                <a:cubicBezTo>
                  <a:pt x="3312" y="3549"/>
                  <a:pt x="2717" y="3304"/>
                  <a:pt x="3372" y="3532"/>
                </a:cubicBezTo>
                <a:cubicBezTo>
                  <a:pt x="4466" y="3490"/>
                  <a:pt x="5567" y="3576"/>
                  <a:pt x="6655" y="3408"/>
                </a:cubicBezTo>
                <a:cubicBezTo>
                  <a:pt x="6918" y="3367"/>
                  <a:pt x="7145" y="3118"/>
                  <a:pt x="7365" y="2914"/>
                </a:cubicBezTo>
                <a:cubicBezTo>
                  <a:pt x="7454" y="2831"/>
                  <a:pt x="7537" y="2737"/>
                  <a:pt x="7631" y="2667"/>
                </a:cubicBezTo>
                <a:cubicBezTo>
                  <a:pt x="7922" y="2448"/>
                  <a:pt x="8243" y="2304"/>
                  <a:pt x="8518" y="2049"/>
                </a:cubicBezTo>
                <a:cubicBezTo>
                  <a:pt x="8607" y="1967"/>
                  <a:pt x="8683" y="1845"/>
                  <a:pt x="8785" y="1802"/>
                </a:cubicBezTo>
                <a:cubicBezTo>
                  <a:pt x="9073" y="1678"/>
                  <a:pt x="9380" y="1663"/>
                  <a:pt x="9672" y="1555"/>
                </a:cubicBezTo>
                <a:cubicBezTo>
                  <a:pt x="11150" y="1006"/>
                  <a:pt x="9357" y="1596"/>
                  <a:pt x="10382" y="1060"/>
                </a:cubicBezTo>
                <a:cubicBezTo>
                  <a:pt x="10523" y="987"/>
                  <a:pt x="10677" y="978"/>
                  <a:pt x="10825" y="937"/>
                </a:cubicBezTo>
                <a:cubicBezTo>
                  <a:pt x="10914" y="854"/>
                  <a:pt x="10994" y="750"/>
                  <a:pt x="11092" y="690"/>
                </a:cubicBezTo>
                <a:cubicBezTo>
                  <a:pt x="11263" y="584"/>
                  <a:pt x="11624" y="443"/>
                  <a:pt x="11624" y="443"/>
                </a:cubicBezTo>
                <a:cubicBezTo>
                  <a:pt x="12193" y="-152"/>
                  <a:pt x="11935" y="-55"/>
                  <a:pt x="12955" y="195"/>
                </a:cubicBezTo>
                <a:cubicBezTo>
                  <a:pt x="13139" y="241"/>
                  <a:pt x="13310" y="360"/>
                  <a:pt x="13487" y="443"/>
                </a:cubicBezTo>
                <a:lnTo>
                  <a:pt x="13754" y="566"/>
                </a:lnTo>
                <a:cubicBezTo>
                  <a:pt x="13842" y="649"/>
                  <a:pt x="13922" y="753"/>
                  <a:pt x="14020" y="813"/>
                </a:cubicBezTo>
                <a:cubicBezTo>
                  <a:pt x="14191" y="919"/>
                  <a:pt x="14552" y="1060"/>
                  <a:pt x="14552" y="1060"/>
                </a:cubicBezTo>
                <a:cubicBezTo>
                  <a:pt x="14600" y="1110"/>
                  <a:pt x="15067" y="1613"/>
                  <a:pt x="15173" y="1678"/>
                </a:cubicBezTo>
                <a:cubicBezTo>
                  <a:pt x="15344" y="1784"/>
                  <a:pt x="15528" y="1843"/>
                  <a:pt x="15706" y="1925"/>
                </a:cubicBezTo>
                <a:cubicBezTo>
                  <a:pt x="16050" y="2085"/>
                  <a:pt x="16282" y="2203"/>
                  <a:pt x="16682" y="2296"/>
                </a:cubicBezTo>
                <a:lnTo>
                  <a:pt x="17214" y="2420"/>
                </a:lnTo>
                <a:cubicBezTo>
                  <a:pt x="17976" y="2773"/>
                  <a:pt x="16764" y="2232"/>
                  <a:pt x="18013" y="2667"/>
                </a:cubicBezTo>
                <a:cubicBezTo>
                  <a:pt x="18194" y="2730"/>
                  <a:pt x="18364" y="2851"/>
                  <a:pt x="18545" y="2914"/>
                </a:cubicBezTo>
                <a:cubicBezTo>
                  <a:pt x="18782" y="2996"/>
                  <a:pt x="19024" y="3054"/>
                  <a:pt x="19255" y="3161"/>
                </a:cubicBezTo>
                <a:cubicBezTo>
                  <a:pt x="19344" y="3202"/>
                  <a:pt x="19438" y="3226"/>
                  <a:pt x="19521" y="3284"/>
                </a:cubicBezTo>
                <a:cubicBezTo>
                  <a:pt x="19617" y="3351"/>
                  <a:pt x="19688" y="3479"/>
                  <a:pt x="19787" y="3532"/>
                </a:cubicBezTo>
                <a:cubicBezTo>
                  <a:pt x="19929" y="3605"/>
                  <a:pt x="20085" y="3604"/>
                  <a:pt x="20231" y="3655"/>
                </a:cubicBezTo>
                <a:cubicBezTo>
                  <a:pt x="20677" y="3810"/>
                  <a:pt x="20330" y="3724"/>
                  <a:pt x="20763" y="4026"/>
                </a:cubicBezTo>
                <a:cubicBezTo>
                  <a:pt x="20847" y="4084"/>
                  <a:pt x="20948" y="4086"/>
                  <a:pt x="21030" y="4149"/>
                </a:cubicBezTo>
                <a:cubicBezTo>
                  <a:pt x="21216" y="4294"/>
                  <a:pt x="21562" y="4644"/>
                  <a:pt x="21562" y="4644"/>
                </a:cubicBezTo>
                <a:cubicBezTo>
                  <a:pt x="21550" y="4927"/>
                  <a:pt x="21600" y="6850"/>
                  <a:pt x="21296" y="7486"/>
                </a:cubicBezTo>
                <a:lnTo>
                  <a:pt x="21118" y="7856"/>
                </a:lnTo>
                <a:cubicBezTo>
                  <a:pt x="20661" y="9769"/>
                  <a:pt x="21185" y="7793"/>
                  <a:pt x="20763" y="8968"/>
                </a:cubicBezTo>
                <a:cubicBezTo>
                  <a:pt x="20494" y="9717"/>
                  <a:pt x="20569" y="9720"/>
                  <a:pt x="20320" y="10327"/>
                </a:cubicBezTo>
                <a:cubicBezTo>
                  <a:pt x="20200" y="10619"/>
                  <a:pt x="20012" y="10927"/>
                  <a:pt x="19876" y="11192"/>
                </a:cubicBezTo>
                <a:cubicBezTo>
                  <a:pt x="19814" y="11313"/>
                  <a:pt x="19746" y="11430"/>
                  <a:pt x="19699" y="11563"/>
                </a:cubicBezTo>
                <a:cubicBezTo>
                  <a:pt x="19657" y="11680"/>
                  <a:pt x="19676" y="11842"/>
                  <a:pt x="19610" y="11934"/>
                </a:cubicBezTo>
                <a:cubicBezTo>
                  <a:pt x="19544" y="12026"/>
                  <a:pt x="19432" y="12016"/>
                  <a:pt x="19344" y="12057"/>
                </a:cubicBezTo>
                <a:cubicBezTo>
                  <a:pt x="18566" y="13140"/>
                  <a:pt x="19553" y="11815"/>
                  <a:pt x="18811" y="12675"/>
                </a:cubicBezTo>
                <a:cubicBezTo>
                  <a:pt x="18715" y="12787"/>
                  <a:pt x="18644" y="12939"/>
                  <a:pt x="18545" y="13046"/>
                </a:cubicBezTo>
                <a:cubicBezTo>
                  <a:pt x="18377" y="13228"/>
                  <a:pt x="18164" y="13330"/>
                  <a:pt x="18013" y="13540"/>
                </a:cubicBezTo>
                <a:cubicBezTo>
                  <a:pt x="17924" y="13664"/>
                  <a:pt x="17846" y="13803"/>
                  <a:pt x="17747" y="13911"/>
                </a:cubicBezTo>
                <a:cubicBezTo>
                  <a:pt x="17578" y="14093"/>
                  <a:pt x="17365" y="14195"/>
                  <a:pt x="17214" y="14405"/>
                </a:cubicBezTo>
                <a:cubicBezTo>
                  <a:pt x="17125" y="14529"/>
                  <a:pt x="17047" y="14668"/>
                  <a:pt x="16948" y="14776"/>
                </a:cubicBezTo>
                <a:cubicBezTo>
                  <a:pt x="16780" y="14958"/>
                  <a:pt x="16593" y="15105"/>
                  <a:pt x="16416" y="15270"/>
                </a:cubicBezTo>
                <a:cubicBezTo>
                  <a:pt x="16327" y="15352"/>
                  <a:pt x="16225" y="15412"/>
                  <a:pt x="16149" y="15517"/>
                </a:cubicBezTo>
                <a:lnTo>
                  <a:pt x="15617" y="16258"/>
                </a:lnTo>
                <a:cubicBezTo>
                  <a:pt x="15528" y="16382"/>
                  <a:pt x="15420" y="16484"/>
                  <a:pt x="15351" y="16629"/>
                </a:cubicBezTo>
                <a:cubicBezTo>
                  <a:pt x="15114" y="17123"/>
                  <a:pt x="15262" y="16917"/>
                  <a:pt x="14907" y="17247"/>
                </a:cubicBezTo>
                <a:cubicBezTo>
                  <a:pt x="14848" y="17370"/>
                  <a:pt x="14805" y="17513"/>
                  <a:pt x="14730" y="17618"/>
                </a:cubicBezTo>
                <a:cubicBezTo>
                  <a:pt x="14620" y="17771"/>
                  <a:pt x="14260" y="18095"/>
                  <a:pt x="14109" y="18235"/>
                </a:cubicBezTo>
                <a:cubicBezTo>
                  <a:pt x="13934" y="18600"/>
                  <a:pt x="13921" y="18679"/>
                  <a:pt x="13665" y="18977"/>
                </a:cubicBezTo>
                <a:cubicBezTo>
                  <a:pt x="13583" y="19072"/>
                  <a:pt x="13481" y="19129"/>
                  <a:pt x="13399" y="19224"/>
                </a:cubicBezTo>
                <a:cubicBezTo>
                  <a:pt x="13302" y="19336"/>
                  <a:pt x="13229" y="19483"/>
                  <a:pt x="13132" y="19595"/>
                </a:cubicBezTo>
                <a:cubicBezTo>
                  <a:pt x="12944" y="19813"/>
                  <a:pt x="12728" y="19938"/>
                  <a:pt x="12511" y="20089"/>
                </a:cubicBezTo>
                <a:cubicBezTo>
                  <a:pt x="12003" y="21151"/>
                  <a:pt x="12680" y="19901"/>
                  <a:pt x="12068" y="20583"/>
                </a:cubicBezTo>
                <a:cubicBezTo>
                  <a:pt x="11984" y="20676"/>
                  <a:pt x="11973" y="20861"/>
                  <a:pt x="11890" y="20954"/>
                </a:cubicBezTo>
                <a:cubicBezTo>
                  <a:pt x="11817" y="21035"/>
                  <a:pt x="11708" y="21019"/>
                  <a:pt x="11624" y="21077"/>
                </a:cubicBezTo>
                <a:cubicBezTo>
                  <a:pt x="11423" y="21217"/>
                  <a:pt x="11394" y="21274"/>
                  <a:pt x="11269" y="21448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 defTabSz="9144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0" name="橢圓 10"/>
          <p:cNvSpPr/>
          <p:nvPr/>
        </p:nvSpPr>
        <p:spPr>
          <a:xfrm>
            <a:off x="8243097" y="2822869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1" name="橢圓 10"/>
          <p:cNvSpPr/>
          <p:nvPr/>
        </p:nvSpPr>
        <p:spPr>
          <a:xfrm>
            <a:off x="8353653" y="2145407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2" name="橢圓 10"/>
          <p:cNvSpPr/>
          <p:nvPr/>
        </p:nvSpPr>
        <p:spPr>
          <a:xfrm>
            <a:off x="8271737" y="2534560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3" name="橢圓 10"/>
          <p:cNvSpPr/>
          <p:nvPr/>
        </p:nvSpPr>
        <p:spPr>
          <a:xfrm>
            <a:off x="8531129" y="2498638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4" name="橢圓 19"/>
          <p:cNvSpPr/>
          <p:nvPr/>
        </p:nvSpPr>
        <p:spPr>
          <a:xfrm>
            <a:off x="8423785" y="2638451"/>
            <a:ext cx="144007" cy="136807"/>
          </a:xfrm>
          <a:prstGeom prst="ellipse">
            <a:avLst/>
          </a:prstGeom>
          <a:solidFill>
            <a:srgbClr val="F9B074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5" name="橢圓 19"/>
          <p:cNvSpPr/>
          <p:nvPr/>
        </p:nvSpPr>
        <p:spPr>
          <a:xfrm>
            <a:off x="8378289" y="2352705"/>
            <a:ext cx="144007" cy="136807"/>
          </a:xfrm>
          <a:prstGeom prst="ellipse">
            <a:avLst/>
          </a:prstGeom>
          <a:solidFill>
            <a:srgbClr val="F9B074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6" name="橢圓 17"/>
          <p:cNvSpPr/>
          <p:nvPr/>
        </p:nvSpPr>
        <p:spPr>
          <a:xfrm>
            <a:off x="8080241" y="2639422"/>
            <a:ext cx="144007" cy="136808"/>
          </a:xfrm>
          <a:prstGeom prst="ellipse">
            <a:avLst/>
          </a:prstGeom>
          <a:solidFill>
            <a:srgbClr val="C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7" name="橢圓 17"/>
          <p:cNvSpPr/>
          <p:nvPr/>
        </p:nvSpPr>
        <p:spPr>
          <a:xfrm>
            <a:off x="8560366" y="2263188"/>
            <a:ext cx="144007" cy="136807"/>
          </a:xfrm>
          <a:prstGeom prst="ellipse">
            <a:avLst/>
          </a:prstGeom>
          <a:solidFill>
            <a:srgbClr val="C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8" name="橢圓 10"/>
          <p:cNvSpPr/>
          <p:nvPr/>
        </p:nvSpPr>
        <p:spPr>
          <a:xfrm>
            <a:off x="4876994" y="3463599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9" name="橢圓 10"/>
          <p:cNvSpPr/>
          <p:nvPr/>
        </p:nvSpPr>
        <p:spPr>
          <a:xfrm>
            <a:off x="5708522" y="5072772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0" name="橢圓 10"/>
          <p:cNvSpPr/>
          <p:nvPr/>
        </p:nvSpPr>
        <p:spPr>
          <a:xfrm>
            <a:off x="5367147" y="5282503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1" name="橢圓 10"/>
          <p:cNvSpPr/>
          <p:nvPr/>
        </p:nvSpPr>
        <p:spPr>
          <a:xfrm>
            <a:off x="4715290" y="3616280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2" name="橢圓 19"/>
          <p:cNvSpPr/>
          <p:nvPr/>
        </p:nvSpPr>
        <p:spPr>
          <a:xfrm>
            <a:off x="5563680" y="5313757"/>
            <a:ext cx="144007" cy="136807"/>
          </a:xfrm>
          <a:prstGeom prst="ellipse">
            <a:avLst/>
          </a:prstGeom>
          <a:solidFill>
            <a:srgbClr val="F9B074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3" name="橢圓 19"/>
          <p:cNvSpPr/>
          <p:nvPr/>
        </p:nvSpPr>
        <p:spPr>
          <a:xfrm>
            <a:off x="5355452" y="5526185"/>
            <a:ext cx="144007" cy="136807"/>
          </a:xfrm>
          <a:prstGeom prst="ellipse">
            <a:avLst/>
          </a:prstGeom>
          <a:solidFill>
            <a:srgbClr val="F9B074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4" name="橢圓 17"/>
          <p:cNvSpPr/>
          <p:nvPr/>
        </p:nvSpPr>
        <p:spPr>
          <a:xfrm>
            <a:off x="3693771" y="3185461"/>
            <a:ext cx="144007" cy="136803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5" name="橢圓 10"/>
          <p:cNvSpPr/>
          <p:nvPr/>
        </p:nvSpPr>
        <p:spPr>
          <a:xfrm>
            <a:off x="10219287" y="5155341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6" name="橢圓 10"/>
          <p:cNvSpPr/>
          <p:nvPr/>
        </p:nvSpPr>
        <p:spPr>
          <a:xfrm>
            <a:off x="10291295" y="4953965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7" name="橢圓 10"/>
          <p:cNvSpPr/>
          <p:nvPr/>
        </p:nvSpPr>
        <p:spPr>
          <a:xfrm>
            <a:off x="10535818" y="5009155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8" name="橢圓 10"/>
          <p:cNvSpPr/>
          <p:nvPr/>
        </p:nvSpPr>
        <p:spPr>
          <a:xfrm>
            <a:off x="10463810" y="5231026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9" name="橢圓 10"/>
          <p:cNvSpPr/>
          <p:nvPr/>
        </p:nvSpPr>
        <p:spPr>
          <a:xfrm>
            <a:off x="5511165" y="5072774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0" name="橢圓 10"/>
          <p:cNvSpPr/>
          <p:nvPr/>
        </p:nvSpPr>
        <p:spPr>
          <a:xfrm>
            <a:off x="5164890" y="5520132"/>
            <a:ext cx="144025" cy="137337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1" name="橢圓 10"/>
          <p:cNvSpPr/>
          <p:nvPr/>
        </p:nvSpPr>
        <p:spPr>
          <a:xfrm>
            <a:off x="7955066" y="2753573"/>
            <a:ext cx="144025" cy="137339"/>
          </a:xfrm>
          <a:prstGeom prst="ellipse">
            <a:avLst/>
          </a:prstGeom>
          <a:solidFill>
            <a:srgbClr val="9BBB59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24" name="矩形圖說文字 2"/>
          <p:cNvGrpSpPr/>
          <p:nvPr/>
        </p:nvGrpSpPr>
        <p:grpSpPr>
          <a:xfrm>
            <a:off x="3292874" y="1384914"/>
            <a:ext cx="2237621" cy="1765874"/>
            <a:chOff x="0" y="0"/>
            <a:chExt cx="2237619" cy="1765872"/>
          </a:xfrm>
        </p:grpSpPr>
        <p:sp>
          <p:nvSpPr>
            <p:cNvPr id="422" name="形狀"/>
            <p:cNvSpPr/>
            <p:nvPr/>
          </p:nvSpPr>
          <p:spPr>
            <a:xfrm>
              <a:off x="0" y="-1"/>
              <a:ext cx="2237620" cy="1765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200"/>
                  </a:lnTo>
                  <a:lnTo>
                    <a:pt x="9000" y="19200"/>
                  </a:lnTo>
                  <a:lnTo>
                    <a:pt x="6300" y="21600"/>
                  </a:lnTo>
                  <a:lnTo>
                    <a:pt x="3600" y="19200"/>
                  </a:lnTo>
                  <a:lnTo>
                    <a:pt x="0" y="19200"/>
                  </a:lnTo>
                  <a:lnTo>
                    <a:pt x="0" y="11200"/>
                  </a:lnTo>
                  <a:close/>
                </a:path>
              </a:pathLst>
            </a:custGeom>
            <a:solidFill>
              <a:srgbClr val="EDEDE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088501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3" name="軍兵編號：…"/>
            <p:cNvSpPr txBox="1"/>
            <p:nvPr/>
          </p:nvSpPr>
          <p:spPr>
            <a:xfrm>
              <a:off x="-1" y="59661"/>
              <a:ext cx="2237620" cy="145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1088501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　　　　</a:t>
              </a:r>
            </a:p>
            <a:p>
              <a:pPr defTabSz="1088501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　　　　軍兵編號：</a:t>
              </a:r>
            </a:p>
            <a:p>
              <a:pPr defTabSz="1088501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　　　　0006</a:t>
              </a:r>
            </a:p>
            <a:p>
              <a:pPr defTabSz="1088501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　　　　血壓/心跳/血氧濃度：　　　　　　　</a:t>
              </a:r>
            </a:p>
            <a:p>
              <a:pPr defTabSz="1088501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　　　　93mmHg/63BPM/96%</a:t>
              </a:r>
            </a:p>
            <a:p>
              <a:pPr defTabSz="1088501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　　　　狀況評估：危險</a:t>
              </a:r>
            </a:p>
          </p:txBody>
        </p:sp>
      </p:grpSp>
      <p:sp>
        <p:nvSpPr>
          <p:cNvPr id="425" name="剪去同側角落矩形 16"/>
          <p:cNvSpPr/>
          <p:nvPr/>
        </p:nvSpPr>
        <p:spPr>
          <a:xfrm>
            <a:off x="3562222" y="1982579"/>
            <a:ext cx="144021" cy="248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lnTo>
                  <a:pt x="21600" y="288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880"/>
                </a:lnTo>
                <a:close/>
              </a:path>
            </a:pathLst>
          </a:custGeom>
          <a:solidFill>
            <a:srgbClr val="C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6" name="橢圓 17"/>
          <p:cNvSpPr/>
          <p:nvPr/>
        </p:nvSpPr>
        <p:spPr>
          <a:xfrm>
            <a:off x="3562222" y="1820691"/>
            <a:ext cx="144023" cy="144024"/>
          </a:xfrm>
          <a:prstGeom prst="ellipse">
            <a:avLst/>
          </a:prstGeom>
          <a:solidFill>
            <a:srgbClr val="C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1088501"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7" name="文字方塊 14"/>
          <p:cNvSpPr txBox="1"/>
          <p:nvPr/>
        </p:nvSpPr>
        <p:spPr>
          <a:xfrm>
            <a:off x="5237090" y="1474347"/>
            <a:ext cx="280095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88501">
              <a:defRPr sz="1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文本占位符 2"/>
          <p:cNvSpPr txBox="1"/>
          <p:nvPr>
            <p:ph type="body" sz="quarter" idx="1"/>
          </p:nvPr>
        </p:nvSpPr>
        <p:spPr>
          <a:xfrm>
            <a:off x="2326103" y="2470485"/>
            <a:ext cx="7539792" cy="1074824"/>
          </a:xfrm>
          <a:prstGeom prst="rect">
            <a:avLst/>
          </a:prstGeom>
        </p:spPr>
        <p:txBody>
          <a:bodyPr/>
          <a:lstStyle>
            <a:lvl1pPr algn="ctr" defTabSz="850391">
              <a:spcBef>
                <a:spcPts val="900"/>
              </a:spcBef>
              <a:defRPr sz="5500"/>
            </a:lvl1pPr>
          </a:lstStyle>
          <a:p>
            <a:pPr/>
            <a:r>
              <a:t>系統活動圖</a:t>
            </a:r>
          </a:p>
        </p:txBody>
      </p:sp>
      <p:sp>
        <p:nvSpPr>
          <p:cNvPr id="430" name="文本占位符 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91">
              <a:spcBef>
                <a:spcPts val="900"/>
              </a:spcBef>
              <a:buFont typeface="Arial"/>
              <a:defRPr b="0" sz="4000"/>
            </a:lvl1pPr>
          </a:lstStyle>
          <a:p>
            <a:pPr/>
            <a:r>
              <a:t>PART SEVEN</a:t>
            </a:r>
          </a:p>
        </p:txBody>
      </p:sp>
      <p:sp>
        <p:nvSpPr>
          <p:cNvPr id="431" name="矩形 6"/>
          <p:cNvSpPr/>
          <p:nvPr/>
        </p:nvSpPr>
        <p:spPr>
          <a:xfrm>
            <a:off x="4889816" y="4381143"/>
            <a:ext cx="2412369" cy="11334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ll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211" y="164305"/>
            <a:ext cx="8029577" cy="6529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文本占位符 1"/>
          <p:cNvSpPr txBox="1"/>
          <p:nvPr>
            <p:ph type="body" sz="quarter" idx="1"/>
          </p:nvPr>
        </p:nvSpPr>
        <p:spPr>
          <a:xfrm>
            <a:off x="522696" y="2307026"/>
            <a:ext cx="11146608" cy="937766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THANK YOU FOR WATCHING</a:t>
            </a:r>
          </a:p>
        </p:txBody>
      </p:sp>
      <p:sp>
        <p:nvSpPr>
          <p:cNvPr id="436" name="文本占位符 2"/>
          <p:cNvSpPr/>
          <p:nvPr/>
        </p:nvSpPr>
        <p:spPr>
          <a:xfrm>
            <a:off x="3155230" y="3669184"/>
            <a:ext cx="2294082" cy="126108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914400"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指導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教授</a:t>
            </a:r>
          </a:p>
          <a:p>
            <a:pPr algn="ctr" defTabSz="914400">
              <a:defRPr sz="1600">
                <a:latin typeface="Segoe UI"/>
                <a:ea typeface="Segoe UI"/>
                <a:cs typeface="Segoe UI"/>
                <a:sym typeface="Segoe UI"/>
              </a:defRPr>
            </a:pPr>
            <a:r>
              <a:t>蘇國瑋</a:t>
            </a:r>
          </a:p>
        </p:txBody>
      </p:sp>
      <p:sp>
        <p:nvSpPr>
          <p:cNvPr id="437" name="文本占位符 3"/>
          <p:cNvSpPr/>
          <p:nvPr/>
        </p:nvSpPr>
        <p:spPr>
          <a:xfrm>
            <a:off x="6742689" y="3669184"/>
            <a:ext cx="2294083" cy="1261081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914400"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組員</a:t>
            </a:r>
          </a:p>
          <a:p>
            <a:pPr algn="ctr" defTabSz="914400">
              <a:defRPr sz="1600">
                <a:latin typeface="Segoe UI"/>
                <a:ea typeface="Segoe UI"/>
                <a:cs typeface="Segoe UI"/>
                <a:sym typeface="Segoe UI"/>
              </a:defRPr>
            </a:pPr>
            <a:r>
              <a:t>0524008 陳建宇</a:t>
            </a:r>
          </a:p>
          <a:p>
            <a:pPr algn="ctr" defTabSz="914400">
              <a:defRPr sz="1600">
                <a:latin typeface="Segoe UI"/>
                <a:ea typeface="Segoe UI"/>
                <a:cs typeface="Segoe UI"/>
                <a:sym typeface="Segoe UI"/>
              </a:defRPr>
            </a:pPr>
            <a:r>
              <a:t>0524026 朱善美</a:t>
            </a:r>
          </a:p>
          <a:p>
            <a:pPr algn="ctr" defTabSz="914400">
              <a:defRPr sz="1600">
                <a:latin typeface="Segoe UI"/>
                <a:ea typeface="Segoe UI"/>
                <a:cs typeface="Segoe UI"/>
                <a:sym typeface="Segoe UI"/>
              </a:defRPr>
            </a:pPr>
            <a:r>
              <a:t>0524066 劉忠守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ll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文本占位符 2"/>
          <p:cNvSpPr txBox="1"/>
          <p:nvPr>
            <p:ph type="body" sz="quarter" idx="1"/>
          </p:nvPr>
        </p:nvSpPr>
        <p:spPr>
          <a:xfrm>
            <a:off x="2326103" y="2470485"/>
            <a:ext cx="7539792" cy="1074824"/>
          </a:xfrm>
          <a:prstGeom prst="rect">
            <a:avLst/>
          </a:prstGeom>
        </p:spPr>
        <p:txBody>
          <a:bodyPr/>
          <a:lstStyle>
            <a:lvl1pPr algn="ctr" defTabSz="850391">
              <a:spcBef>
                <a:spcPts val="900"/>
              </a:spcBef>
              <a:defRPr sz="5500"/>
            </a:lvl1pPr>
          </a:lstStyle>
          <a:p>
            <a:pPr/>
            <a:r>
              <a:t>簡介</a:t>
            </a:r>
          </a:p>
        </p:txBody>
      </p:sp>
      <p:sp>
        <p:nvSpPr>
          <p:cNvPr id="273" name="文本占位符 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91">
              <a:spcBef>
                <a:spcPts val="900"/>
              </a:spcBef>
              <a:buFont typeface="Arial"/>
              <a:defRPr b="0" sz="4000"/>
            </a:lvl1pPr>
          </a:lstStyle>
          <a:p>
            <a:pPr/>
            <a:r>
              <a:t>PART ONE</a:t>
            </a:r>
          </a:p>
        </p:txBody>
      </p:sp>
      <p:sp>
        <p:nvSpPr>
          <p:cNvPr id="274" name="矩形 6"/>
          <p:cNvSpPr/>
          <p:nvPr/>
        </p:nvSpPr>
        <p:spPr>
          <a:xfrm>
            <a:off x="4889815" y="4381143"/>
            <a:ext cx="2412369" cy="1133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ll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矩形 11"/>
          <p:cNvGrpSpPr/>
          <p:nvPr/>
        </p:nvGrpSpPr>
        <p:grpSpPr>
          <a:xfrm>
            <a:off x="330457" y="1424831"/>
            <a:ext cx="11531087" cy="4971922"/>
            <a:chOff x="0" y="0"/>
            <a:chExt cx="11531086" cy="4971920"/>
          </a:xfrm>
        </p:grpSpPr>
        <p:sp>
          <p:nvSpPr>
            <p:cNvPr id="276" name="矩形 11"/>
            <p:cNvSpPr/>
            <p:nvPr/>
          </p:nvSpPr>
          <p:spPr>
            <a:xfrm>
              <a:off x="38100" y="38100"/>
              <a:ext cx="11454888" cy="4895722"/>
            </a:xfrm>
            <a:prstGeom prst="rect">
              <a:avLst/>
            </a:prstGeom>
            <a:solidFill>
              <a:srgbClr val="A7A7A7">
                <a:alpha val="8011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pic>
          <p:nvPicPr>
            <p:cNvPr id="277" name="矩形 11" descr="矩形 11"/>
            <p:cNvPicPr>
              <a:picLocks noChangeAspect="1"/>
            </p:cNvPicPr>
            <p:nvPr/>
          </p:nvPicPr>
          <p:blipFill>
            <a:blip r:embed="rId2">
              <a:alphaModFix amt="80118"/>
              <a:extLst/>
            </a:blip>
            <a:stretch>
              <a:fillRect/>
            </a:stretch>
          </p:blipFill>
          <p:spPr>
            <a:xfrm>
              <a:off x="0" y="0"/>
              <a:ext cx="11531087" cy="4971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9" name="矩形 8"/>
          <p:cNvSpPr txBox="1"/>
          <p:nvPr/>
        </p:nvSpPr>
        <p:spPr>
          <a:xfrm>
            <a:off x="404521" y="430090"/>
            <a:ext cx="8153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簡介</a:t>
            </a:r>
          </a:p>
        </p:txBody>
      </p:sp>
      <p:sp>
        <p:nvSpPr>
          <p:cNvPr id="280" name="矩形 9"/>
          <p:cNvSpPr txBox="1"/>
          <p:nvPr/>
        </p:nvSpPr>
        <p:spPr>
          <a:xfrm>
            <a:off x="658642" y="1826691"/>
            <a:ext cx="10874716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●「穿戴式科技」應用現有科技開發出微型輕便化的裝置，使其可以穿戴在人的身上以擷取生理資訊，然後經由有線或無線通訊的方式把資料傳遞到雲端運算，雲端再把結果反饋到個人行動裝置上，讓使用者可以得到所需要的資訊。</a:t>
            </a:r>
          </a:p>
        </p:txBody>
      </p:sp>
      <p:sp>
        <p:nvSpPr>
          <p:cNvPr id="281" name="矩形 10"/>
          <p:cNvSpPr txBox="1"/>
          <p:nvPr/>
        </p:nvSpPr>
        <p:spPr>
          <a:xfrm>
            <a:off x="658642" y="3590993"/>
            <a:ext cx="10874716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●「穿戴式裝置」的類型可從一般穿戴樣式到貼黏樣式，系統架構可從單純訊號擷取分析到完整後端雲端服務，應用更可從單純的運動記錄到行動醫療解析。</a:t>
            </a:r>
          </a:p>
        </p:txBody>
      </p:sp>
      <p:sp>
        <p:nvSpPr>
          <p:cNvPr id="282" name="矩形 11"/>
          <p:cNvSpPr txBox="1"/>
          <p:nvPr/>
        </p:nvSpPr>
        <p:spPr>
          <a:xfrm>
            <a:off x="658642" y="4898097"/>
            <a:ext cx="10874716" cy="96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●我們藉由「穿戴式裝置」的媒介，製作出「監控國軍生理狀況」的APP，上層使用個人行動裝置即可監督國軍的生理狀況與戰鬥值，也包含GPS即時定位軍兵的目前位置。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文本占位符 2"/>
          <p:cNvSpPr txBox="1"/>
          <p:nvPr>
            <p:ph type="body" sz="quarter" idx="1"/>
          </p:nvPr>
        </p:nvSpPr>
        <p:spPr>
          <a:xfrm>
            <a:off x="2326103" y="2470485"/>
            <a:ext cx="7539792" cy="1074824"/>
          </a:xfrm>
          <a:prstGeom prst="rect">
            <a:avLst/>
          </a:prstGeom>
        </p:spPr>
        <p:txBody>
          <a:bodyPr/>
          <a:lstStyle>
            <a:lvl1pPr algn="ctr" defTabSz="850391">
              <a:spcBef>
                <a:spcPts val="900"/>
              </a:spcBef>
              <a:defRPr sz="5500"/>
            </a:lvl1pPr>
          </a:lstStyle>
          <a:p>
            <a:pPr/>
            <a:r>
              <a:t>利害關係人目標表</a:t>
            </a:r>
          </a:p>
        </p:txBody>
      </p:sp>
      <p:sp>
        <p:nvSpPr>
          <p:cNvPr id="285" name="文本占位符 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91">
              <a:spcBef>
                <a:spcPts val="900"/>
              </a:spcBef>
              <a:buFont typeface="Arial"/>
              <a:defRPr b="0" sz="4000"/>
            </a:lvl1pPr>
          </a:lstStyle>
          <a:p>
            <a:pPr/>
            <a:r>
              <a:t>PART TWO</a:t>
            </a:r>
          </a:p>
        </p:txBody>
      </p:sp>
      <p:sp>
        <p:nvSpPr>
          <p:cNvPr id="286" name="矩形 6"/>
          <p:cNvSpPr/>
          <p:nvPr/>
        </p:nvSpPr>
        <p:spPr>
          <a:xfrm>
            <a:off x="4889815" y="4381143"/>
            <a:ext cx="2412369" cy="11334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ll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表格"/>
          <p:cNvGraphicFramePr/>
          <p:nvPr/>
        </p:nvGraphicFramePr>
        <p:xfrm>
          <a:off x="1185332" y="797338"/>
          <a:ext cx="9821334" cy="526332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10666"/>
                <a:gridCol w="4910666"/>
              </a:tblGrid>
              <a:tr h="1027957">
                <a:tc>
                  <a:txBody>
                    <a:bodyPr/>
                    <a:lstStyle/>
                    <a:p>
                      <a:pPr algn="ctr" defTabSz="914400">
                        <a:defRPr sz="2000">
                          <a:sym typeface="Helvetica"/>
                        </a:defRPr>
                      </a:pPr>
                      <a:r>
                        <a:t>利害關係人</a:t>
                      </a:r>
                    </a:p>
                    <a:p>
                      <a:pPr algn="ctr" defTabSz="914400">
                        <a:defRPr sz="2000">
                          <a:sym typeface="Helvetica"/>
                        </a:defRPr>
                      </a:pPr>
                      <a:r>
                        <a:t>（參與者）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"/>
                        </a:rPr>
                        <a:t>目標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151492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>
                          <a:sym typeface="Helvetica"/>
                        </a:rPr>
                        <a:t>高階人員（士官長）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000">
                          <a:sym typeface="Helvetica"/>
                        </a:defRPr>
                      </a:pPr>
                      <a:r>
                        <a:t>可獲得每位國軍即時生理數據</a:t>
                      </a:r>
                    </a:p>
                    <a:p>
                      <a:pPr algn="ctr" defTabSz="914400">
                        <a:defRPr sz="2000">
                          <a:sym typeface="Helvetica"/>
                        </a:defRPr>
                      </a:pPr>
                      <a:r>
                        <a:t>可獲得此批軍隊的未來戰力值</a:t>
                      </a:r>
                    </a:p>
                    <a:p>
                      <a:pPr algn="ctr" defTabSz="914400">
                        <a:defRPr sz="2000">
                          <a:sym typeface="Helvetica"/>
                        </a:defRPr>
                      </a:pPr>
                      <a:r>
                        <a:t>國軍（個人）即時位置（GPS）</a:t>
                      </a:r>
                    </a:p>
                  </a:txBody>
                  <a:tcPr marL="0" marR="0" marT="0" marB="0" anchor="ctr" anchorCtr="0" horzOverflow="overflow"/>
                </a:tc>
              </a:tr>
              <a:tr h="1027957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>
                          <a:sym typeface="Helvetica"/>
                        </a:rPr>
                        <a:t>軍兵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>
                          <a:sym typeface="Helvetica"/>
                        </a:rPr>
                        <a:t>得知自己的生理狀況</a:t>
                      </a:r>
                    </a:p>
                  </a:txBody>
                  <a:tcPr marL="0" marR="0" marT="0" marB="0" anchor="ctr" anchorCtr="0" horzOverflow="overflow"/>
                </a:tc>
              </a:tr>
              <a:tr h="1027957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>
                          <a:sym typeface="Helvetica"/>
                        </a:rPr>
                        <a:t>醫療人員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>
                          <a:sym typeface="Helvetica"/>
                        </a:rPr>
                        <a:t>可即時救援，預防突發狀況的發生</a:t>
                      </a:r>
                    </a:p>
                  </a:txBody>
                  <a:tcPr marL="0" marR="0" marT="0" marB="0" anchor="ctr" anchorCtr="0" horzOverflow="overflow"/>
                </a:tc>
              </a:tr>
              <a:tr h="1027957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>
                          <a:sym typeface="Helvetica"/>
                        </a:rPr>
                        <a:t>廠商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000">
                          <a:sym typeface="Helvetica"/>
                        </a:defRPr>
                      </a:pPr>
                      <a:r>
                        <a:t>增加知名度</a:t>
                      </a:r>
                    </a:p>
                    <a:p>
                      <a:pPr algn="ctr" defTabSz="914400">
                        <a:defRPr sz="2000">
                          <a:sym typeface="Helvetica"/>
                        </a:defRPr>
                      </a:pPr>
                      <a:r>
                        <a:t>獲得利益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文本占位符 2"/>
          <p:cNvSpPr txBox="1"/>
          <p:nvPr>
            <p:ph type="body" sz="quarter" idx="1"/>
          </p:nvPr>
        </p:nvSpPr>
        <p:spPr>
          <a:xfrm>
            <a:off x="2326103" y="2470485"/>
            <a:ext cx="7539792" cy="1074824"/>
          </a:xfrm>
          <a:prstGeom prst="rect">
            <a:avLst/>
          </a:prstGeom>
        </p:spPr>
        <p:txBody>
          <a:bodyPr/>
          <a:lstStyle>
            <a:lvl1pPr algn="ctr" defTabSz="850391">
              <a:spcBef>
                <a:spcPts val="900"/>
              </a:spcBef>
              <a:defRPr sz="5500"/>
            </a:lvl1pPr>
          </a:lstStyle>
          <a:p>
            <a:pPr/>
            <a:r>
              <a:t>事件表</a:t>
            </a:r>
          </a:p>
        </p:txBody>
      </p:sp>
      <p:sp>
        <p:nvSpPr>
          <p:cNvPr id="291" name="文本占位符 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91">
              <a:spcBef>
                <a:spcPts val="900"/>
              </a:spcBef>
              <a:buFont typeface="Arial"/>
              <a:defRPr b="0" sz="4000"/>
            </a:lvl1pPr>
          </a:lstStyle>
          <a:p>
            <a:pPr/>
            <a:r>
              <a:t>PART THREE</a:t>
            </a:r>
          </a:p>
        </p:txBody>
      </p:sp>
      <p:sp>
        <p:nvSpPr>
          <p:cNvPr id="292" name="矩形 6"/>
          <p:cNvSpPr/>
          <p:nvPr/>
        </p:nvSpPr>
        <p:spPr>
          <a:xfrm>
            <a:off x="4889815" y="4381143"/>
            <a:ext cx="2412369" cy="11334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ll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表格"/>
          <p:cNvGraphicFramePr/>
          <p:nvPr/>
        </p:nvGraphicFramePr>
        <p:xfrm>
          <a:off x="1185332" y="1996824"/>
          <a:ext cx="9821334" cy="28643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10666"/>
                <a:gridCol w="4910666"/>
              </a:tblGrid>
              <a:tr h="120117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"/>
                        </a:rPr>
                        <a:t>事件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"/>
                        </a:rPr>
                        <a:t>使用案例</a:t>
                      </a:r>
                    </a:p>
                  </a:txBody>
                  <a:tcPr marL="0" marR="0" marT="0" marB="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663171">
                <a:tc>
                  <a:txBody>
                    <a:bodyPr/>
                    <a:lstStyle/>
                    <a:p>
                      <a:pPr algn="l" defTabSz="914400">
                        <a:defRPr sz="2000">
                          <a:sym typeface="Helvetica"/>
                        </a:defRPr>
                      </a:pPr>
                      <a:r>
                        <a:t>1、建立與修改軍兵資料</a:t>
                      </a:r>
                    </a:p>
                    <a:p>
                      <a:pPr algn="l" defTabSz="914400">
                        <a:defRPr sz="2000">
                          <a:sym typeface="Helvetica"/>
                        </a:defRPr>
                      </a:pPr>
                      <a:r>
                        <a:t>2、查詢軍兵資料</a:t>
                      </a:r>
                    </a:p>
                    <a:p>
                      <a:pPr algn="l" defTabSz="914400">
                        <a:defRPr sz="2000">
                          <a:sym typeface="Helvetica"/>
                        </a:defRPr>
                      </a:pPr>
                      <a:r>
                        <a:t>3、能夠預測軍兵生理狀況</a:t>
                      </a:r>
                    </a:p>
                    <a:p>
                      <a:pPr algn="l" defTabSz="914400">
                        <a:defRPr sz="2000">
                          <a:sym typeface="Helvetica"/>
                        </a:defRPr>
                      </a:pPr>
                      <a:r>
                        <a:t>4、能夠分析此批軍隊戰力值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000">
                          <a:sym typeface="Helvetica"/>
                        </a:defRPr>
                      </a:pPr>
                      <a:r>
                        <a:t>1、軍兵基本資料作業</a:t>
                      </a:r>
                    </a:p>
                    <a:p>
                      <a:pPr algn="l" defTabSz="914400">
                        <a:defRPr sz="2000">
                          <a:sym typeface="Helvetica"/>
                        </a:defRPr>
                      </a:pPr>
                      <a:r>
                        <a:t>2、軍兵資料管理作業</a:t>
                      </a:r>
                    </a:p>
                    <a:p>
                      <a:pPr algn="l" defTabSz="914400">
                        <a:defRPr sz="2000">
                          <a:sym typeface="Helvetica"/>
                        </a:defRPr>
                      </a:pPr>
                      <a:r>
                        <a:t>3、預測軍兵生理作業</a:t>
                      </a:r>
                    </a:p>
                    <a:p>
                      <a:pPr algn="l" defTabSz="914400">
                        <a:defRPr sz="2000">
                          <a:sym typeface="Helvetica"/>
                        </a:defRPr>
                      </a:pPr>
                      <a:r>
                        <a:t>4、預測此批軍兵戰況作業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文本占位符 2"/>
          <p:cNvSpPr txBox="1"/>
          <p:nvPr>
            <p:ph type="body" sz="quarter" idx="1"/>
          </p:nvPr>
        </p:nvSpPr>
        <p:spPr>
          <a:xfrm>
            <a:off x="2326103" y="2470485"/>
            <a:ext cx="7539792" cy="1074824"/>
          </a:xfrm>
          <a:prstGeom prst="rect">
            <a:avLst/>
          </a:prstGeom>
        </p:spPr>
        <p:txBody>
          <a:bodyPr/>
          <a:lstStyle>
            <a:lvl1pPr algn="ctr" defTabSz="850391">
              <a:spcBef>
                <a:spcPts val="900"/>
              </a:spcBef>
              <a:defRPr sz="5500"/>
            </a:lvl1pPr>
          </a:lstStyle>
          <a:p>
            <a:pPr/>
            <a:r>
              <a:t>使用案例圖</a:t>
            </a:r>
          </a:p>
        </p:txBody>
      </p:sp>
      <p:sp>
        <p:nvSpPr>
          <p:cNvPr id="297" name="文本占位符 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91">
              <a:spcBef>
                <a:spcPts val="900"/>
              </a:spcBef>
              <a:buFont typeface="Arial"/>
              <a:defRPr b="0" sz="4000"/>
            </a:lvl1pPr>
          </a:lstStyle>
          <a:p>
            <a:pPr/>
            <a:r>
              <a:t>PART FOUR</a:t>
            </a:r>
          </a:p>
        </p:txBody>
      </p:sp>
      <p:sp>
        <p:nvSpPr>
          <p:cNvPr id="298" name="矩形 6"/>
          <p:cNvSpPr/>
          <p:nvPr/>
        </p:nvSpPr>
        <p:spPr>
          <a:xfrm>
            <a:off x="4889816" y="4381143"/>
            <a:ext cx="2412369" cy="11334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ll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模板页面">
  <a:themeElements>
    <a:clrScheme name="模板页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模板页面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模板页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模板页面">
  <a:themeElements>
    <a:clrScheme name="模板页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模板页面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模板页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