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EBBE20-450A-479C-97C7-D619F01C5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B69D3D-E031-4F3B-80B9-859D68402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45BE9E-485A-455B-82DD-B8186E3C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B954-AF6D-407E-AB48-B303A78F9201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12B42F-9A9A-4860-A2DD-EEFAB95E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3CBF28-77D7-4A40-BAB9-06678D51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663D-F6F7-439A-8E94-5A41599A3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85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D43A1-F8B9-4E84-A239-44360D54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2BF90A-372E-4B08-8A7B-E25D8F3A0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07E5C7-B98B-4800-BADE-1BF594C7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B954-AF6D-407E-AB48-B303A78F9201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83D9BC-DE13-4123-BEDC-4242EECB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25046-C211-4D6F-894F-399003DE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663D-F6F7-439A-8E94-5A41599A3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22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22FA4F6-C3BB-4438-BC2E-EFB4FA7AA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7680DC6-45D0-406D-812D-C13F75A39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679203-0F99-4FC9-895B-70D8904D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B954-AF6D-407E-AB48-B303A78F9201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1DAA6E-433A-46AB-9C4D-3F8861F4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E51347-0453-4A2C-8882-CE27A9EB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663D-F6F7-439A-8E94-5A41599A3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77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E888E1-1B3E-4308-9925-57DC1337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8E3EA5-218B-4129-814D-8515A168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828676-8616-46F8-A953-54C85D87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B954-AF6D-407E-AB48-B303A78F9201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A45E9B-5384-4AA4-8CB1-0F136CBC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A31C55-42A4-430B-A8ED-15B93C32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663D-F6F7-439A-8E94-5A41599A3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6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301C2-2CD5-4C6D-B707-91D44D94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20A17B-B897-4981-8080-1F751F09C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772B7F-F914-4589-A109-B5FCC0C1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B954-AF6D-407E-AB48-B303A78F9201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7E9A83-14B6-4CDF-8EE2-40F477D8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903843-1D13-4733-8E37-06B5E2FA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663D-F6F7-439A-8E94-5A41599A3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9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57F4F-BE9B-4B70-9865-F344BAB6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8D55B6-7823-4010-A335-6FB4EFDAA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AED29F-8BC3-4D59-9244-90CADBD1B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D62D34-8EDB-49CF-B85C-4FC44510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B954-AF6D-407E-AB48-B303A78F9201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5BB111-EF23-4DA2-9075-5111C2D6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FD3D24-8601-4C68-9AD2-C84D7A81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663D-F6F7-439A-8E94-5A41599A3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55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C08FAB-095C-4A03-8451-CB8024CF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1BB65B-F28B-4C9B-B2EE-F17B552F4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F82F9D-CA5E-40DA-9E05-CD058A433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8CF15A0-B32A-484D-80D5-56BDA41EF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C8A4BBA-0731-4A16-8295-2D716D6FE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84DA9EC-F504-41A3-A9E7-18ED15A7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B954-AF6D-407E-AB48-B303A78F9201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3310288-92EC-4B7F-A4A0-3C6C3DF6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7805036-BE8C-4D2A-A545-DD3D1847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663D-F6F7-439A-8E94-5A41599A3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60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93DB1-60A1-4625-A2F5-FB14E6A9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2E2B113-A096-4C58-AA93-67044B65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B954-AF6D-407E-AB48-B303A78F9201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3252FFE-608D-42ED-B813-9C832A02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3EDF40-05E6-43B1-A380-9B9152AF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663D-F6F7-439A-8E94-5A41599A3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7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7AFCC3-A8B9-4250-A707-ED8FC9D0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B954-AF6D-407E-AB48-B303A78F9201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D5CADE-B248-4AD5-B920-E1EF2FE7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FEC602-1829-4706-A297-84C0CCCB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663D-F6F7-439A-8E94-5A41599A3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9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DC126E-BB1D-42A0-94F6-67A6FF40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A06D68-5E5A-4276-BDE9-CF6BEB2F9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B099D0-BC61-4F38-9723-BE4EDF8B2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78CDE6-62DA-42D2-BE2A-B98168DF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B954-AF6D-407E-AB48-B303A78F9201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C4C3BD-FFE4-432A-AC41-34671BF2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280830-FC75-48A0-B4C9-CB1F9AD7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663D-F6F7-439A-8E94-5A41599A3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46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7D994-B2AC-42C4-8693-F4F64F60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D7BB0E8-C1FF-4016-9EA6-37E1CD5F0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2B1CEE-ECAA-4CD1-8789-38F830BBD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7F5C95-430C-48A6-87E2-29735F1E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B954-AF6D-407E-AB48-B303A78F9201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BF3B24-58F1-45B7-8DDC-A5F61112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F88173-0E5D-4246-963B-55D6CE25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663D-F6F7-439A-8E94-5A41599A3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61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6A456C8-80EB-45FC-A780-CB51AC30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478E11-1581-4EFB-AD68-6A356CE87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88C1B4-2FB1-4691-9B7A-FE16D0EAD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BB954-AF6D-407E-AB48-B303A78F9201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76FE78-B32B-4927-AD2E-3104683F2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F857AB-2EEF-4E84-9B37-B20A9F239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0663D-F6F7-439A-8E94-5A41599A3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80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A32E4-283D-4EC5-AAF2-FB62712D5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29809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UML</a:t>
            </a:r>
            <a:r>
              <a:rPr lang="zh-TW" altLang="en-US" sz="4800" dirty="0"/>
              <a:t> 統一塑模語言</a:t>
            </a:r>
            <a:r>
              <a:rPr lang="en-US" altLang="zh-TW" sz="4800" dirty="0"/>
              <a:t>_</a:t>
            </a:r>
            <a:r>
              <a:rPr lang="zh-TW" altLang="en-US" sz="4800"/>
              <a:t>類別圖</a:t>
            </a:r>
            <a:endParaRPr lang="zh-TW" altLang="en-US" sz="4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ABE2DF-EF74-4EF8-9A11-BC97FFD97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30" y="1242429"/>
            <a:ext cx="6606540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4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A0DD4-568F-4458-A388-984232AD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558"/>
          </a:xfrm>
        </p:spPr>
        <p:txBody>
          <a:bodyPr/>
          <a:lstStyle/>
          <a:p>
            <a:pPr algn="ctr"/>
            <a:r>
              <a:rPr lang="zh-TW" altLang="en-US" dirty="0"/>
              <a:t>系統循序圖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42473FA-61E5-4425-95D8-8C15825BD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63" y="1308684"/>
            <a:ext cx="7810151" cy="520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3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619655-B23C-4B67-ACEE-A0C9BA84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單元測試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523BCDC-1DEC-4E75-8590-12927F287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641" y="1825625"/>
            <a:ext cx="91827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8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C1694-B248-4EF2-BCFB-4693E574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dirty="0" err="1"/>
              <a:t>WebHook</a:t>
            </a:r>
            <a:r>
              <a:rPr lang="en-US" altLang="zh-TW" sz="4000" dirty="0"/>
              <a:t> &amp; API</a:t>
            </a:r>
            <a:r>
              <a:rPr lang="zh-TW" altLang="en-US" sz="4000" dirty="0"/>
              <a:t>互動開發架構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E474FA8-0D31-4272-9ACC-DEDC0B05B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5740" y="1459199"/>
            <a:ext cx="957227" cy="6381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CB99C56-742D-4D13-9CCD-9EA4D83C4412}"/>
              </a:ext>
            </a:extLst>
          </p:cNvPr>
          <p:cNvSpPr/>
          <p:nvPr/>
        </p:nvSpPr>
        <p:spPr>
          <a:xfrm>
            <a:off x="1290159" y="2701539"/>
            <a:ext cx="9188388" cy="7274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 Bot</a:t>
            </a:r>
            <a:endParaRPr lang="zh-TW" altLang="en-US" sz="2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CC5AD3E-75B7-4494-B873-F04890CA8D09}"/>
              </a:ext>
            </a:extLst>
          </p:cNvPr>
          <p:cNvCxnSpPr/>
          <p:nvPr/>
        </p:nvCxnSpPr>
        <p:spPr>
          <a:xfrm>
            <a:off x="5078027" y="2117323"/>
            <a:ext cx="0" cy="494931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18FAA65-9F11-4038-9543-30914A2E8B59}"/>
              </a:ext>
            </a:extLst>
          </p:cNvPr>
          <p:cNvCxnSpPr>
            <a:cxnSpLocks/>
          </p:cNvCxnSpPr>
          <p:nvPr/>
        </p:nvCxnSpPr>
        <p:spPr>
          <a:xfrm flipV="1">
            <a:off x="6659204" y="2117323"/>
            <a:ext cx="0" cy="494932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A138382-8730-4547-B8C1-673ABD168216}"/>
              </a:ext>
            </a:extLst>
          </p:cNvPr>
          <p:cNvSpPr txBox="1"/>
          <p:nvPr/>
        </p:nvSpPr>
        <p:spPr>
          <a:xfrm>
            <a:off x="5090964" y="2211902"/>
            <a:ext cx="1586777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用戶傳遞訊息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64B20FF-4683-43BD-BDD3-EA2348778E14}"/>
              </a:ext>
            </a:extLst>
          </p:cNvPr>
          <p:cNvSpPr txBox="1"/>
          <p:nvPr/>
        </p:nvSpPr>
        <p:spPr>
          <a:xfrm>
            <a:off x="6436312" y="1587994"/>
            <a:ext cx="111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2D38B83-666E-4296-B36B-10BEA26B8BDF}"/>
              </a:ext>
            </a:extLst>
          </p:cNvPr>
          <p:cNvSpPr/>
          <p:nvPr/>
        </p:nvSpPr>
        <p:spPr>
          <a:xfrm>
            <a:off x="1290159" y="4110869"/>
            <a:ext cx="2438462" cy="6125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Line </a:t>
            </a:r>
            <a:r>
              <a:rPr lang="zh-TW" altLang="en-US" dirty="0">
                <a:solidFill>
                  <a:schemeClr val="tx1"/>
                </a:solidFill>
              </a:rPr>
              <a:t>後台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84296409-C94B-4C21-8DF9-12434315814D}"/>
              </a:ext>
            </a:extLst>
          </p:cNvPr>
          <p:cNvCxnSpPr>
            <a:cxnSpLocks/>
          </p:cNvCxnSpPr>
          <p:nvPr/>
        </p:nvCxnSpPr>
        <p:spPr>
          <a:xfrm>
            <a:off x="1500326" y="3493920"/>
            <a:ext cx="0" cy="552027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A4FCBB8-4E52-49EE-872E-FB84B06339BA}"/>
              </a:ext>
            </a:extLst>
          </p:cNvPr>
          <p:cNvCxnSpPr>
            <a:cxnSpLocks/>
          </p:cNvCxnSpPr>
          <p:nvPr/>
        </p:nvCxnSpPr>
        <p:spPr>
          <a:xfrm flipV="1">
            <a:off x="3604334" y="3463909"/>
            <a:ext cx="1" cy="612051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C6A0CE3-7264-404D-802D-D112E899D99B}"/>
              </a:ext>
            </a:extLst>
          </p:cNvPr>
          <p:cNvSpPr txBox="1"/>
          <p:nvPr/>
        </p:nvSpPr>
        <p:spPr>
          <a:xfrm>
            <a:off x="1716001" y="3614525"/>
            <a:ext cx="1586777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70C0"/>
                </a:solidFill>
                <a:latin typeface="+mn-ea"/>
              </a:rPr>
              <a:t>GUI</a:t>
            </a:r>
            <a:endParaRPr lang="zh-TW" altLang="en-US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2AE0313-8E5D-4FF4-859B-A2430A76CDFA}"/>
              </a:ext>
            </a:extLst>
          </p:cNvPr>
          <p:cNvSpPr/>
          <p:nvPr/>
        </p:nvSpPr>
        <p:spPr>
          <a:xfrm>
            <a:off x="4156199" y="4110869"/>
            <a:ext cx="5076578" cy="6125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Asp.net </a:t>
            </a:r>
            <a:r>
              <a:rPr lang="en-US" altLang="zh-TW" sz="2400" dirty="0" err="1"/>
              <a:t>WebApi</a:t>
            </a:r>
            <a:r>
              <a:rPr lang="en-US" altLang="zh-TW" sz="2400" dirty="0"/>
              <a:t>(Restful)</a:t>
            </a:r>
            <a:endParaRPr lang="zh-TW" altLang="en-US" sz="2400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66D78E4-65A4-43E9-9868-56746D24ACED}"/>
              </a:ext>
            </a:extLst>
          </p:cNvPr>
          <p:cNvCxnSpPr>
            <a:cxnSpLocks/>
          </p:cNvCxnSpPr>
          <p:nvPr/>
        </p:nvCxnSpPr>
        <p:spPr>
          <a:xfrm>
            <a:off x="4820575" y="3493920"/>
            <a:ext cx="1" cy="552027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E500783-55F3-43D7-A27A-A5F14C6F0C8E}"/>
              </a:ext>
            </a:extLst>
          </p:cNvPr>
          <p:cNvSpPr txBox="1"/>
          <p:nvPr/>
        </p:nvSpPr>
        <p:spPr>
          <a:xfrm>
            <a:off x="4820575" y="3579063"/>
            <a:ext cx="1050840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70C0"/>
                </a:solidFill>
                <a:latin typeface="+mn-ea"/>
              </a:rPr>
              <a:t>JSON</a:t>
            </a:r>
            <a:endParaRPr lang="zh-TW" altLang="en-US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D7A53957-2164-4AC1-B642-31A5A85D41B7}"/>
              </a:ext>
            </a:extLst>
          </p:cNvPr>
          <p:cNvCxnSpPr>
            <a:cxnSpLocks/>
          </p:cNvCxnSpPr>
          <p:nvPr/>
        </p:nvCxnSpPr>
        <p:spPr>
          <a:xfrm flipV="1">
            <a:off x="7244179" y="3495595"/>
            <a:ext cx="0" cy="550352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944A6E0-CD8D-4E24-B292-5897D5FB7A28}"/>
              </a:ext>
            </a:extLst>
          </p:cNvPr>
          <p:cNvSpPr txBox="1"/>
          <p:nvPr/>
        </p:nvSpPr>
        <p:spPr>
          <a:xfrm>
            <a:off x="7371426" y="3446769"/>
            <a:ext cx="1731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70C0"/>
                </a:solidFill>
                <a:latin typeface="+mn-ea"/>
              </a:rPr>
              <a:t>Reply API</a:t>
            </a:r>
          </a:p>
          <a:p>
            <a:pPr algn="ctr"/>
            <a:r>
              <a:rPr lang="en-US" altLang="zh-TW" dirty="0">
                <a:solidFill>
                  <a:srgbClr val="0070C0"/>
                </a:solidFill>
                <a:latin typeface="+mn-ea"/>
              </a:rPr>
              <a:t>Push API</a:t>
            </a:r>
            <a:endParaRPr lang="zh-TW" altLang="en-US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616BC95-A748-4241-AC62-C09A97EF0AA7}"/>
              </a:ext>
            </a:extLst>
          </p:cNvPr>
          <p:cNvSpPr txBox="1"/>
          <p:nvPr/>
        </p:nvSpPr>
        <p:spPr>
          <a:xfrm>
            <a:off x="10478547" y="2880603"/>
            <a:ext cx="138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你的機器人</a:t>
            </a:r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51B2EEE2-AFD6-4C00-B963-F401E7EB6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093" y="5072084"/>
            <a:ext cx="917044" cy="957801"/>
          </a:xfrm>
          <a:prstGeom prst="rect">
            <a:avLst/>
          </a:prstGeom>
        </p:spPr>
      </p:pic>
      <p:sp>
        <p:nvSpPr>
          <p:cNvPr id="47" name="文字方塊 46">
            <a:extLst>
              <a:ext uri="{FF2B5EF4-FFF2-40B4-BE49-F238E27FC236}">
                <a16:creationId xmlns:a16="http://schemas.microsoft.com/office/drawing/2014/main" id="{B8BF6492-D330-4E70-B5E7-23F6343D7AD5}"/>
              </a:ext>
            </a:extLst>
          </p:cNvPr>
          <p:cNvSpPr txBox="1"/>
          <p:nvPr/>
        </p:nvSpPr>
        <p:spPr>
          <a:xfrm>
            <a:off x="9199657" y="4232482"/>
            <a:ext cx="111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Webhook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17211115-6AC3-4303-BAAD-96FAF7CEEAF9}"/>
              </a:ext>
            </a:extLst>
          </p:cNvPr>
          <p:cNvSpPr txBox="1"/>
          <p:nvPr/>
        </p:nvSpPr>
        <p:spPr>
          <a:xfrm>
            <a:off x="4902864" y="5738817"/>
            <a:ext cx="5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AI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49" name="圖片 48">
            <a:extLst>
              <a:ext uri="{FF2B5EF4-FFF2-40B4-BE49-F238E27FC236}">
                <a16:creationId xmlns:a16="http://schemas.microsoft.com/office/drawing/2014/main" id="{2D79B459-2239-4CEB-9537-C28C384CE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164" y="5012381"/>
            <a:ext cx="1021656" cy="1017504"/>
          </a:xfrm>
          <a:prstGeom prst="rect">
            <a:avLst/>
          </a:prstGeom>
        </p:spPr>
      </p:pic>
      <p:sp>
        <p:nvSpPr>
          <p:cNvPr id="50" name="文字方塊 49">
            <a:extLst>
              <a:ext uri="{FF2B5EF4-FFF2-40B4-BE49-F238E27FC236}">
                <a16:creationId xmlns:a16="http://schemas.microsoft.com/office/drawing/2014/main" id="{9C35BF88-44A5-4958-AC95-EBC9410AAFF6}"/>
              </a:ext>
            </a:extLst>
          </p:cNvPr>
          <p:cNvSpPr txBox="1"/>
          <p:nvPr/>
        </p:nvSpPr>
        <p:spPr>
          <a:xfrm>
            <a:off x="9521643" y="5673273"/>
            <a:ext cx="7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code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96E45688-9A2F-4F1C-AD33-09D548DA2808}"/>
              </a:ext>
            </a:extLst>
          </p:cNvPr>
          <p:cNvCxnSpPr>
            <a:cxnSpLocks/>
          </p:cNvCxnSpPr>
          <p:nvPr/>
        </p:nvCxnSpPr>
        <p:spPr>
          <a:xfrm flipV="1">
            <a:off x="10398648" y="3493920"/>
            <a:ext cx="0" cy="2548686"/>
          </a:xfrm>
          <a:prstGeom prst="straightConnector1">
            <a:avLst/>
          </a:prstGeom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BBF83A1F-4EC2-4409-8A36-A0B6569F1567}"/>
              </a:ext>
            </a:extLst>
          </p:cNvPr>
          <p:cNvSpPr/>
          <p:nvPr/>
        </p:nvSpPr>
        <p:spPr>
          <a:xfrm>
            <a:off x="10398648" y="4703460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0070C0"/>
                </a:solidFill>
                <a:latin typeface="+mn-ea"/>
              </a:rPr>
              <a:t>Push API</a:t>
            </a:r>
            <a:endParaRPr lang="zh-TW" altLang="en-US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57" name="圖片 56">
            <a:extLst>
              <a:ext uri="{FF2B5EF4-FFF2-40B4-BE49-F238E27FC236}">
                <a16:creationId xmlns:a16="http://schemas.microsoft.com/office/drawing/2014/main" id="{D094746F-6158-4CA1-AE8C-288D76D2B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659" y="4976306"/>
            <a:ext cx="1021651" cy="1053579"/>
          </a:xfrm>
          <a:prstGeom prst="rect">
            <a:avLst/>
          </a:prstGeom>
        </p:spPr>
      </p:pic>
      <p:sp>
        <p:nvSpPr>
          <p:cNvPr id="58" name="文字方塊 57">
            <a:extLst>
              <a:ext uri="{FF2B5EF4-FFF2-40B4-BE49-F238E27FC236}">
                <a16:creationId xmlns:a16="http://schemas.microsoft.com/office/drawing/2014/main" id="{3A3C6C5D-E989-4B3E-B5AB-CB15D56B95FD}"/>
              </a:ext>
            </a:extLst>
          </p:cNvPr>
          <p:cNvSpPr txBox="1"/>
          <p:nvPr/>
        </p:nvSpPr>
        <p:spPr>
          <a:xfrm>
            <a:off x="7371426" y="5660553"/>
            <a:ext cx="56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Job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46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AA349E3-AE59-4B7C-836F-E1FC3C98E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28" y="399787"/>
            <a:ext cx="7338696" cy="6058425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BF697E24-A33A-43BD-B62B-D4D76F49AFED}"/>
              </a:ext>
            </a:extLst>
          </p:cNvPr>
          <p:cNvSpPr/>
          <p:nvPr/>
        </p:nvSpPr>
        <p:spPr>
          <a:xfrm>
            <a:off x="502640" y="939567"/>
            <a:ext cx="7708511" cy="11576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EA86715-0EF8-4CC9-A8B8-1CB41E96E70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211151" y="1518408"/>
            <a:ext cx="9747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46462AB-C1CF-4367-88AF-9B7F7B532EFC}"/>
              </a:ext>
            </a:extLst>
          </p:cNvPr>
          <p:cNvSpPr txBox="1"/>
          <p:nvPr/>
        </p:nvSpPr>
        <p:spPr>
          <a:xfrm>
            <a:off x="9185945" y="1333740"/>
            <a:ext cx="2315361" cy="3693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連接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api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所需系統常數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CFF34DE-6769-4C2B-B94C-947ADE275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448" y="2281913"/>
            <a:ext cx="3990975" cy="204787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A00C160-5CDF-4AE0-AB17-29A6F319B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335" y="1879329"/>
            <a:ext cx="3748088" cy="361950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854AC66-23F4-483D-99CC-B91E3363E3EC}"/>
              </a:ext>
            </a:extLst>
          </p:cNvPr>
          <p:cNvCxnSpPr>
            <a:cxnSpLocks/>
          </p:cNvCxnSpPr>
          <p:nvPr/>
        </p:nvCxnSpPr>
        <p:spPr>
          <a:xfrm>
            <a:off x="3202924" y="2323859"/>
            <a:ext cx="7644041" cy="1535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2252DB7A-E3CD-4E11-A561-ECDA1755265D}"/>
              </a:ext>
            </a:extLst>
          </p:cNvPr>
          <p:cNvSpPr/>
          <p:nvPr/>
        </p:nvSpPr>
        <p:spPr>
          <a:xfrm>
            <a:off x="10746297" y="3825159"/>
            <a:ext cx="1153126" cy="436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4521C36-224D-4829-A919-173FE318C1EB}"/>
              </a:ext>
            </a:extLst>
          </p:cNvPr>
          <p:cNvSpPr txBox="1"/>
          <p:nvPr/>
        </p:nvSpPr>
        <p:spPr>
          <a:xfrm>
            <a:off x="9683691" y="4262043"/>
            <a:ext cx="25083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  <a:latin typeface="+mn-ea"/>
              </a:rPr>
              <a:t>連結</a:t>
            </a:r>
            <a:r>
              <a:rPr lang="en-US" altLang="zh-TW" dirty="0">
                <a:solidFill>
                  <a:srgbClr val="00B050"/>
                </a:solidFill>
                <a:latin typeface="+mn-ea"/>
              </a:rPr>
              <a:t>Line</a:t>
            </a:r>
            <a:r>
              <a:rPr lang="zh-TW" altLang="en-US" dirty="0">
                <a:solidFill>
                  <a:srgbClr val="00B050"/>
                </a:solidFill>
                <a:latin typeface="+mn-ea"/>
              </a:rPr>
              <a:t>後台</a:t>
            </a:r>
            <a:r>
              <a:rPr lang="en-US" altLang="zh-TW" dirty="0" err="1">
                <a:solidFill>
                  <a:srgbClr val="00B050"/>
                </a:solidFill>
                <a:latin typeface="+mn-ea"/>
              </a:rPr>
              <a:t>WebHook</a:t>
            </a:r>
            <a:endParaRPr lang="zh-TW" altLang="en-US" dirty="0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308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圖片 47">
            <a:extLst>
              <a:ext uri="{FF2B5EF4-FFF2-40B4-BE49-F238E27FC236}">
                <a16:creationId xmlns:a16="http://schemas.microsoft.com/office/drawing/2014/main" id="{C2335EC2-B3C1-4E7C-801B-56F9F75CE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10" y="1724963"/>
            <a:ext cx="2312384" cy="4452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BDAA887-ECE9-47E5-8243-D57E3AC7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2501"/>
          </a:xfrm>
        </p:spPr>
        <p:txBody>
          <a:bodyPr/>
          <a:lstStyle/>
          <a:p>
            <a:pPr algn="ctr"/>
            <a:r>
              <a:rPr lang="zh-TW" altLang="en-US" dirty="0"/>
              <a:t>系統測試圖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7AB8B51-3DA5-42DB-92CC-27002DB8D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93" y="1724963"/>
            <a:ext cx="5960393" cy="454749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2669BCB-19BB-4C78-B3CA-6A341A69B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5441" y="1724963"/>
            <a:ext cx="2488359" cy="4581759"/>
          </a:xfrm>
          <a:prstGeom prst="rect">
            <a:avLst/>
          </a:prstGeom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9B64B1B8-F6EE-4F98-9397-19A26A5AA61B}"/>
              </a:ext>
            </a:extLst>
          </p:cNvPr>
          <p:cNvSpPr/>
          <p:nvPr/>
        </p:nvSpPr>
        <p:spPr>
          <a:xfrm>
            <a:off x="2021397" y="3030876"/>
            <a:ext cx="1148941" cy="551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1911F7F-BEE9-4B43-9A93-4536AFB903AA}"/>
              </a:ext>
            </a:extLst>
          </p:cNvPr>
          <p:cNvCxnSpPr>
            <a:cxnSpLocks/>
          </p:cNvCxnSpPr>
          <p:nvPr/>
        </p:nvCxnSpPr>
        <p:spPr>
          <a:xfrm flipV="1">
            <a:off x="2843814" y="2290194"/>
            <a:ext cx="2307026" cy="740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90FEB530-E14F-47CD-8869-C5D67CA6DA3B}"/>
              </a:ext>
            </a:extLst>
          </p:cNvPr>
          <p:cNvSpPr/>
          <p:nvPr/>
        </p:nvSpPr>
        <p:spPr>
          <a:xfrm>
            <a:off x="4222339" y="5844677"/>
            <a:ext cx="693610" cy="462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520334DC-8264-403F-ADD6-42E82BDC0CB3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4915949" y="4032974"/>
            <a:ext cx="4269996" cy="2042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7921521-2B95-48C8-8B63-27D73054AAD0}"/>
              </a:ext>
            </a:extLst>
          </p:cNvPr>
          <p:cNvSpPr txBox="1"/>
          <p:nvPr/>
        </p:nvSpPr>
        <p:spPr>
          <a:xfrm>
            <a:off x="6994017" y="5154767"/>
            <a:ext cx="110734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測試成功</a:t>
            </a: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B9E6DEFB-1EA8-4DEE-A2FD-BB6326EA3CB4}"/>
              </a:ext>
            </a:extLst>
          </p:cNvPr>
          <p:cNvSpPr/>
          <p:nvPr/>
        </p:nvSpPr>
        <p:spPr>
          <a:xfrm>
            <a:off x="1887337" y="4714612"/>
            <a:ext cx="1053866" cy="4739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ED44635-8621-4564-B1D7-46E0D52CA485}"/>
              </a:ext>
            </a:extLst>
          </p:cNvPr>
          <p:cNvCxnSpPr>
            <a:cxnSpLocks/>
          </p:cNvCxnSpPr>
          <p:nvPr/>
        </p:nvCxnSpPr>
        <p:spPr>
          <a:xfrm flipV="1">
            <a:off x="2893852" y="3396801"/>
            <a:ext cx="4260234" cy="1437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096B435-F69A-4EA2-8924-4FD919DBDD78}"/>
              </a:ext>
            </a:extLst>
          </p:cNvPr>
          <p:cNvSpPr txBox="1"/>
          <p:nvPr/>
        </p:nvSpPr>
        <p:spPr>
          <a:xfrm>
            <a:off x="1143535" y="1200145"/>
            <a:ext cx="202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LUIS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回傳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JSON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格式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180304B-3655-4A5D-92DD-B9390F5BCEE3}"/>
              </a:ext>
            </a:extLst>
          </p:cNvPr>
          <p:cNvSpPr txBox="1"/>
          <p:nvPr/>
        </p:nvSpPr>
        <p:spPr>
          <a:xfrm>
            <a:off x="4868095" y="1194912"/>
            <a:ext cx="239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Visual Studio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測試範例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A53CB5A-5D73-49AD-BFCF-62E42863C20D}"/>
              </a:ext>
            </a:extLst>
          </p:cNvPr>
          <p:cNvSpPr txBox="1"/>
          <p:nvPr/>
        </p:nvSpPr>
        <p:spPr>
          <a:xfrm>
            <a:off x="8959827" y="1207626"/>
            <a:ext cx="239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使用者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Line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畫面</a:t>
            </a:r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CE1F2E07-727E-4C9F-8672-7B6FA14D3656}"/>
              </a:ext>
            </a:extLst>
          </p:cNvPr>
          <p:cNvCxnSpPr>
            <a:cxnSpLocks/>
          </p:cNvCxnSpPr>
          <p:nvPr/>
        </p:nvCxnSpPr>
        <p:spPr>
          <a:xfrm rot="10800000">
            <a:off x="2375994" y="1647215"/>
            <a:ext cx="8127621" cy="688427"/>
          </a:xfrm>
          <a:prstGeom prst="bentConnector3">
            <a:avLst>
              <a:gd name="adj1" fmla="val 231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66A96C0-A0D4-4EE6-9782-4F03142286D8}"/>
              </a:ext>
            </a:extLst>
          </p:cNvPr>
          <p:cNvSpPr txBox="1"/>
          <p:nvPr/>
        </p:nvSpPr>
        <p:spPr>
          <a:xfrm>
            <a:off x="8824223" y="1973551"/>
            <a:ext cx="152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User</a:t>
            </a:r>
            <a:r>
              <a:rPr lang="zh-TW" altLang="en-US" dirty="0">
                <a:solidFill>
                  <a:srgbClr val="FF0000"/>
                </a:solidFill>
              </a:rPr>
              <a:t>傳送語句</a:t>
            </a:r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DBDD0FB1-9198-4047-BFF9-0F466BCDA214}"/>
              </a:ext>
            </a:extLst>
          </p:cNvPr>
          <p:cNvSpPr/>
          <p:nvPr/>
        </p:nvSpPr>
        <p:spPr>
          <a:xfrm>
            <a:off x="1716476" y="1774056"/>
            <a:ext cx="1053866" cy="3841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AD76E089-F275-4268-9C2B-536C42FDC4A8}"/>
              </a:ext>
            </a:extLst>
          </p:cNvPr>
          <p:cNvSpPr/>
          <p:nvPr/>
        </p:nvSpPr>
        <p:spPr>
          <a:xfrm rot="13698982">
            <a:off x="2325506" y="1609308"/>
            <a:ext cx="186120" cy="15655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4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82</Words>
  <Application>Microsoft Office PowerPoint</Application>
  <PresentationFormat>寬螢幕</PresentationFormat>
  <Paragraphs>27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Times New Roman</vt:lpstr>
      <vt:lpstr>Office 佈景主題</vt:lpstr>
      <vt:lpstr>UML 統一塑模語言_類別圖</vt:lpstr>
      <vt:lpstr>系統循序圖</vt:lpstr>
      <vt:lpstr>單元測試</vt:lpstr>
      <vt:lpstr>WebHook &amp; API互動開發架構</vt:lpstr>
      <vt:lpstr>PowerPoint 簡報</vt:lpstr>
      <vt:lpstr>系統測試圖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統一塑模語言</dc:title>
  <dc:creator>新偉 林</dc:creator>
  <cp:lastModifiedBy>新偉 林</cp:lastModifiedBy>
  <cp:revision>24</cp:revision>
  <dcterms:created xsi:type="dcterms:W3CDTF">2018-12-26T15:57:53Z</dcterms:created>
  <dcterms:modified xsi:type="dcterms:W3CDTF">2019-01-11T11:59:59Z</dcterms:modified>
</cp:coreProperties>
</file>