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47F50-A293-4AEE-AB93-627ABF819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75327B-7ACC-4A5A-A73E-D898250AF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F9CB4D-D46E-4719-9300-ECB53BDA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98F8-EC00-4614-989A-2BF1135E2054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45E60E-9DD2-4024-BFBC-34B1B1B0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552691-C474-4606-BC66-A9A4176F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8BBB-2800-4FB6-AEF0-E0E591B5F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1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3EB95-2438-439A-977B-BA544928C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909B77-6852-4AEE-ABD5-55C1CD2F4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59765E-F120-4213-BE16-56AF9E67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98F8-EC00-4614-989A-2BF1135E2054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B89D6-C2D3-4C63-A366-20A12D26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68D18E-7D9A-4A4E-B906-5A9DFE23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8BBB-2800-4FB6-AEF0-E0E591B5F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66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7968D7-B9D4-4015-942D-9690D2442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EB3402-108F-4763-A055-3130F0A49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E97F07-5E9B-465B-80CA-D6A29C79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98F8-EC00-4614-989A-2BF1135E2054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3B50B0-277E-4FCD-B751-6C300546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CA0E4B-D97D-4615-AAC4-1CC57121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8BBB-2800-4FB6-AEF0-E0E591B5F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48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3DF31-B179-47F2-8982-F03B6C9A5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A49616-A929-4E66-BBFE-482788DA2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F4A3C-D489-4975-A829-3DAB4E726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98F8-EC00-4614-989A-2BF1135E2054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6EFA39-CB61-44C9-A382-F4DD71E84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312E4-10B3-4EA9-B660-CC71F2B2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8BBB-2800-4FB6-AEF0-E0E591B5F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724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274ED-A7D6-4A44-BD14-C71AAAA69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D50B29-D61F-4638-B370-9D59DD1C1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AB5F7A-0A7E-4C61-AAAF-996FF7FD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98F8-EC00-4614-989A-2BF1135E2054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00A7A-906A-4B7B-B944-7D4EDB12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8FFD43-FC37-430A-B39C-5F129F468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8BBB-2800-4FB6-AEF0-E0E591B5F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16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0D128-CB3E-42D5-AA27-9B3FAB20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83A955-339D-42C6-B0E2-ABD0BE4D4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A8EF8D-9243-43D3-AC8A-1AA2A1B61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43442F-97A2-4804-9D4F-22AA88ADE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98F8-EC00-4614-989A-2BF1135E2054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648558-34E2-4287-B122-5757E463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820710-C6A8-44C2-9858-11B3CA03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8BBB-2800-4FB6-AEF0-E0E591B5F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787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52402-3DD3-4952-8D13-7DCD58F2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DC522E-5B9C-4FC0-93DB-B6AA1DF15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14A6B5-415B-4C78-8B14-C45CA24C3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4D0F60-D52A-456C-8128-67EFBB1803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B09BC5-4219-45CB-9FAA-5C21C969D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A2E7AD-C637-49F0-9338-78AFB8F4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98F8-EC00-4614-989A-2BF1135E2054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C4E6D2-5D75-4162-8AAC-6F5234811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29026E-40BA-4F82-9B81-9909FB1D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8BBB-2800-4FB6-AEF0-E0E591B5F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99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DF128-BD43-4579-A6FC-6C2E59CF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81FDDD-189F-4EC9-8175-3D5C842B9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98F8-EC00-4614-989A-2BF1135E2054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E39FDA-39EC-471A-A2CD-B852B3B9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F022C4-0D44-4DFA-A35D-7E0A7DC8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8BBB-2800-4FB6-AEF0-E0E591B5F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53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EC41F4-441A-4C1F-9CC1-A618B553C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98F8-EC00-4614-989A-2BF1135E2054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E8A857-3B7B-4773-B230-36CCA406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A4601F-2F2F-4142-815A-DDD078BB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8BBB-2800-4FB6-AEF0-E0E591B5F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92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91206-594C-4D89-9382-E92B4EB54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BF9FE5-49AB-43FC-AC10-149579BD2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525ED9-D9D4-4571-B348-FBEF1C0FC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8BC0A2-4852-413D-9DD4-1434261E0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98F8-EC00-4614-989A-2BF1135E2054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328ED6-78ED-40D0-A6C9-7752A39E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27D2EF-73F7-4AEA-AD39-3BEA7BA56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8BBB-2800-4FB6-AEF0-E0E591B5F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08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E667E-D62A-401F-9B8E-1659C1DE4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92DE28-A145-4230-8894-9FE0FF1AD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0760BD-8524-4789-97DB-6CE284806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243A17-8891-4F4D-97ED-0C573553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98F8-EC00-4614-989A-2BF1135E2054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169454-4B09-4E63-BD7B-609C3F370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09B329-31DB-4267-BC6C-09784442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8BBB-2800-4FB6-AEF0-E0E591B5F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07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00B2C7-264E-4D34-AEDA-C58643103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A702FA-1416-4D22-AAB1-13FF83B94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DBA995-AAD9-4373-B916-E13216943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E98F8-EC00-4614-989A-2BF1135E2054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961C50-46D8-4671-85BB-020BC2A3A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DB818F-F300-4F1C-B58A-0570CCC30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F8BBB-2800-4FB6-AEF0-E0E591B5F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68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5168C1C-E2E4-4617-9CA4-6F9264AEAC54}"/>
              </a:ext>
            </a:extLst>
          </p:cNvPr>
          <p:cNvSpPr/>
          <p:nvPr/>
        </p:nvSpPr>
        <p:spPr>
          <a:xfrm>
            <a:off x="339754" y="2206305"/>
            <a:ext cx="1140903" cy="645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添加文章标题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706397E-0270-4E1F-8369-BEC4D4783969}"/>
              </a:ext>
            </a:extLst>
          </p:cNvPr>
          <p:cNvSpPr/>
          <p:nvPr/>
        </p:nvSpPr>
        <p:spPr>
          <a:xfrm>
            <a:off x="1753301" y="1749105"/>
            <a:ext cx="1140903" cy="645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添加标题切词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7EB136B-D114-4629-87D3-630DE9704E33}"/>
              </a:ext>
            </a:extLst>
          </p:cNvPr>
          <p:cNvSpPr/>
          <p:nvPr/>
        </p:nvSpPr>
        <p:spPr>
          <a:xfrm>
            <a:off x="1753301" y="2608977"/>
            <a:ext cx="1140903" cy="645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添加内容切词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892B861-6C48-4F4B-869A-FE30F5BCE939}"/>
              </a:ext>
            </a:extLst>
          </p:cNvPr>
          <p:cNvSpPr/>
          <p:nvPr/>
        </p:nvSpPr>
        <p:spPr>
          <a:xfrm>
            <a:off x="4760750" y="1333850"/>
            <a:ext cx="1459686" cy="645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添加分类</a:t>
            </a:r>
            <a:r>
              <a:rPr lang="en-US" altLang="zh-CN" dirty="0"/>
              <a:t>1</a:t>
            </a:r>
            <a:r>
              <a:rPr lang="zh-CN" altLang="en-US" dirty="0"/>
              <a:t>基础分数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51B2731-2266-4D9A-AEC2-4BA6F73F8AEA}"/>
              </a:ext>
            </a:extLst>
          </p:cNvPr>
          <p:cNvSpPr/>
          <p:nvPr/>
        </p:nvSpPr>
        <p:spPr>
          <a:xfrm>
            <a:off x="4760750" y="2267126"/>
            <a:ext cx="1459686" cy="645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添加分类</a:t>
            </a:r>
            <a:r>
              <a:rPr lang="en-US" altLang="zh-CN" dirty="0"/>
              <a:t>1</a:t>
            </a:r>
            <a:r>
              <a:rPr lang="zh-CN" altLang="en-US" dirty="0"/>
              <a:t>画像分数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FB48A33-D654-4313-83C3-DC459A3BD584}"/>
              </a:ext>
            </a:extLst>
          </p:cNvPr>
          <p:cNvSpPr/>
          <p:nvPr/>
        </p:nvSpPr>
        <p:spPr>
          <a:xfrm>
            <a:off x="4760750" y="3200401"/>
            <a:ext cx="1459686" cy="645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添加分类</a:t>
            </a:r>
            <a:r>
              <a:rPr lang="en-US" altLang="zh-CN" dirty="0"/>
              <a:t>1</a:t>
            </a:r>
            <a:r>
              <a:rPr lang="zh-CN" altLang="en-US" dirty="0"/>
              <a:t>关系分数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8822B18-79BA-4AC2-B21E-A9D42A896B65}"/>
              </a:ext>
            </a:extLst>
          </p:cNvPr>
          <p:cNvSpPr/>
          <p:nvPr/>
        </p:nvSpPr>
        <p:spPr>
          <a:xfrm>
            <a:off x="3257028" y="834705"/>
            <a:ext cx="936000" cy="645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添加</a:t>
            </a:r>
            <a:r>
              <a:rPr lang="en-US" altLang="zh-CN" dirty="0"/>
              <a:t>1</a:t>
            </a:r>
            <a:r>
              <a:rPr lang="zh-CN" altLang="en-US" dirty="0"/>
              <a:t>类指纹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FD5751A-FBA9-41A9-9D16-100B4C77A6F5}"/>
              </a:ext>
            </a:extLst>
          </p:cNvPr>
          <p:cNvSpPr/>
          <p:nvPr/>
        </p:nvSpPr>
        <p:spPr>
          <a:xfrm>
            <a:off x="3257026" y="1883329"/>
            <a:ext cx="936000" cy="645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添加</a:t>
            </a:r>
            <a:r>
              <a:rPr lang="en-US" altLang="zh-CN" dirty="0"/>
              <a:t>2</a:t>
            </a:r>
            <a:r>
              <a:rPr lang="zh-CN" altLang="en-US" dirty="0"/>
              <a:t>类指纹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F2AB730-C75B-4BFF-BE14-A5ABE446A393}"/>
              </a:ext>
            </a:extLst>
          </p:cNvPr>
          <p:cNvSpPr/>
          <p:nvPr/>
        </p:nvSpPr>
        <p:spPr>
          <a:xfrm>
            <a:off x="3257025" y="2931953"/>
            <a:ext cx="936000" cy="645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添加</a:t>
            </a:r>
            <a:r>
              <a:rPr lang="en-US" altLang="zh-CN" dirty="0"/>
              <a:t>3</a:t>
            </a:r>
            <a:r>
              <a:rPr lang="zh-CN" altLang="en-US" dirty="0"/>
              <a:t>类指纹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512A3A5-14FE-4442-ACC5-FEB01921BE65}"/>
              </a:ext>
            </a:extLst>
          </p:cNvPr>
          <p:cNvSpPr/>
          <p:nvPr/>
        </p:nvSpPr>
        <p:spPr>
          <a:xfrm>
            <a:off x="6564383" y="1333850"/>
            <a:ext cx="1459686" cy="645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添加分类</a:t>
            </a:r>
            <a:r>
              <a:rPr lang="en-US" altLang="zh-CN" dirty="0"/>
              <a:t>2</a:t>
            </a:r>
            <a:r>
              <a:rPr lang="zh-CN" altLang="en-US" dirty="0"/>
              <a:t>基础分数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53EA428-0253-4A38-B7DD-D3D0BE4B4516}"/>
              </a:ext>
            </a:extLst>
          </p:cNvPr>
          <p:cNvSpPr/>
          <p:nvPr/>
        </p:nvSpPr>
        <p:spPr>
          <a:xfrm>
            <a:off x="6564383" y="2267126"/>
            <a:ext cx="1459686" cy="645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添加分类</a:t>
            </a:r>
            <a:r>
              <a:rPr lang="en-US" altLang="zh-CN" dirty="0"/>
              <a:t>2</a:t>
            </a:r>
            <a:r>
              <a:rPr lang="zh-CN" altLang="en-US" dirty="0"/>
              <a:t>画像分数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C97A122-6FF0-4B45-AE05-8792B521E253}"/>
              </a:ext>
            </a:extLst>
          </p:cNvPr>
          <p:cNvSpPr/>
          <p:nvPr/>
        </p:nvSpPr>
        <p:spPr>
          <a:xfrm>
            <a:off x="6564383" y="3200401"/>
            <a:ext cx="1459686" cy="645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添加分类</a:t>
            </a:r>
            <a:r>
              <a:rPr lang="en-US" altLang="zh-CN" dirty="0"/>
              <a:t>2</a:t>
            </a:r>
            <a:r>
              <a:rPr lang="zh-CN" altLang="en-US" dirty="0"/>
              <a:t>关系分数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F0685C1-7D1A-4502-9762-C559C0203657}"/>
              </a:ext>
            </a:extLst>
          </p:cNvPr>
          <p:cNvSpPr/>
          <p:nvPr/>
        </p:nvSpPr>
        <p:spPr>
          <a:xfrm>
            <a:off x="3248636" y="3980577"/>
            <a:ext cx="936000" cy="645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添加</a:t>
            </a:r>
            <a:r>
              <a:rPr lang="en-US" altLang="zh-CN" dirty="0"/>
              <a:t>n</a:t>
            </a:r>
            <a:r>
              <a:rPr lang="zh-CN" altLang="en-US" dirty="0"/>
              <a:t>类指纹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C9A7952-7AFF-4C87-9D9E-91416E126644}"/>
              </a:ext>
            </a:extLst>
          </p:cNvPr>
          <p:cNvSpPr/>
          <p:nvPr/>
        </p:nvSpPr>
        <p:spPr>
          <a:xfrm>
            <a:off x="8284126" y="1333850"/>
            <a:ext cx="1459686" cy="645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添加分类</a:t>
            </a:r>
            <a:r>
              <a:rPr lang="en-US" altLang="zh-CN" dirty="0"/>
              <a:t>n</a:t>
            </a:r>
            <a:r>
              <a:rPr lang="zh-CN" altLang="en-US" dirty="0"/>
              <a:t>基础分数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5F7426E-420E-49C6-B237-0476125C8DF4}"/>
              </a:ext>
            </a:extLst>
          </p:cNvPr>
          <p:cNvSpPr/>
          <p:nvPr/>
        </p:nvSpPr>
        <p:spPr>
          <a:xfrm>
            <a:off x="8284126" y="2267126"/>
            <a:ext cx="1459686" cy="645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添加分类</a:t>
            </a:r>
            <a:r>
              <a:rPr lang="en-US" altLang="zh-CN" dirty="0"/>
              <a:t>n</a:t>
            </a:r>
            <a:r>
              <a:rPr lang="zh-CN" altLang="en-US" dirty="0"/>
              <a:t>画像分数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71BCCAD-54F3-451A-834A-625148CACB24}"/>
              </a:ext>
            </a:extLst>
          </p:cNvPr>
          <p:cNvSpPr/>
          <p:nvPr/>
        </p:nvSpPr>
        <p:spPr>
          <a:xfrm>
            <a:off x="8284126" y="3200401"/>
            <a:ext cx="1459686" cy="645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添加分类</a:t>
            </a:r>
            <a:r>
              <a:rPr lang="en-US" altLang="zh-CN" dirty="0"/>
              <a:t>n</a:t>
            </a:r>
            <a:r>
              <a:rPr lang="zh-CN" altLang="en-US" dirty="0"/>
              <a:t>关系分数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1588806-847E-4990-926F-E62AEA9F524F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323753" y="2395057"/>
            <a:ext cx="0" cy="21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DCAB70BC-5B15-49FB-9164-3B71E9BA1F45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1480657" y="2072081"/>
            <a:ext cx="272644" cy="457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1067B697-1F57-4E89-BBCE-984FC53BB401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2894204" y="1157681"/>
            <a:ext cx="362824" cy="1774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49282A9-B810-44A2-BFEE-F154DCA47F49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3725026" y="1480657"/>
            <a:ext cx="2" cy="40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4CED48A-4A8A-4343-97E6-09C3F35AE2C1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3725025" y="2529281"/>
            <a:ext cx="1" cy="40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DDD200C-E3E9-4CCD-928F-5F1AA68611C4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 flipH="1">
            <a:off x="3716636" y="3577905"/>
            <a:ext cx="8389" cy="40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D21B7E33-F084-43D8-96C9-B51E8D33828A}"/>
              </a:ext>
            </a:extLst>
          </p:cNvPr>
          <p:cNvCxnSpPr>
            <a:stCxn id="20" idx="3"/>
            <a:endCxn id="8" idx="1"/>
          </p:cNvCxnSpPr>
          <p:nvPr/>
        </p:nvCxnSpPr>
        <p:spPr>
          <a:xfrm flipV="1">
            <a:off x="4184636" y="1656826"/>
            <a:ext cx="576114" cy="2646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3A250DB-8C1F-4A00-BBF3-64925B6F25C1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5490593" y="1979802"/>
            <a:ext cx="0" cy="287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032E9F4-9922-4D4E-BE95-D24007C92435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5490593" y="2913078"/>
            <a:ext cx="0" cy="287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DF5AD2D5-9617-48DA-AA3D-EAD1E7A72BD7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 flipV="1">
            <a:off x="6220436" y="1656826"/>
            <a:ext cx="343947" cy="18665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C851CD0-E36E-4039-A6BD-C9E883939AC5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7294226" y="1979802"/>
            <a:ext cx="0" cy="287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0C09418-47C7-4CE6-81E3-E6DD0E44050A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7294226" y="2913078"/>
            <a:ext cx="0" cy="287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A7DB6480-D2CB-4CBD-BB47-47A8B599C495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 flipV="1">
            <a:off x="8024069" y="1656826"/>
            <a:ext cx="260057" cy="18665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38F32FB-0CC4-4297-9515-AA05539ACBB3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9013969" y="1979802"/>
            <a:ext cx="0" cy="287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C423B28-A4AA-4D3A-9A73-DC4F5D8DB024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9013969" y="2913078"/>
            <a:ext cx="0" cy="287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D56C10A0-A1A8-4EA6-94F3-958D9D2E753F}"/>
              </a:ext>
            </a:extLst>
          </p:cNvPr>
          <p:cNvSpPr/>
          <p:nvPr/>
        </p:nvSpPr>
        <p:spPr>
          <a:xfrm>
            <a:off x="10544962" y="2103015"/>
            <a:ext cx="914399" cy="852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最终数据</a:t>
            </a:r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FC16CD94-F3CF-4420-B51F-A53812787B82}"/>
              </a:ext>
            </a:extLst>
          </p:cNvPr>
          <p:cNvCxnSpPr>
            <a:stCxn id="23" idx="3"/>
            <a:endCxn id="59" idx="1"/>
          </p:cNvCxnSpPr>
          <p:nvPr/>
        </p:nvCxnSpPr>
        <p:spPr>
          <a:xfrm flipV="1">
            <a:off x="9743812" y="2529281"/>
            <a:ext cx="801150" cy="9940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471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74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卓 达城</dc:creator>
  <cp:lastModifiedBy>卓 达城</cp:lastModifiedBy>
  <cp:revision>2</cp:revision>
  <dcterms:created xsi:type="dcterms:W3CDTF">2018-09-10T08:32:21Z</dcterms:created>
  <dcterms:modified xsi:type="dcterms:W3CDTF">2018-09-10T08:44:06Z</dcterms:modified>
</cp:coreProperties>
</file>