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6" r:id="rId2"/>
    <p:sldId id="277" r:id="rId3"/>
    <p:sldId id="258" r:id="rId4"/>
    <p:sldId id="275" r:id="rId5"/>
    <p:sldId id="259" r:id="rId6"/>
    <p:sldId id="262" r:id="rId7"/>
    <p:sldId id="274" r:id="rId8"/>
    <p:sldId id="279" r:id="rId9"/>
    <p:sldId id="263" r:id="rId10"/>
    <p:sldId id="264" r:id="rId11"/>
    <p:sldId id="268" r:id="rId12"/>
    <p:sldId id="269" r:id="rId13"/>
    <p:sldId id="278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8B668A-F676-464D-AE2C-BAD37A7E9AEA}" v="24" dt="2023-03-22T13:23:37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7"/>
    <p:restoredTop sz="94577"/>
  </p:normalViewPr>
  <p:slideViewPr>
    <p:cSldViewPr snapToGrid="0" snapToObjects="1">
      <p:cViewPr varScale="1">
        <p:scale>
          <a:sx n="116" d="100"/>
          <a:sy n="116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G, Wenlong" userId="2462c282-915a-45d3-817d-b87203e0e2e0" providerId="ADAL" clId="{3D8B668A-F676-464D-AE2C-BAD37A7E9AEA}"/>
    <pc:docChg chg="undo custSel addSld delSld modSld">
      <pc:chgData name="DING, Wenlong" userId="2462c282-915a-45d3-817d-b87203e0e2e0" providerId="ADAL" clId="{3D8B668A-F676-464D-AE2C-BAD37A7E9AEA}" dt="2023-03-22T13:24:40.494" v="858" actId="1076"/>
      <pc:docMkLst>
        <pc:docMk/>
      </pc:docMkLst>
      <pc:sldChg chg="addSp delSp modSp del mod">
        <pc:chgData name="DING, Wenlong" userId="2462c282-915a-45d3-817d-b87203e0e2e0" providerId="ADAL" clId="{3D8B668A-F676-464D-AE2C-BAD37A7E9AEA}" dt="2023-03-22T08:08:53.130" v="6" actId="2696"/>
        <pc:sldMkLst>
          <pc:docMk/>
          <pc:sldMk cId="356419186" sldId="256"/>
        </pc:sldMkLst>
        <pc:spChg chg="add del mod">
          <ac:chgData name="DING, Wenlong" userId="2462c282-915a-45d3-817d-b87203e0e2e0" providerId="ADAL" clId="{3D8B668A-F676-464D-AE2C-BAD37A7E9AEA}" dt="2023-03-22T08:08:49.391" v="5" actId="478"/>
          <ac:spMkLst>
            <pc:docMk/>
            <pc:sldMk cId="356419186" sldId="256"/>
            <ac:spMk id="2" creationId="{37E55C1B-43BC-8B40-A7BE-D3C3F3D8A40E}"/>
          </ac:spMkLst>
        </pc:spChg>
        <pc:spChg chg="add del">
          <ac:chgData name="DING, Wenlong" userId="2462c282-915a-45d3-817d-b87203e0e2e0" providerId="ADAL" clId="{3D8B668A-F676-464D-AE2C-BAD37A7E9AEA}" dt="2023-03-22T08:08:49.391" v="5" actId="478"/>
          <ac:spMkLst>
            <pc:docMk/>
            <pc:sldMk cId="356419186" sldId="256"/>
            <ac:spMk id="3" creationId="{6CEAD46B-2981-B54E-B7BD-5B165BCFE3E7}"/>
          </ac:spMkLst>
        </pc:spChg>
        <pc:spChg chg="add del mod">
          <ac:chgData name="DING, Wenlong" userId="2462c282-915a-45d3-817d-b87203e0e2e0" providerId="ADAL" clId="{3D8B668A-F676-464D-AE2C-BAD37A7E9AEA}" dt="2023-03-22T08:08:49.391" v="5" actId="478"/>
          <ac:spMkLst>
            <pc:docMk/>
            <pc:sldMk cId="356419186" sldId="256"/>
            <ac:spMk id="4" creationId="{7D20AEF6-BA1C-9624-C738-F648A451ED01}"/>
          </ac:spMkLst>
        </pc:spChg>
        <pc:spChg chg="add del mod">
          <ac:chgData name="DING, Wenlong" userId="2462c282-915a-45d3-817d-b87203e0e2e0" providerId="ADAL" clId="{3D8B668A-F676-464D-AE2C-BAD37A7E9AEA}" dt="2023-03-22T08:08:49.391" v="5" actId="478"/>
          <ac:spMkLst>
            <pc:docMk/>
            <pc:sldMk cId="356419186" sldId="256"/>
            <ac:spMk id="9" creationId="{4AD6AAA4-4C00-A0ED-0B7D-859D4432F1FD}"/>
          </ac:spMkLst>
        </pc:spChg>
        <pc:spChg chg="add del mod">
          <ac:chgData name="DING, Wenlong" userId="2462c282-915a-45d3-817d-b87203e0e2e0" providerId="ADAL" clId="{3D8B668A-F676-464D-AE2C-BAD37A7E9AEA}" dt="2023-03-22T08:08:49.391" v="5" actId="478"/>
          <ac:spMkLst>
            <pc:docMk/>
            <pc:sldMk cId="356419186" sldId="256"/>
            <ac:spMk id="11" creationId="{5F25002A-EEA1-71B3-50FA-F3BE85FF2433}"/>
          </ac:spMkLst>
        </pc:spChg>
        <pc:picChg chg="add del">
          <ac:chgData name="DING, Wenlong" userId="2462c282-915a-45d3-817d-b87203e0e2e0" providerId="ADAL" clId="{3D8B668A-F676-464D-AE2C-BAD37A7E9AEA}" dt="2023-03-22T08:08:49.391" v="5" actId="478"/>
          <ac:picMkLst>
            <pc:docMk/>
            <pc:sldMk cId="356419186" sldId="256"/>
            <ac:picMk id="5" creationId="{4D90C243-66EE-9844-B6C9-297837E8D758}"/>
          </ac:picMkLst>
        </pc:picChg>
        <pc:picChg chg="add del">
          <ac:chgData name="DING, Wenlong" userId="2462c282-915a-45d3-817d-b87203e0e2e0" providerId="ADAL" clId="{3D8B668A-F676-464D-AE2C-BAD37A7E9AEA}" dt="2023-03-22T08:08:49.391" v="5" actId="478"/>
          <ac:picMkLst>
            <pc:docMk/>
            <pc:sldMk cId="356419186" sldId="256"/>
            <ac:picMk id="6" creationId="{919BED88-AA1D-3144-ABB6-9C775BCC2765}"/>
          </ac:picMkLst>
        </pc:picChg>
        <pc:picChg chg="add del">
          <ac:chgData name="DING, Wenlong" userId="2462c282-915a-45d3-817d-b87203e0e2e0" providerId="ADAL" clId="{3D8B668A-F676-464D-AE2C-BAD37A7E9AEA}" dt="2023-03-22T08:08:49.391" v="5" actId="478"/>
          <ac:picMkLst>
            <pc:docMk/>
            <pc:sldMk cId="356419186" sldId="256"/>
            <ac:picMk id="7" creationId="{F6E75CF8-AB32-A941-A3CC-E6E521E3A59E}"/>
          </ac:picMkLst>
        </pc:picChg>
      </pc:sldChg>
      <pc:sldChg chg="modSp mod">
        <pc:chgData name="DING, Wenlong" userId="2462c282-915a-45d3-817d-b87203e0e2e0" providerId="ADAL" clId="{3D8B668A-F676-464D-AE2C-BAD37A7E9AEA}" dt="2023-03-22T08:24:07.239" v="465" actId="207"/>
        <pc:sldMkLst>
          <pc:docMk/>
          <pc:sldMk cId="440415094" sldId="258"/>
        </pc:sldMkLst>
        <pc:spChg chg="mod">
          <ac:chgData name="DING, Wenlong" userId="2462c282-915a-45d3-817d-b87203e0e2e0" providerId="ADAL" clId="{3D8B668A-F676-464D-AE2C-BAD37A7E9AEA}" dt="2023-03-22T08:24:07.239" v="465" actId="207"/>
          <ac:spMkLst>
            <pc:docMk/>
            <pc:sldMk cId="440415094" sldId="258"/>
            <ac:spMk id="3" creationId="{8F20472D-613F-3748-9CBD-88055CDB4B08}"/>
          </ac:spMkLst>
        </pc:spChg>
      </pc:sldChg>
      <pc:sldChg chg="modSp mod">
        <pc:chgData name="DING, Wenlong" userId="2462c282-915a-45d3-817d-b87203e0e2e0" providerId="ADAL" clId="{3D8B668A-F676-464D-AE2C-BAD37A7E9AEA}" dt="2023-03-22T12:44:49.003" v="756" actId="20577"/>
        <pc:sldMkLst>
          <pc:docMk/>
          <pc:sldMk cId="1573737923" sldId="259"/>
        </pc:sldMkLst>
        <pc:spChg chg="mod">
          <ac:chgData name="DING, Wenlong" userId="2462c282-915a-45d3-817d-b87203e0e2e0" providerId="ADAL" clId="{3D8B668A-F676-464D-AE2C-BAD37A7E9AEA}" dt="2023-03-22T12:44:49.003" v="756" actId="20577"/>
          <ac:spMkLst>
            <pc:docMk/>
            <pc:sldMk cId="1573737923" sldId="259"/>
            <ac:spMk id="3" creationId="{8F20472D-613F-3748-9CBD-88055CDB4B08}"/>
          </ac:spMkLst>
        </pc:spChg>
      </pc:sldChg>
      <pc:sldChg chg="addSp modSp mod">
        <pc:chgData name="DING, Wenlong" userId="2462c282-915a-45d3-817d-b87203e0e2e0" providerId="ADAL" clId="{3D8B668A-F676-464D-AE2C-BAD37A7E9AEA}" dt="2023-03-22T12:44:58.517" v="757" actId="1076"/>
        <pc:sldMkLst>
          <pc:docMk/>
          <pc:sldMk cId="2946419580" sldId="262"/>
        </pc:sldMkLst>
        <pc:spChg chg="add mod">
          <ac:chgData name="DING, Wenlong" userId="2462c282-915a-45d3-817d-b87203e0e2e0" providerId="ADAL" clId="{3D8B668A-F676-464D-AE2C-BAD37A7E9AEA}" dt="2023-03-22T12:44:58.517" v="757" actId="1076"/>
          <ac:spMkLst>
            <pc:docMk/>
            <pc:sldMk cId="2946419580" sldId="262"/>
            <ac:spMk id="3" creationId="{7A5F24D3-8B1F-1961-E720-C6DD6DD45BF9}"/>
          </ac:spMkLst>
        </pc:spChg>
        <pc:spChg chg="add mod">
          <ac:chgData name="DING, Wenlong" userId="2462c282-915a-45d3-817d-b87203e0e2e0" providerId="ADAL" clId="{3D8B668A-F676-464D-AE2C-BAD37A7E9AEA}" dt="2023-03-22T12:44:13.360" v="741" actId="1076"/>
          <ac:spMkLst>
            <pc:docMk/>
            <pc:sldMk cId="2946419580" sldId="262"/>
            <ac:spMk id="7" creationId="{59E5F106-E14D-B234-37A9-DCD1C664BBEF}"/>
          </ac:spMkLst>
        </pc:spChg>
      </pc:sldChg>
      <pc:sldChg chg="addSp delSp modSp mod setBg">
        <pc:chgData name="DING, Wenlong" userId="2462c282-915a-45d3-817d-b87203e0e2e0" providerId="ADAL" clId="{3D8B668A-F676-464D-AE2C-BAD37A7E9AEA}" dt="2023-03-22T13:24:19.829" v="853" actId="1076"/>
        <pc:sldMkLst>
          <pc:docMk/>
          <pc:sldMk cId="2477746496" sldId="263"/>
        </pc:sldMkLst>
        <pc:spChg chg="mod">
          <ac:chgData name="DING, Wenlong" userId="2462c282-915a-45d3-817d-b87203e0e2e0" providerId="ADAL" clId="{3D8B668A-F676-464D-AE2C-BAD37A7E9AEA}" dt="2023-03-22T12:45:27.369" v="758" actId="1076"/>
          <ac:spMkLst>
            <pc:docMk/>
            <pc:sldMk cId="2477746496" sldId="263"/>
            <ac:spMk id="3" creationId="{8F20472D-613F-3748-9CBD-88055CDB4B08}"/>
          </ac:spMkLst>
        </pc:spChg>
        <pc:spChg chg="del">
          <ac:chgData name="DING, Wenlong" userId="2462c282-915a-45d3-817d-b87203e0e2e0" providerId="ADAL" clId="{3D8B668A-F676-464D-AE2C-BAD37A7E9AEA}" dt="2023-03-22T12:50:15.766" v="765" actId="478"/>
          <ac:spMkLst>
            <pc:docMk/>
            <pc:sldMk cId="2477746496" sldId="263"/>
            <ac:spMk id="5" creationId="{D0C166B3-D1B0-6A4E-9334-36DA412495C4}"/>
          </ac:spMkLst>
        </pc:spChg>
        <pc:spChg chg="add del mod">
          <ac:chgData name="DING, Wenlong" userId="2462c282-915a-45d3-817d-b87203e0e2e0" providerId="ADAL" clId="{3D8B668A-F676-464D-AE2C-BAD37A7E9AEA}" dt="2023-03-22T12:47:31.988" v="764"/>
          <ac:spMkLst>
            <pc:docMk/>
            <pc:sldMk cId="2477746496" sldId="263"/>
            <ac:spMk id="6" creationId="{7D3D363D-DFC1-2D88-391B-68707515C8EC}"/>
          </ac:spMkLst>
        </pc:spChg>
        <pc:graphicFrameChg chg="add del mod">
          <ac:chgData name="DING, Wenlong" userId="2462c282-915a-45d3-817d-b87203e0e2e0" providerId="ADAL" clId="{3D8B668A-F676-464D-AE2C-BAD37A7E9AEA}" dt="2023-03-22T12:50:17.885" v="767"/>
          <ac:graphicFrameMkLst>
            <pc:docMk/>
            <pc:sldMk cId="2477746496" sldId="263"/>
            <ac:graphicFrameMk id="7" creationId="{5489206B-D815-E6D7-0142-2541713444DA}"/>
          </ac:graphicFrameMkLst>
        </pc:graphicFrameChg>
        <pc:graphicFrameChg chg="add del mod">
          <ac:chgData name="DING, Wenlong" userId="2462c282-915a-45d3-817d-b87203e0e2e0" providerId="ADAL" clId="{3D8B668A-F676-464D-AE2C-BAD37A7E9AEA}" dt="2023-03-22T12:50:50.983" v="769" actId="478"/>
          <ac:graphicFrameMkLst>
            <pc:docMk/>
            <pc:sldMk cId="2477746496" sldId="263"/>
            <ac:graphicFrameMk id="8" creationId="{93D507C0-AD35-8A19-8639-05BE19B47E01}"/>
          </ac:graphicFrameMkLst>
        </pc:graphicFrameChg>
        <pc:picChg chg="mod">
          <ac:chgData name="DING, Wenlong" userId="2462c282-915a-45d3-817d-b87203e0e2e0" providerId="ADAL" clId="{3D8B668A-F676-464D-AE2C-BAD37A7E9AEA}" dt="2023-03-22T13:24:16.884" v="852" actId="1076"/>
          <ac:picMkLst>
            <pc:docMk/>
            <pc:sldMk cId="2477746496" sldId="263"/>
            <ac:picMk id="4" creationId="{89B148E8-50D7-4542-A495-2257CE9D6A0C}"/>
          </ac:picMkLst>
        </pc:picChg>
        <pc:picChg chg="add mod">
          <ac:chgData name="DING, Wenlong" userId="2462c282-915a-45d3-817d-b87203e0e2e0" providerId="ADAL" clId="{3D8B668A-F676-464D-AE2C-BAD37A7E9AEA}" dt="2023-03-22T13:24:19.829" v="853" actId="1076"/>
          <ac:picMkLst>
            <pc:docMk/>
            <pc:sldMk cId="2477746496" sldId="263"/>
            <ac:picMk id="9" creationId="{367F9A57-4A07-AC45-9724-D39D0347CFA3}"/>
          </ac:picMkLst>
        </pc:picChg>
      </pc:sldChg>
      <pc:sldChg chg="addSp delSp modSp mod">
        <pc:chgData name="DING, Wenlong" userId="2462c282-915a-45d3-817d-b87203e0e2e0" providerId="ADAL" clId="{3D8B668A-F676-464D-AE2C-BAD37A7E9AEA}" dt="2023-03-22T13:13:54.885" v="794" actId="1076"/>
        <pc:sldMkLst>
          <pc:docMk/>
          <pc:sldMk cId="3355003134" sldId="264"/>
        </pc:sldMkLst>
        <pc:spChg chg="mod">
          <ac:chgData name="DING, Wenlong" userId="2462c282-915a-45d3-817d-b87203e0e2e0" providerId="ADAL" clId="{3D8B668A-F676-464D-AE2C-BAD37A7E9AEA}" dt="2023-03-22T12:59:40.891" v="779" actId="20577"/>
          <ac:spMkLst>
            <pc:docMk/>
            <pc:sldMk cId="3355003134" sldId="264"/>
            <ac:spMk id="2" creationId="{45C79BA1-37A3-5741-B0A1-E64646E4283C}"/>
          </ac:spMkLst>
        </pc:spChg>
        <pc:spChg chg="mod">
          <ac:chgData name="DING, Wenlong" userId="2462c282-915a-45d3-817d-b87203e0e2e0" providerId="ADAL" clId="{3D8B668A-F676-464D-AE2C-BAD37A7E9AEA}" dt="2023-03-22T13:13:37.999" v="790" actId="1076"/>
          <ac:spMkLst>
            <pc:docMk/>
            <pc:sldMk cId="3355003134" sldId="264"/>
            <ac:spMk id="3" creationId="{8F20472D-613F-3748-9CBD-88055CDB4B08}"/>
          </ac:spMkLst>
        </pc:spChg>
        <pc:spChg chg="del">
          <ac:chgData name="DING, Wenlong" userId="2462c282-915a-45d3-817d-b87203e0e2e0" providerId="ADAL" clId="{3D8B668A-F676-464D-AE2C-BAD37A7E9AEA}" dt="2023-03-22T13:09:08.553" v="780" actId="478"/>
          <ac:spMkLst>
            <pc:docMk/>
            <pc:sldMk cId="3355003134" sldId="264"/>
            <ac:spMk id="6" creationId="{8B586356-C565-9B40-BF75-839DA7B53FCB}"/>
          </ac:spMkLst>
        </pc:spChg>
        <pc:picChg chg="add del mod">
          <ac:chgData name="DING, Wenlong" userId="2462c282-915a-45d3-817d-b87203e0e2e0" providerId="ADAL" clId="{3D8B668A-F676-464D-AE2C-BAD37A7E9AEA}" dt="2023-03-22T13:13:35.327" v="786" actId="478"/>
          <ac:picMkLst>
            <pc:docMk/>
            <pc:sldMk cId="3355003134" sldId="264"/>
            <ac:picMk id="4" creationId="{00FE1B08-9198-77B7-390E-FAC4A512FC4C}"/>
          </ac:picMkLst>
        </pc:picChg>
        <pc:picChg chg="mod">
          <ac:chgData name="DING, Wenlong" userId="2462c282-915a-45d3-817d-b87203e0e2e0" providerId="ADAL" clId="{3D8B668A-F676-464D-AE2C-BAD37A7E9AEA}" dt="2023-03-22T12:58:43.048" v="775" actId="14100"/>
          <ac:picMkLst>
            <pc:docMk/>
            <pc:sldMk cId="3355003134" sldId="264"/>
            <ac:picMk id="5" creationId="{273285BD-3165-3D46-A0CB-9A06242E6EF4}"/>
          </ac:picMkLst>
        </pc:picChg>
        <pc:picChg chg="add mod">
          <ac:chgData name="DING, Wenlong" userId="2462c282-915a-45d3-817d-b87203e0e2e0" providerId="ADAL" clId="{3D8B668A-F676-464D-AE2C-BAD37A7E9AEA}" dt="2023-03-22T13:13:54.885" v="794" actId="1076"/>
          <ac:picMkLst>
            <pc:docMk/>
            <pc:sldMk cId="3355003134" sldId="264"/>
            <ac:picMk id="7" creationId="{91B5B167-BABC-889F-07CF-759B9A72194F}"/>
          </ac:picMkLst>
        </pc:picChg>
      </pc:sldChg>
      <pc:sldChg chg="addSp delSp modSp mod">
        <pc:chgData name="DING, Wenlong" userId="2462c282-915a-45d3-817d-b87203e0e2e0" providerId="ADAL" clId="{3D8B668A-F676-464D-AE2C-BAD37A7E9AEA}" dt="2023-03-22T13:24:30.729" v="855" actId="1076"/>
        <pc:sldMkLst>
          <pc:docMk/>
          <pc:sldMk cId="3168600580" sldId="268"/>
        </pc:sldMkLst>
        <pc:spChg chg="del">
          <ac:chgData name="DING, Wenlong" userId="2462c282-915a-45d3-817d-b87203e0e2e0" providerId="ADAL" clId="{3D8B668A-F676-464D-AE2C-BAD37A7E9AEA}" dt="2023-03-22T13:19:40.651" v="795" actId="478"/>
          <ac:spMkLst>
            <pc:docMk/>
            <pc:sldMk cId="3168600580" sldId="268"/>
            <ac:spMk id="6" creationId="{065A69BD-EADE-DA43-8E5A-0F49CD1E94FF}"/>
          </ac:spMkLst>
        </pc:spChg>
        <pc:spChg chg="add mod">
          <ac:chgData name="DING, Wenlong" userId="2462c282-915a-45d3-817d-b87203e0e2e0" providerId="ADAL" clId="{3D8B668A-F676-464D-AE2C-BAD37A7E9AEA}" dt="2023-03-22T13:20:21.880" v="829" actId="1076"/>
          <ac:spMkLst>
            <pc:docMk/>
            <pc:sldMk cId="3168600580" sldId="268"/>
            <ac:spMk id="7" creationId="{0FB89985-5CCB-0C1E-35E9-B8F4FF0335C6}"/>
          </ac:spMkLst>
        </pc:spChg>
        <pc:picChg chg="add mod">
          <ac:chgData name="DING, Wenlong" userId="2462c282-915a-45d3-817d-b87203e0e2e0" providerId="ADAL" clId="{3D8B668A-F676-464D-AE2C-BAD37A7E9AEA}" dt="2023-03-22T13:24:30.729" v="855" actId="1076"/>
          <ac:picMkLst>
            <pc:docMk/>
            <pc:sldMk cId="3168600580" sldId="268"/>
            <ac:picMk id="4" creationId="{9AD4A55B-858D-D699-AE12-B12564B1E12E}"/>
          </ac:picMkLst>
        </pc:picChg>
        <pc:picChg chg="mod">
          <ac:chgData name="DING, Wenlong" userId="2462c282-915a-45d3-817d-b87203e0e2e0" providerId="ADAL" clId="{3D8B668A-F676-464D-AE2C-BAD37A7E9AEA}" dt="2023-03-22T13:24:29.097" v="854" actId="1076"/>
          <ac:picMkLst>
            <pc:docMk/>
            <pc:sldMk cId="3168600580" sldId="268"/>
            <ac:picMk id="5" creationId="{77AF487B-7756-ED42-B4BF-47706499490C}"/>
          </ac:picMkLst>
        </pc:picChg>
      </pc:sldChg>
      <pc:sldChg chg="addSp delSp modSp mod">
        <pc:chgData name="DING, Wenlong" userId="2462c282-915a-45d3-817d-b87203e0e2e0" providerId="ADAL" clId="{3D8B668A-F676-464D-AE2C-BAD37A7E9AEA}" dt="2023-03-22T13:24:40.494" v="858" actId="1076"/>
        <pc:sldMkLst>
          <pc:docMk/>
          <pc:sldMk cId="1589765134" sldId="269"/>
        </pc:sldMkLst>
        <pc:spChg chg="del mod">
          <ac:chgData name="DING, Wenlong" userId="2462c282-915a-45d3-817d-b87203e0e2e0" providerId="ADAL" clId="{3D8B668A-F676-464D-AE2C-BAD37A7E9AEA}" dt="2023-03-22T13:23:15.720" v="833" actId="478"/>
          <ac:spMkLst>
            <pc:docMk/>
            <pc:sldMk cId="1589765134" sldId="269"/>
            <ac:spMk id="6" creationId="{065A69BD-EADE-DA43-8E5A-0F49CD1E94FF}"/>
          </ac:spMkLst>
        </pc:spChg>
        <pc:spChg chg="add mod">
          <ac:chgData name="DING, Wenlong" userId="2462c282-915a-45d3-817d-b87203e0e2e0" providerId="ADAL" clId="{3D8B668A-F676-464D-AE2C-BAD37A7E9AEA}" dt="2023-03-22T13:24:40.494" v="858" actId="1076"/>
          <ac:spMkLst>
            <pc:docMk/>
            <pc:sldMk cId="1589765134" sldId="269"/>
            <ac:spMk id="7" creationId="{43C6E95F-0E3A-F98D-E607-2F416F30CCFA}"/>
          </ac:spMkLst>
        </pc:spChg>
        <pc:picChg chg="mod">
          <ac:chgData name="DING, Wenlong" userId="2462c282-915a-45d3-817d-b87203e0e2e0" providerId="ADAL" clId="{3D8B668A-F676-464D-AE2C-BAD37A7E9AEA}" dt="2023-03-22T13:24:34.699" v="856" actId="1076"/>
          <ac:picMkLst>
            <pc:docMk/>
            <pc:sldMk cId="1589765134" sldId="269"/>
            <ac:picMk id="4" creationId="{4920AB0F-70A8-E64E-B92F-BF8829BAA7EB}"/>
          </ac:picMkLst>
        </pc:picChg>
        <pc:picChg chg="add mod">
          <ac:chgData name="DING, Wenlong" userId="2462c282-915a-45d3-817d-b87203e0e2e0" providerId="ADAL" clId="{3D8B668A-F676-464D-AE2C-BAD37A7E9AEA}" dt="2023-03-22T13:24:37.872" v="857" actId="1076"/>
          <ac:picMkLst>
            <pc:docMk/>
            <pc:sldMk cId="1589765134" sldId="269"/>
            <ac:picMk id="5" creationId="{ACDC837E-E86C-3176-619A-99A5595E4EF5}"/>
          </ac:picMkLst>
        </pc:picChg>
      </pc:sldChg>
      <pc:sldChg chg="modSp mod">
        <pc:chgData name="DING, Wenlong" userId="2462c282-915a-45d3-817d-b87203e0e2e0" providerId="ADAL" clId="{3D8B668A-F676-464D-AE2C-BAD37A7E9AEA}" dt="2023-03-22T12:27:19.082" v="469" actId="1076"/>
        <pc:sldMkLst>
          <pc:docMk/>
          <pc:sldMk cId="3772524970" sldId="275"/>
        </pc:sldMkLst>
        <pc:picChg chg="mod">
          <ac:chgData name="DING, Wenlong" userId="2462c282-915a-45d3-817d-b87203e0e2e0" providerId="ADAL" clId="{3D8B668A-F676-464D-AE2C-BAD37A7E9AEA}" dt="2023-03-22T12:27:19.082" v="469" actId="1076"/>
          <ac:picMkLst>
            <pc:docMk/>
            <pc:sldMk cId="3772524970" sldId="275"/>
            <ac:picMk id="6" creationId="{624216D1-84FB-1140-9840-C4EA86DE13FC}"/>
          </ac:picMkLst>
        </pc:picChg>
      </pc:sldChg>
      <pc:sldChg chg="add">
        <pc:chgData name="DING, Wenlong" userId="2462c282-915a-45d3-817d-b87203e0e2e0" providerId="ADAL" clId="{3D8B668A-F676-464D-AE2C-BAD37A7E9AEA}" dt="2023-03-22T08:08:31.079" v="2"/>
        <pc:sldMkLst>
          <pc:docMk/>
          <pc:sldMk cId="1722627996" sldId="276"/>
        </pc:sldMkLst>
      </pc:sldChg>
      <pc:sldChg chg="addSp delSp modSp add mod">
        <pc:chgData name="DING, Wenlong" userId="2462c282-915a-45d3-817d-b87203e0e2e0" providerId="ADAL" clId="{3D8B668A-F676-464D-AE2C-BAD37A7E9AEA}" dt="2023-03-22T08:18:41.228" v="364" actId="20577"/>
        <pc:sldMkLst>
          <pc:docMk/>
          <pc:sldMk cId="3370445712" sldId="277"/>
        </pc:sldMkLst>
        <pc:spChg chg="del">
          <ac:chgData name="DING, Wenlong" userId="2462c282-915a-45d3-817d-b87203e0e2e0" providerId="ADAL" clId="{3D8B668A-F676-464D-AE2C-BAD37A7E9AEA}" dt="2023-03-22T08:08:57.382" v="8" actId="478"/>
          <ac:spMkLst>
            <pc:docMk/>
            <pc:sldMk cId="3370445712" sldId="277"/>
            <ac:spMk id="2" creationId="{37E55C1B-43BC-8B40-A7BE-D3C3F3D8A40E}"/>
          </ac:spMkLst>
        </pc:spChg>
        <pc:spChg chg="del">
          <ac:chgData name="DING, Wenlong" userId="2462c282-915a-45d3-817d-b87203e0e2e0" providerId="ADAL" clId="{3D8B668A-F676-464D-AE2C-BAD37A7E9AEA}" dt="2023-03-22T08:08:57.382" v="8" actId="478"/>
          <ac:spMkLst>
            <pc:docMk/>
            <pc:sldMk cId="3370445712" sldId="277"/>
            <ac:spMk id="3" creationId="{6CEAD46B-2981-B54E-B7BD-5B165BCFE3E7}"/>
          </ac:spMkLst>
        </pc:spChg>
        <pc:spChg chg="add del mod">
          <ac:chgData name="DING, Wenlong" userId="2462c282-915a-45d3-817d-b87203e0e2e0" providerId="ADAL" clId="{3D8B668A-F676-464D-AE2C-BAD37A7E9AEA}" dt="2023-03-22T08:09:06.296" v="11" actId="478"/>
          <ac:spMkLst>
            <pc:docMk/>
            <pc:sldMk cId="3370445712" sldId="277"/>
            <ac:spMk id="8" creationId="{787234DC-1B64-1B03-882D-8AE0C3D406AD}"/>
          </ac:spMkLst>
        </pc:spChg>
        <pc:spChg chg="add del mod">
          <ac:chgData name="DING, Wenlong" userId="2462c282-915a-45d3-817d-b87203e0e2e0" providerId="ADAL" clId="{3D8B668A-F676-464D-AE2C-BAD37A7E9AEA}" dt="2023-03-22T08:09:08.127" v="12" actId="478"/>
          <ac:spMkLst>
            <pc:docMk/>
            <pc:sldMk cId="3370445712" sldId="277"/>
            <ac:spMk id="10" creationId="{ED5A75BB-0107-11C7-BCA4-CEAD02A2D865}"/>
          </ac:spMkLst>
        </pc:spChg>
        <pc:spChg chg="add del mod">
          <ac:chgData name="DING, Wenlong" userId="2462c282-915a-45d3-817d-b87203e0e2e0" providerId="ADAL" clId="{3D8B668A-F676-464D-AE2C-BAD37A7E9AEA}" dt="2023-03-22T08:09:03.337" v="10"/>
          <ac:spMkLst>
            <pc:docMk/>
            <pc:sldMk cId="3370445712" sldId="277"/>
            <ac:spMk id="11" creationId="{C5578A22-8637-DF28-14EA-513C590FD327}"/>
          </ac:spMkLst>
        </pc:spChg>
        <pc:spChg chg="add del mod">
          <ac:chgData name="DING, Wenlong" userId="2462c282-915a-45d3-817d-b87203e0e2e0" providerId="ADAL" clId="{3D8B668A-F676-464D-AE2C-BAD37A7E9AEA}" dt="2023-03-22T08:09:03.337" v="10"/>
          <ac:spMkLst>
            <pc:docMk/>
            <pc:sldMk cId="3370445712" sldId="277"/>
            <ac:spMk id="12" creationId="{36306FC7-EE94-BF9B-D03B-CEF35BFB9C79}"/>
          </ac:spMkLst>
        </pc:spChg>
        <pc:spChg chg="add del mod">
          <ac:chgData name="DING, Wenlong" userId="2462c282-915a-45d3-817d-b87203e0e2e0" providerId="ADAL" clId="{3D8B668A-F676-464D-AE2C-BAD37A7E9AEA}" dt="2023-03-22T08:09:15.831" v="14"/>
          <ac:spMkLst>
            <pc:docMk/>
            <pc:sldMk cId="3370445712" sldId="277"/>
            <ac:spMk id="13" creationId="{E4389269-DD09-1B80-7F0B-41F5FCEAFE3F}"/>
          </ac:spMkLst>
        </pc:spChg>
        <pc:spChg chg="add del mod">
          <ac:chgData name="DING, Wenlong" userId="2462c282-915a-45d3-817d-b87203e0e2e0" providerId="ADAL" clId="{3D8B668A-F676-464D-AE2C-BAD37A7E9AEA}" dt="2023-03-22T08:09:15.831" v="14"/>
          <ac:spMkLst>
            <pc:docMk/>
            <pc:sldMk cId="3370445712" sldId="277"/>
            <ac:spMk id="14" creationId="{FF6D73F4-46F6-F8C5-AC9F-AAE658E110DB}"/>
          </ac:spMkLst>
        </pc:spChg>
        <pc:spChg chg="add mod">
          <ac:chgData name="DING, Wenlong" userId="2462c282-915a-45d3-817d-b87203e0e2e0" providerId="ADAL" clId="{3D8B668A-F676-464D-AE2C-BAD37A7E9AEA}" dt="2023-03-22T08:10:12.124" v="36" actId="20577"/>
          <ac:spMkLst>
            <pc:docMk/>
            <pc:sldMk cId="3370445712" sldId="277"/>
            <ac:spMk id="15" creationId="{45C79BA1-37A3-5741-B0A1-E64646E4283C}"/>
          </ac:spMkLst>
        </pc:spChg>
        <pc:spChg chg="add mod">
          <ac:chgData name="DING, Wenlong" userId="2462c282-915a-45d3-817d-b87203e0e2e0" providerId="ADAL" clId="{3D8B668A-F676-464D-AE2C-BAD37A7E9AEA}" dt="2023-03-22T08:18:41.228" v="364" actId="20577"/>
          <ac:spMkLst>
            <pc:docMk/>
            <pc:sldMk cId="3370445712" sldId="277"/>
            <ac:spMk id="16" creationId="{8F20472D-613F-3748-9CBD-88055CDB4B08}"/>
          </ac:spMkLst>
        </pc:spChg>
        <pc:picChg chg="del">
          <ac:chgData name="DING, Wenlong" userId="2462c282-915a-45d3-817d-b87203e0e2e0" providerId="ADAL" clId="{3D8B668A-F676-464D-AE2C-BAD37A7E9AEA}" dt="2023-03-22T08:08:57.382" v="8" actId="478"/>
          <ac:picMkLst>
            <pc:docMk/>
            <pc:sldMk cId="3370445712" sldId="277"/>
            <ac:picMk id="5" creationId="{4D90C243-66EE-9844-B6C9-297837E8D758}"/>
          </ac:picMkLst>
        </pc:picChg>
        <pc:picChg chg="del">
          <ac:chgData name="DING, Wenlong" userId="2462c282-915a-45d3-817d-b87203e0e2e0" providerId="ADAL" clId="{3D8B668A-F676-464D-AE2C-BAD37A7E9AEA}" dt="2023-03-22T08:08:57.382" v="8" actId="478"/>
          <ac:picMkLst>
            <pc:docMk/>
            <pc:sldMk cId="3370445712" sldId="277"/>
            <ac:picMk id="6" creationId="{919BED88-AA1D-3144-ABB6-9C775BCC2765}"/>
          </ac:picMkLst>
        </pc:picChg>
        <pc:picChg chg="del">
          <ac:chgData name="DING, Wenlong" userId="2462c282-915a-45d3-817d-b87203e0e2e0" providerId="ADAL" clId="{3D8B668A-F676-464D-AE2C-BAD37A7E9AEA}" dt="2023-03-22T08:08:57.382" v="8" actId="478"/>
          <ac:picMkLst>
            <pc:docMk/>
            <pc:sldMk cId="3370445712" sldId="277"/>
            <ac:picMk id="7" creationId="{F6E75CF8-AB32-A941-A3CC-E6E521E3A59E}"/>
          </ac:picMkLst>
        </pc:picChg>
      </pc:sldChg>
      <pc:sldChg chg="addSp delSp modSp add mod">
        <pc:chgData name="DING, Wenlong" userId="2462c282-915a-45d3-817d-b87203e0e2e0" providerId="ADAL" clId="{3D8B668A-F676-464D-AE2C-BAD37A7E9AEA}" dt="2023-03-22T08:23:33.952" v="464" actId="20577"/>
        <pc:sldMkLst>
          <pc:docMk/>
          <pc:sldMk cId="1194475063" sldId="278"/>
        </pc:sldMkLst>
        <pc:spChg chg="mod">
          <ac:chgData name="DING, Wenlong" userId="2462c282-915a-45d3-817d-b87203e0e2e0" providerId="ADAL" clId="{3D8B668A-F676-464D-AE2C-BAD37A7E9AEA}" dt="2023-03-22T08:22:29.202" v="379" actId="20577"/>
          <ac:spMkLst>
            <pc:docMk/>
            <pc:sldMk cId="1194475063" sldId="278"/>
            <ac:spMk id="2" creationId="{45C79BA1-37A3-5741-B0A1-E64646E4283C}"/>
          </ac:spMkLst>
        </pc:spChg>
        <pc:spChg chg="del">
          <ac:chgData name="DING, Wenlong" userId="2462c282-915a-45d3-817d-b87203e0e2e0" providerId="ADAL" clId="{3D8B668A-F676-464D-AE2C-BAD37A7E9AEA}" dt="2023-03-22T08:22:14.729" v="367" actId="478"/>
          <ac:spMkLst>
            <pc:docMk/>
            <pc:sldMk cId="1194475063" sldId="278"/>
            <ac:spMk id="3" creationId="{8F20472D-613F-3748-9CBD-88055CDB4B08}"/>
          </ac:spMkLst>
        </pc:spChg>
        <pc:spChg chg="del">
          <ac:chgData name="DING, Wenlong" userId="2462c282-915a-45d3-817d-b87203e0e2e0" providerId="ADAL" clId="{3D8B668A-F676-464D-AE2C-BAD37A7E9AEA}" dt="2023-03-22T08:22:21.180" v="369" actId="478"/>
          <ac:spMkLst>
            <pc:docMk/>
            <pc:sldMk cId="1194475063" sldId="278"/>
            <ac:spMk id="6" creationId="{065A69BD-EADE-DA43-8E5A-0F49CD1E94FF}"/>
          </ac:spMkLst>
        </pc:spChg>
        <pc:spChg chg="add del mod">
          <ac:chgData name="DING, Wenlong" userId="2462c282-915a-45d3-817d-b87203e0e2e0" providerId="ADAL" clId="{3D8B668A-F676-464D-AE2C-BAD37A7E9AEA}" dt="2023-03-22T08:22:18.210" v="368" actId="478"/>
          <ac:spMkLst>
            <pc:docMk/>
            <pc:sldMk cId="1194475063" sldId="278"/>
            <ac:spMk id="7" creationId="{18140CAC-495F-9DA0-873A-FB389E4DCACC}"/>
          </ac:spMkLst>
        </pc:spChg>
        <pc:spChg chg="add mod">
          <ac:chgData name="DING, Wenlong" userId="2462c282-915a-45d3-817d-b87203e0e2e0" providerId="ADAL" clId="{3D8B668A-F676-464D-AE2C-BAD37A7E9AEA}" dt="2023-03-22T08:23:33.952" v="464" actId="20577"/>
          <ac:spMkLst>
            <pc:docMk/>
            <pc:sldMk cId="1194475063" sldId="278"/>
            <ac:spMk id="8" creationId="{37F42A21-3874-5AB4-B49A-0D0075D2CB3F}"/>
          </ac:spMkLst>
        </pc:spChg>
        <pc:picChg chg="del">
          <ac:chgData name="DING, Wenlong" userId="2462c282-915a-45d3-817d-b87203e0e2e0" providerId="ADAL" clId="{3D8B668A-F676-464D-AE2C-BAD37A7E9AEA}" dt="2023-03-22T08:22:10.542" v="366" actId="478"/>
          <ac:picMkLst>
            <pc:docMk/>
            <pc:sldMk cId="1194475063" sldId="278"/>
            <ac:picMk id="4" creationId="{4920AB0F-70A8-E64E-B92F-BF8829BAA7EB}"/>
          </ac:picMkLst>
        </pc:picChg>
      </pc:sldChg>
      <pc:sldChg chg="modSp add mod">
        <pc:chgData name="DING, Wenlong" userId="2462c282-915a-45d3-817d-b87203e0e2e0" providerId="ADAL" clId="{3D8B668A-F676-464D-AE2C-BAD37A7E9AEA}" dt="2023-03-22T12:27:00.148" v="468" actId="207"/>
        <pc:sldMkLst>
          <pc:docMk/>
          <pc:sldMk cId="3045617864" sldId="279"/>
        </pc:sldMkLst>
        <pc:spChg chg="mod">
          <ac:chgData name="DING, Wenlong" userId="2462c282-915a-45d3-817d-b87203e0e2e0" providerId="ADAL" clId="{3D8B668A-F676-464D-AE2C-BAD37A7E9AEA}" dt="2023-03-22T12:27:00.148" v="468" actId="207"/>
          <ac:spMkLst>
            <pc:docMk/>
            <pc:sldMk cId="3045617864" sldId="279"/>
            <ac:spMk id="3" creationId="{8F20472D-613F-3748-9CBD-88055CDB4B08}"/>
          </ac:spMkLst>
        </pc:spChg>
      </pc:sldChg>
    </pc:docChg>
  </pc:docChgLst>
  <pc:docChgLst>
    <pc:chgData name="Qingyu Song" userId="O4NG2utMRSC9bShTQouuMd1Uq3x00QhxVtEheGSGOoU=" providerId="None" clId="Web-{1A9491C6-FD31-4FA7-98FA-39E25D0B6578}"/>
    <pc:docChg chg="modSld">
      <pc:chgData name="Qingyu Song" userId="O4NG2utMRSC9bShTQouuMd1Uq3x00QhxVtEheGSGOoU=" providerId="None" clId="Web-{1A9491C6-FD31-4FA7-98FA-39E25D0B6578}" dt="2022-01-09T11:29:04.756" v="11" actId="20577"/>
      <pc:docMkLst>
        <pc:docMk/>
      </pc:docMkLst>
      <pc:sldChg chg="modSp">
        <pc:chgData name="Qingyu Song" userId="O4NG2utMRSC9bShTQouuMd1Uq3x00QhxVtEheGSGOoU=" providerId="None" clId="Web-{1A9491C6-FD31-4FA7-98FA-39E25D0B6578}" dt="2022-01-09T11:29:04.756" v="11" actId="20577"/>
        <pc:sldMkLst>
          <pc:docMk/>
          <pc:sldMk cId="1947847713" sldId="257"/>
        </pc:sldMkLst>
        <pc:spChg chg="mod">
          <ac:chgData name="Qingyu Song" userId="O4NG2utMRSC9bShTQouuMd1Uq3x00QhxVtEheGSGOoU=" providerId="None" clId="Web-{1A9491C6-FD31-4FA7-98FA-39E25D0B6578}" dt="2022-01-09T11:29:04.756" v="11" actId="20577"/>
          <ac:spMkLst>
            <pc:docMk/>
            <pc:sldMk cId="1947847713" sldId="257"/>
            <ac:spMk id="3" creationId="{8F20472D-613F-3748-9CBD-88055CDB4B08}"/>
          </ac:spMkLst>
        </pc:spChg>
      </pc:sldChg>
    </pc:docChg>
  </pc:docChgLst>
  <pc:docChgLst>
    <pc:chgData name="SONG, Qingyu" userId="498998f4-7f18-4549-a740-dcfb6e1e3d22" providerId="ADAL" clId="{0F84402B-494A-D841-9A43-F49E88B6429E}"/>
    <pc:docChg chg="undo redo custSel addSld delSld modSld">
      <pc:chgData name="SONG, Qingyu" userId="498998f4-7f18-4549-a740-dcfb6e1e3d22" providerId="ADAL" clId="{0F84402B-494A-D841-9A43-F49E88B6429E}" dt="2022-01-20T01:06:45.773" v="90"/>
      <pc:docMkLst>
        <pc:docMk/>
      </pc:docMkLst>
      <pc:sldChg chg="addSp">
        <pc:chgData name="SONG, Qingyu" userId="498998f4-7f18-4549-a740-dcfb6e1e3d22" providerId="ADAL" clId="{0F84402B-494A-D841-9A43-F49E88B6429E}" dt="2022-01-19T14:28:08.480" v="0"/>
        <pc:sldMkLst>
          <pc:docMk/>
          <pc:sldMk cId="356419186" sldId="256"/>
        </pc:sldMkLst>
        <pc:picChg chg="add">
          <ac:chgData name="SONG, Qingyu" userId="498998f4-7f18-4549-a740-dcfb6e1e3d22" providerId="ADAL" clId="{0F84402B-494A-D841-9A43-F49E88B6429E}" dt="2022-01-19T14:28:08.480" v="0"/>
          <ac:picMkLst>
            <pc:docMk/>
            <pc:sldMk cId="356419186" sldId="256"/>
            <ac:picMk id="6" creationId="{919BED88-AA1D-3144-ABB6-9C775BCC2765}"/>
          </ac:picMkLst>
        </pc:picChg>
      </pc:sldChg>
      <pc:sldChg chg="modSp mod">
        <pc:chgData name="SONG, Qingyu" userId="498998f4-7f18-4549-a740-dcfb6e1e3d22" providerId="ADAL" clId="{0F84402B-494A-D841-9A43-F49E88B6429E}" dt="2022-01-19T14:28:15.459" v="2" actId="20577"/>
        <pc:sldMkLst>
          <pc:docMk/>
          <pc:sldMk cId="1947847713" sldId="257"/>
        </pc:sldMkLst>
        <pc:spChg chg="mod">
          <ac:chgData name="SONG, Qingyu" userId="498998f4-7f18-4549-a740-dcfb6e1e3d22" providerId="ADAL" clId="{0F84402B-494A-D841-9A43-F49E88B6429E}" dt="2022-01-19T14:28:15.459" v="2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0F84402B-494A-D841-9A43-F49E88B6429E}" dt="2022-01-19T14:28:33.707" v="8" actId="20577"/>
        <pc:sldMkLst>
          <pc:docMk/>
          <pc:sldMk cId="440415094" sldId="258"/>
        </pc:sldMkLst>
        <pc:spChg chg="mod">
          <ac:chgData name="SONG, Qingyu" userId="498998f4-7f18-4549-a740-dcfb6e1e3d22" providerId="ADAL" clId="{0F84402B-494A-D841-9A43-F49E88B6429E}" dt="2022-01-19T14:28:33.707" v="8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0F84402B-494A-D841-9A43-F49E88B6429E}" dt="2022-01-19T14:52:36.846" v="53" actId="20577"/>
        <pc:sldMkLst>
          <pc:docMk/>
          <pc:sldMk cId="746100141" sldId="274"/>
        </pc:sldMkLst>
        <pc:spChg chg="mod">
          <ac:chgData name="SONG, Qingyu" userId="498998f4-7f18-4549-a740-dcfb6e1e3d22" providerId="ADAL" clId="{0F84402B-494A-D841-9A43-F49E88B6429E}" dt="2022-01-19T14:30:51.589" v="9" actId="20577"/>
          <ac:spMkLst>
            <pc:docMk/>
            <pc:sldMk cId="746100141" sldId="274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19T14:52:36.846" v="53" actId="20577"/>
          <ac:spMkLst>
            <pc:docMk/>
            <pc:sldMk cId="746100141" sldId="274"/>
            <ac:spMk id="3" creationId="{8F20472D-613F-3748-9CBD-88055CDB4B08}"/>
          </ac:spMkLst>
        </pc:spChg>
      </pc:sldChg>
      <pc:sldChg chg="modSp mod modAnim">
        <pc:chgData name="SONG, Qingyu" userId="498998f4-7f18-4549-a740-dcfb6e1e3d22" providerId="ADAL" clId="{0F84402B-494A-D841-9A43-F49E88B6429E}" dt="2022-01-19T14:53:09.710" v="57" actId="20577"/>
        <pc:sldMkLst>
          <pc:docMk/>
          <pc:sldMk cId="442365464" sldId="275"/>
        </pc:sldMkLst>
        <pc:spChg chg="mod">
          <ac:chgData name="SONG, Qingyu" userId="498998f4-7f18-4549-a740-dcfb6e1e3d22" providerId="ADAL" clId="{0F84402B-494A-D841-9A43-F49E88B6429E}" dt="2022-01-19T14:30:56.113" v="10"/>
          <ac:spMkLst>
            <pc:docMk/>
            <pc:sldMk cId="442365464" sldId="275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19T14:53:09.710" v="57" actId="20577"/>
          <ac:spMkLst>
            <pc:docMk/>
            <pc:sldMk cId="442365464" sldId="275"/>
            <ac:spMk id="3" creationId="{8F20472D-613F-3748-9CBD-88055CDB4B08}"/>
          </ac:spMkLst>
        </pc:spChg>
        <pc:spChg chg="mod">
          <ac:chgData name="SONG, Qingyu" userId="498998f4-7f18-4549-a740-dcfb6e1e3d22" providerId="ADAL" clId="{0F84402B-494A-D841-9A43-F49E88B6429E}" dt="2022-01-19T14:52:30.806" v="49" actId="1036"/>
          <ac:spMkLst>
            <pc:docMk/>
            <pc:sldMk cId="442365464" sldId="275"/>
            <ac:spMk id="7" creationId="{B4F2FCAB-565E-4178-BECE-B014B8B03F74}"/>
          </ac:spMkLst>
        </pc:spChg>
      </pc:sldChg>
      <pc:sldChg chg="modSp del">
        <pc:chgData name="SONG, Qingyu" userId="498998f4-7f18-4549-a740-dcfb6e1e3d22" providerId="ADAL" clId="{0F84402B-494A-D841-9A43-F49E88B6429E}" dt="2022-01-19T14:53:04.928" v="55" actId="2696"/>
        <pc:sldMkLst>
          <pc:docMk/>
          <pc:sldMk cId="3494430642" sldId="276"/>
        </pc:sldMkLst>
        <pc:spChg chg="mod">
          <ac:chgData name="SONG, Qingyu" userId="498998f4-7f18-4549-a740-dcfb6e1e3d22" providerId="ADAL" clId="{0F84402B-494A-D841-9A43-F49E88B6429E}" dt="2022-01-19T14:31:04.578" v="12"/>
          <ac:spMkLst>
            <pc:docMk/>
            <pc:sldMk cId="3494430642" sldId="276"/>
            <ac:spMk id="2" creationId="{45C79BA1-37A3-5741-B0A1-E64646E4283C}"/>
          </ac:spMkLst>
        </pc:spChg>
      </pc:sldChg>
      <pc:sldChg chg="modSp mod">
        <pc:chgData name="SONG, Qingyu" userId="498998f4-7f18-4549-a740-dcfb6e1e3d22" providerId="ADAL" clId="{0F84402B-494A-D841-9A43-F49E88B6429E}" dt="2022-01-20T01:06:31.128" v="89" actId="20577"/>
        <pc:sldMkLst>
          <pc:docMk/>
          <pc:sldMk cId="4278079293" sldId="277"/>
        </pc:sldMkLst>
        <pc:spChg chg="mod">
          <ac:chgData name="SONG, Qingyu" userId="498998f4-7f18-4549-a740-dcfb6e1e3d22" providerId="ADAL" clId="{0F84402B-494A-D841-9A43-F49E88B6429E}" dt="2022-01-19T14:31:06.498" v="13" actId="20577"/>
          <ac:spMkLst>
            <pc:docMk/>
            <pc:sldMk cId="4278079293" sldId="277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20T01:06:31.128" v="89" actId="20577"/>
          <ac:spMkLst>
            <pc:docMk/>
            <pc:sldMk cId="4278079293" sldId="277"/>
            <ac:spMk id="3" creationId="{8F20472D-613F-3748-9CBD-88055CDB4B08}"/>
          </ac:spMkLst>
        </pc:spChg>
      </pc:sldChg>
      <pc:sldChg chg="modSp">
        <pc:chgData name="SONG, Qingyu" userId="498998f4-7f18-4549-a740-dcfb6e1e3d22" providerId="ADAL" clId="{0F84402B-494A-D841-9A43-F49E88B6429E}" dt="2022-01-19T14:31:13.089" v="14"/>
        <pc:sldMkLst>
          <pc:docMk/>
          <pc:sldMk cId="3882663473" sldId="278"/>
        </pc:sldMkLst>
        <pc:spChg chg="mod">
          <ac:chgData name="SONG, Qingyu" userId="498998f4-7f18-4549-a740-dcfb6e1e3d22" providerId="ADAL" clId="{0F84402B-494A-D841-9A43-F49E88B6429E}" dt="2022-01-19T14:31:13.089" v="14"/>
          <ac:spMkLst>
            <pc:docMk/>
            <pc:sldMk cId="3882663473" sldId="278"/>
            <ac:spMk id="2" creationId="{45C79BA1-37A3-5741-B0A1-E64646E4283C}"/>
          </ac:spMkLst>
        </pc:spChg>
      </pc:sldChg>
      <pc:sldChg chg="modSp mod">
        <pc:chgData name="SONG, Qingyu" userId="498998f4-7f18-4549-a740-dcfb6e1e3d22" providerId="ADAL" clId="{0F84402B-494A-D841-9A43-F49E88B6429E}" dt="2022-01-20T01:06:45.773" v="90"/>
        <pc:sldMkLst>
          <pc:docMk/>
          <pc:sldMk cId="3927078520" sldId="279"/>
        </pc:sldMkLst>
        <pc:spChg chg="mod">
          <ac:chgData name="SONG, Qingyu" userId="498998f4-7f18-4549-a740-dcfb6e1e3d22" providerId="ADAL" clId="{0F84402B-494A-D841-9A43-F49E88B6429E}" dt="2022-01-19T14:31:16.215" v="15"/>
          <ac:spMkLst>
            <pc:docMk/>
            <pc:sldMk cId="3927078520" sldId="279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20T01:06:45.773" v="90"/>
          <ac:spMkLst>
            <pc:docMk/>
            <pc:sldMk cId="3927078520" sldId="279"/>
            <ac:spMk id="3" creationId="{8F20472D-613F-3748-9CBD-88055CDB4B08}"/>
          </ac:spMkLst>
        </pc:spChg>
      </pc:sldChg>
      <pc:sldChg chg="modSp">
        <pc:chgData name="SONG, Qingyu" userId="498998f4-7f18-4549-a740-dcfb6e1e3d22" providerId="ADAL" clId="{0F84402B-494A-D841-9A43-F49E88B6429E}" dt="2022-01-19T14:31:20.046" v="16"/>
        <pc:sldMkLst>
          <pc:docMk/>
          <pc:sldMk cId="1261831385" sldId="280"/>
        </pc:sldMkLst>
        <pc:spChg chg="mod">
          <ac:chgData name="SONG, Qingyu" userId="498998f4-7f18-4549-a740-dcfb6e1e3d22" providerId="ADAL" clId="{0F84402B-494A-D841-9A43-F49E88B6429E}" dt="2022-01-19T14:31:20.046" v="16"/>
          <ac:spMkLst>
            <pc:docMk/>
            <pc:sldMk cId="1261831385" sldId="280"/>
            <ac:spMk id="2" creationId="{45C79BA1-37A3-5741-B0A1-E64646E4283C}"/>
          </ac:spMkLst>
        </pc:spChg>
      </pc:sldChg>
      <pc:sldChg chg="modSp add mod">
        <pc:chgData name="SONG, Qingyu" userId="498998f4-7f18-4549-a740-dcfb6e1e3d22" providerId="ADAL" clId="{0F84402B-494A-D841-9A43-F49E88B6429E}" dt="2022-01-19T14:55:18" v="62" actId="20577"/>
        <pc:sldMkLst>
          <pc:docMk/>
          <pc:sldMk cId="11664182" sldId="281"/>
        </pc:sldMkLst>
        <pc:spChg chg="mod">
          <ac:chgData name="SONG, Qingyu" userId="498998f4-7f18-4549-a740-dcfb6e1e3d22" providerId="ADAL" clId="{0F84402B-494A-D841-9A43-F49E88B6429E}" dt="2022-01-19T14:55:18" v="62" actId="20577"/>
          <ac:spMkLst>
            <pc:docMk/>
            <pc:sldMk cId="11664182" sldId="281"/>
            <ac:spMk id="3" creationId="{8F20472D-613F-3748-9CBD-88055CDB4B08}"/>
          </ac:spMkLst>
        </pc:spChg>
      </pc:sldChg>
    </pc:docChg>
  </pc:docChgLst>
  <pc:docChgLst>
    <pc:chgData name="SONG, Qingyu" userId="498998f4-7f18-4549-a740-dcfb6e1e3d22" providerId="ADAL" clId="{BA60B16A-CD11-804F-A14F-0F10531AA825}"/>
    <pc:docChg chg="undo custSel addSld delSld modSld sldOrd">
      <pc:chgData name="SONG, Qingyu" userId="498998f4-7f18-4549-a740-dcfb6e1e3d22" providerId="ADAL" clId="{BA60B16A-CD11-804F-A14F-0F10531AA825}" dt="2022-03-10T00:26:10.709" v="472" actId="20577"/>
      <pc:docMkLst>
        <pc:docMk/>
      </pc:docMkLst>
      <pc:sldChg chg="addSp modSp mod">
        <pc:chgData name="SONG, Qingyu" userId="498998f4-7f18-4549-a740-dcfb6e1e3d22" providerId="ADAL" clId="{BA60B16A-CD11-804F-A14F-0F10531AA825}" dt="2022-03-10T00:19:36.027" v="458" actId="20577"/>
        <pc:sldMkLst>
          <pc:docMk/>
          <pc:sldMk cId="356419186" sldId="256"/>
        </pc:sldMkLst>
        <pc:spChg chg="mod">
          <ac:chgData name="SONG, Qingyu" userId="498998f4-7f18-4549-a740-dcfb6e1e3d22" providerId="ADAL" clId="{BA60B16A-CD11-804F-A14F-0F10531AA825}" dt="2022-03-10T00:19:36.027" v="458" actId="20577"/>
          <ac:spMkLst>
            <pc:docMk/>
            <pc:sldMk cId="356419186" sldId="256"/>
            <ac:spMk id="3" creationId="{6CEAD46B-2981-B54E-B7BD-5B165BCFE3E7}"/>
          </ac:spMkLst>
        </pc:spChg>
        <pc:picChg chg="add">
          <ac:chgData name="SONG, Qingyu" userId="498998f4-7f18-4549-a740-dcfb6e1e3d22" providerId="ADAL" clId="{BA60B16A-CD11-804F-A14F-0F10531AA825}" dt="2022-03-08T10:43:37.872" v="0"/>
          <ac:picMkLst>
            <pc:docMk/>
            <pc:sldMk cId="356419186" sldId="256"/>
            <ac:picMk id="7" creationId="{F6E75CF8-AB32-A941-A3CC-E6E521E3A59E}"/>
          </ac:picMkLst>
        </pc:picChg>
      </pc:sldChg>
      <pc:sldChg chg="del">
        <pc:chgData name="SONG, Qingyu" userId="498998f4-7f18-4549-a740-dcfb6e1e3d22" providerId="ADAL" clId="{BA60B16A-CD11-804F-A14F-0F10531AA825}" dt="2022-03-08T11:18:54.830" v="417" actId="2696"/>
        <pc:sldMkLst>
          <pc:docMk/>
          <pc:sldMk cId="1947847713" sldId="257"/>
        </pc:sldMkLst>
      </pc:sldChg>
      <pc:sldChg chg="modSp mod">
        <pc:chgData name="SONG, Qingyu" userId="498998f4-7f18-4549-a740-dcfb6e1e3d22" providerId="ADAL" clId="{BA60B16A-CD11-804F-A14F-0F10531AA825}" dt="2022-03-08T10:45:53.034" v="123" actId="20577"/>
        <pc:sldMkLst>
          <pc:docMk/>
          <pc:sldMk cId="440415094" sldId="258"/>
        </pc:sldMkLst>
        <pc:spChg chg="mod">
          <ac:chgData name="SONG, Qingyu" userId="498998f4-7f18-4549-a740-dcfb6e1e3d22" providerId="ADAL" clId="{BA60B16A-CD11-804F-A14F-0F10531AA825}" dt="2022-03-08T10:45:53.034" v="123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BA60B16A-CD11-804F-A14F-0F10531AA825}" dt="2022-03-10T00:21:57.630" v="469" actId="20577"/>
        <pc:sldMkLst>
          <pc:docMk/>
          <pc:sldMk cId="1573737923" sldId="259"/>
        </pc:sldMkLst>
        <pc:spChg chg="mod">
          <ac:chgData name="SONG, Qingyu" userId="498998f4-7f18-4549-a740-dcfb6e1e3d22" providerId="ADAL" clId="{BA60B16A-CD11-804F-A14F-0F10531AA825}" dt="2022-03-08T10:46:04.023" v="125"/>
          <ac:spMkLst>
            <pc:docMk/>
            <pc:sldMk cId="1573737923" sldId="259"/>
            <ac:spMk id="2" creationId="{45C79BA1-37A3-5741-B0A1-E64646E4283C}"/>
          </ac:spMkLst>
        </pc:spChg>
        <pc:spChg chg="mod">
          <ac:chgData name="SONG, Qingyu" userId="498998f4-7f18-4549-a740-dcfb6e1e3d22" providerId="ADAL" clId="{BA60B16A-CD11-804F-A14F-0F10531AA825}" dt="2022-03-10T00:21:57.630" v="469" actId="20577"/>
          <ac:spMkLst>
            <pc:docMk/>
            <pc:sldMk cId="1573737923" sldId="259"/>
            <ac:spMk id="3" creationId="{8F20472D-613F-3748-9CBD-88055CDB4B08}"/>
          </ac:spMkLst>
        </pc:spChg>
      </pc:sldChg>
      <pc:sldChg chg="modSp add mod">
        <pc:chgData name="SONG, Qingyu" userId="498998f4-7f18-4549-a740-dcfb6e1e3d22" providerId="ADAL" clId="{BA60B16A-CD11-804F-A14F-0F10531AA825}" dt="2022-03-08T11:04:57.063" v="293" actId="20577"/>
        <pc:sldMkLst>
          <pc:docMk/>
          <pc:sldMk cId="2946419580" sldId="262"/>
        </pc:sldMkLst>
        <pc:spChg chg="mod">
          <ac:chgData name="SONG, Qingyu" userId="498998f4-7f18-4549-a740-dcfb6e1e3d22" providerId="ADAL" clId="{BA60B16A-CD11-804F-A14F-0F10531AA825}" dt="2022-03-08T11:04:57.063" v="293" actId="20577"/>
          <ac:spMkLst>
            <pc:docMk/>
            <pc:sldMk cId="2946419580" sldId="262"/>
            <ac:spMk id="2" creationId="{45C79BA1-37A3-5741-B0A1-E64646E4283C}"/>
          </ac:spMkLst>
        </pc:spChg>
      </pc:sldChg>
      <pc:sldChg chg="modSp add mod">
        <pc:chgData name="SONG, Qingyu" userId="498998f4-7f18-4549-a740-dcfb6e1e3d22" providerId="ADAL" clId="{BA60B16A-CD11-804F-A14F-0F10531AA825}" dt="2022-03-08T16:40:02.566" v="452" actId="207"/>
        <pc:sldMkLst>
          <pc:docMk/>
          <pc:sldMk cId="2477746496" sldId="263"/>
        </pc:sldMkLst>
        <pc:spChg chg="mod">
          <ac:chgData name="SONG, Qingyu" userId="498998f4-7f18-4549-a740-dcfb6e1e3d22" providerId="ADAL" clId="{BA60B16A-CD11-804F-A14F-0F10531AA825}" dt="2022-03-08T11:00:17.941" v="251" actId="20577"/>
          <ac:spMkLst>
            <pc:docMk/>
            <pc:sldMk cId="2477746496" sldId="263"/>
            <ac:spMk id="2" creationId="{45C79BA1-37A3-5741-B0A1-E64646E4283C}"/>
          </ac:spMkLst>
        </pc:spChg>
        <pc:spChg chg="mod">
          <ac:chgData name="SONG, Qingyu" userId="498998f4-7f18-4549-a740-dcfb6e1e3d22" providerId="ADAL" clId="{BA60B16A-CD11-804F-A14F-0F10531AA825}" dt="2022-03-08T16:40:02.566" v="452" actId="207"/>
          <ac:spMkLst>
            <pc:docMk/>
            <pc:sldMk cId="2477746496" sldId="263"/>
            <ac:spMk id="5" creationId="{D0C166B3-D1B0-6A4E-9334-36DA412495C4}"/>
          </ac:spMkLst>
        </pc:spChg>
      </pc:sldChg>
      <pc:sldChg chg="modSp add">
        <pc:chgData name="SONG, Qingyu" userId="498998f4-7f18-4549-a740-dcfb6e1e3d22" providerId="ADAL" clId="{BA60B16A-CD11-804F-A14F-0F10531AA825}" dt="2022-03-08T11:00:30.913" v="255"/>
        <pc:sldMkLst>
          <pc:docMk/>
          <pc:sldMk cId="3355003134" sldId="264"/>
        </pc:sldMkLst>
        <pc:spChg chg="mod">
          <ac:chgData name="SONG, Qingyu" userId="498998f4-7f18-4549-a740-dcfb6e1e3d22" providerId="ADAL" clId="{BA60B16A-CD11-804F-A14F-0F10531AA825}" dt="2022-03-08T11:00:30.913" v="255"/>
          <ac:spMkLst>
            <pc:docMk/>
            <pc:sldMk cId="3355003134" sldId="264"/>
            <ac:spMk id="2" creationId="{45C79BA1-37A3-5741-B0A1-E64646E4283C}"/>
          </ac:spMkLst>
        </pc:spChg>
      </pc:sldChg>
      <pc:sldChg chg="modSp add del">
        <pc:chgData name="SONG, Qingyu" userId="498998f4-7f18-4549-a740-dcfb6e1e3d22" providerId="ADAL" clId="{BA60B16A-CD11-804F-A14F-0F10531AA825}" dt="2022-03-08T16:40:48.629" v="453" actId="2696"/>
        <pc:sldMkLst>
          <pc:docMk/>
          <pc:sldMk cId="3781525919" sldId="265"/>
        </pc:sldMkLst>
        <pc:spChg chg="mod">
          <ac:chgData name="SONG, Qingyu" userId="498998f4-7f18-4549-a740-dcfb6e1e3d22" providerId="ADAL" clId="{BA60B16A-CD11-804F-A14F-0F10531AA825}" dt="2022-03-08T11:00:33.641" v="256"/>
          <ac:spMkLst>
            <pc:docMk/>
            <pc:sldMk cId="3781525919" sldId="265"/>
            <ac:spMk id="2" creationId="{45C79BA1-37A3-5741-B0A1-E64646E4283C}"/>
          </ac:spMkLst>
        </pc:spChg>
      </pc:sldChg>
      <pc:sldChg chg="addSp delSp modSp add mod">
        <pc:chgData name="SONG, Qingyu" userId="498998f4-7f18-4549-a740-dcfb6e1e3d22" providerId="ADAL" clId="{BA60B16A-CD11-804F-A14F-0F10531AA825}" dt="2022-03-10T00:26:10.709" v="472" actId="20577"/>
        <pc:sldMkLst>
          <pc:docMk/>
          <pc:sldMk cId="3168600580" sldId="268"/>
        </pc:sldMkLst>
        <pc:spChg chg="mod">
          <ac:chgData name="SONG, Qingyu" userId="498998f4-7f18-4549-a740-dcfb6e1e3d22" providerId="ADAL" clId="{BA60B16A-CD11-804F-A14F-0F10531AA825}" dt="2022-03-08T11:00:38.315" v="258"/>
          <ac:spMkLst>
            <pc:docMk/>
            <pc:sldMk cId="3168600580" sldId="268"/>
            <ac:spMk id="2" creationId="{45C79BA1-37A3-5741-B0A1-E64646E4283C}"/>
          </ac:spMkLst>
        </pc:spChg>
        <pc:spChg chg="mod">
          <ac:chgData name="SONG, Qingyu" userId="498998f4-7f18-4549-a740-dcfb6e1e3d22" providerId="ADAL" clId="{BA60B16A-CD11-804F-A14F-0F10531AA825}" dt="2022-03-10T00:26:10.709" v="472" actId="20577"/>
          <ac:spMkLst>
            <pc:docMk/>
            <pc:sldMk cId="3168600580" sldId="268"/>
            <ac:spMk id="6" creationId="{065A69BD-EADE-DA43-8E5A-0F49CD1E94FF}"/>
          </ac:spMkLst>
        </pc:spChg>
        <pc:picChg chg="del">
          <ac:chgData name="SONG, Qingyu" userId="498998f4-7f18-4549-a740-dcfb6e1e3d22" providerId="ADAL" clId="{BA60B16A-CD11-804F-A14F-0F10531AA825}" dt="2022-03-08T10:55:35.427" v="220" actId="478"/>
          <ac:picMkLst>
            <pc:docMk/>
            <pc:sldMk cId="3168600580" sldId="268"/>
            <ac:picMk id="4" creationId="{E04675FE-F79E-C645-8EAA-C00F491721EB}"/>
          </ac:picMkLst>
        </pc:picChg>
        <pc:picChg chg="add del mod">
          <ac:chgData name="SONG, Qingyu" userId="498998f4-7f18-4549-a740-dcfb6e1e3d22" providerId="ADAL" clId="{BA60B16A-CD11-804F-A14F-0F10531AA825}" dt="2022-03-08T10:59:59.824" v="247" actId="1076"/>
          <ac:picMkLst>
            <pc:docMk/>
            <pc:sldMk cId="3168600580" sldId="268"/>
            <ac:picMk id="5" creationId="{77AF487B-7756-ED42-B4BF-47706499490C}"/>
          </ac:picMkLst>
        </pc:picChg>
      </pc:sldChg>
      <pc:sldChg chg="addSp delSp modSp add mod">
        <pc:chgData name="SONG, Qingyu" userId="498998f4-7f18-4549-a740-dcfb6e1e3d22" providerId="ADAL" clId="{BA60B16A-CD11-804F-A14F-0F10531AA825}" dt="2022-03-08T11:04:01.345" v="288" actId="14100"/>
        <pc:sldMkLst>
          <pc:docMk/>
          <pc:sldMk cId="1589765134" sldId="269"/>
        </pc:sldMkLst>
        <pc:spChg chg="mod">
          <ac:chgData name="SONG, Qingyu" userId="498998f4-7f18-4549-a740-dcfb6e1e3d22" providerId="ADAL" clId="{BA60B16A-CD11-804F-A14F-0F10531AA825}" dt="2022-03-08T11:00:40.634" v="259"/>
          <ac:spMkLst>
            <pc:docMk/>
            <pc:sldMk cId="1589765134" sldId="269"/>
            <ac:spMk id="2" creationId="{45C79BA1-37A3-5741-B0A1-E64646E4283C}"/>
          </ac:spMkLst>
        </pc:spChg>
        <pc:spChg chg="mod">
          <ac:chgData name="SONG, Qingyu" userId="498998f4-7f18-4549-a740-dcfb6e1e3d22" providerId="ADAL" clId="{BA60B16A-CD11-804F-A14F-0F10531AA825}" dt="2022-03-08T11:04:01.345" v="288" actId="14100"/>
          <ac:spMkLst>
            <pc:docMk/>
            <pc:sldMk cId="1589765134" sldId="269"/>
            <ac:spMk id="6" creationId="{065A69BD-EADE-DA43-8E5A-0F49CD1E94FF}"/>
          </ac:spMkLst>
        </pc:spChg>
        <pc:picChg chg="add mod">
          <ac:chgData name="SONG, Qingyu" userId="498998f4-7f18-4549-a740-dcfb6e1e3d22" providerId="ADAL" clId="{BA60B16A-CD11-804F-A14F-0F10531AA825}" dt="2022-03-08T10:59:49.809" v="244" actId="1076"/>
          <ac:picMkLst>
            <pc:docMk/>
            <pc:sldMk cId="1589765134" sldId="269"/>
            <ac:picMk id="4" creationId="{4920AB0F-70A8-E64E-B92F-BF8829BAA7EB}"/>
          </ac:picMkLst>
        </pc:picChg>
        <pc:picChg chg="del">
          <ac:chgData name="SONG, Qingyu" userId="498998f4-7f18-4549-a740-dcfb6e1e3d22" providerId="ADAL" clId="{BA60B16A-CD11-804F-A14F-0F10531AA825}" dt="2022-03-08T10:59:35.641" v="236" actId="478"/>
          <ac:picMkLst>
            <pc:docMk/>
            <pc:sldMk cId="1589765134" sldId="269"/>
            <ac:picMk id="5" creationId="{7827AB7E-88BC-F041-A7B3-C9FD27A79BE9}"/>
          </ac:picMkLst>
        </pc:picChg>
      </pc:sldChg>
      <pc:sldChg chg="modSp add del mod">
        <pc:chgData name="SONG, Qingyu" userId="498998f4-7f18-4549-a740-dcfb6e1e3d22" providerId="ADAL" clId="{BA60B16A-CD11-804F-A14F-0F10531AA825}" dt="2022-03-08T16:18:01.191" v="427" actId="2696"/>
        <pc:sldMkLst>
          <pc:docMk/>
          <pc:sldMk cId="1313724088" sldId="273"/>
        </pc:sldMkLst>
        <pc:spChg chg="mod">
          <ac:chgData name="SONG, Qingyu" userId="498998f4-7f18-4549-a740-dcfb6e1e3d22" providerId="ADAL" clId="{BA60B16A-CD11-804F-A14F-0F10531AA825}" dt="2022-03-08T11:00:28.472" v="254" actId="404"/>
          <ac:spMkLst>
            <pc:docMk/>
            <pc:sldMk cId="1313724088" sldId="273"/>
            <ac:spMk id="2" creationId="{45C79BA1-37A3-5741-B0A1-E64646E4283C}"/>
          </ac:spMkLst>
        </pc:spChg>
      </pc:sldChg>
      <pc:sldChg chg="del">
        <pc:chgData name="SONG, Qingyu" userId="498998f4-7f18-4549-a740-dcfb6e1e3d22" providerId="ADAL" clId="{BA60B16A-CD11-804F-A14F-0F10531AA825}" dt="2022-03-08T10:47:42.465" v="145" actId="2696"/>
        <pc:sldMkLst>
          <pc:docMk/>
          <pc:sldMk cId="1460982116" sldId="273"/>
        </pc:sldMkLst>
      </pc:sldChg>
      <pc:sldChg chg="del">
        <pc:chgData name="SONG, Qingyu" userId="498998f4-7f18-4549-a740-dcfb6e1e3d22" providerId="ADAL" clId="{BA60B16A-CD11-804F-A14F-0F10531AA825}" dt="2022-03-08T10:47:43.204" v="146" actId="2696"/>
        <pc:sldMkLst>
          <pc:docMk/>
          <pc:sldMk cId="746100141" sldId="274"/>
        </pc:sldMkLst>
      </pc:sldChg>
      <pc:sldChg chg="addSp delSp modSp add mod">
        <pc:chgData name="SONG, Qingyu" userId="498998f4-7f18-4549-a740-dcfb6e1e3d22" providerId="ADAL" clId="{BA60B16A-CD11-804F-A14F-0F10531AA825}" dt="2022-03-08T16:23:13.131" v="448" actId="14100"/>
        <pc:sldMkLst>
          <pc:docMk/>
          <pc:sldMk cId="3223745799" sldId="274"/>
        </pc:sldMkLst>
        <pc:spChg chg="mod">
          <ac:chgData name="SONG, Qingyu" userId="498998f4-7f18-4549-a740-dcfb6e1e3d22" providerId="ADAL" clId="{BA60B16A-CD11-804F-A14F-0F10531AA825}" dt="2022-03-08T11:05:02.936" v="297" actId="20577"/>
          <ac:spMkLst>
            <pc:docMk/>
            <pc:sldMk cId="3223745799" sldId="274"/>
            <ac:spMk id="2" creationId="{45C79BA1-37A3-5741-B0A1-E64646E4283C}"/>
          </ac:spMkLst>
        </pc:spChg>
        <pc:spChg chg="add del mod">
          <ac:chgData name="SONG, Qingyu" userId="498998f4-7f18-4549-a740-dcfb6e1e3d22" providerId="ADAL" clId="{BA60B16A-CD11-804F-A14F-0F10531AA825}" dt="2022-03-08T11:05:15.321" v="299" actId="478"/>
          <ac:spMkLst>
            <pc:docMk/>
            <pc:sldMk cId="3223745799" sldId="274"/>
            <ac:spMk id="7" creationId="{77F3E2C7-4049-3347-825D-5A4AF2181CED}"/>
          </ac:spMkLst>
        </pc:spChg>
        <pc:spChg chg="add mod">
          <ac:chgData name="SONG, Qingyu" userId="498998f4-7f18-4549-a740-dcfb6e1e3d22" providerId="ADAL" clId="{BA60B16A-CD11-804F-A14F-0F10531AA825}" dt="2022-03-08T16:23:09.889" v="447" actId="1036"/>
          <ac:spMkLst>
            <pc:docMk/>
            <pc:sldMk cId="3223745799" sldId="274"/>
            <ac:spMk id="8" creationId="{F470864A-4411-674C-A042-9A6CB30D2435}"/>
          </ac:spMkLst>
        </pc:spChg>
        <pc:spChg chg="add mod">
          <ac:chgData name="SONG, Qingyu" userId="498998f4-7f18-4549-a740-dcfb6e1e3d22" providerId="ADAL" clId="{BA60B16A-CD11-804F-A14F-0F10531AA825}" dt="2022-03-08T16:23:09.889" v="447" actId="1036"/>
          <ac:spMkLst>
            <pc:docMk/>
            <pc:sldMk cId="3223745799" sldId="274"/>
            <ac:spMk id="9" creationId="{B865BDC3-19D2-F54E-B944-EA941E1DB9B1}"/>
          </ac:spMkLst>
        </pc:spChg>
        <pc:spChg chg="add del mod">
          <ac:chgData name="SONG, Qingyu" userId="498998f4-7f18-4549-a740-dcfb6e1e3d22" providerId="ADAL" clId="{BA60B16A-CD11-804F-A14F-0F10531AA825}" dt="2022-03-08T16:22:52.265" v="428" actId="478"/>
          <ac:spMkLst>
            <pc:docMk/>
            <pc:sldMk cId="3223745799" sldId="274"/>
            <ac:spMk id="10" creationId="{E33E94FD-75FD-4D4D-93A6-42695F8A303F}"/>
          </ac:spMkLst>
        </pc:spChg>
        <pc:spChg chg="add mod">
          <ac:chgData name="SONG, Qingyu" userId="498998f4-7f18-4549-a740-dcfb6e1e3d22" providerId="ADAL" clId="{BA60B16A-CD11-804F-A14F-0F10531AA825}" dt="2022-03-08T11:13:49.737" v="415" actId="208"/>
          <ac:spMkLst>
            <pc:docMk/>
            <pc:sldMk cId="3223745799" sldId="274"/>
            <ac:spMk id="15" creationId="{3E9F56B9-E914-7442-909A-A3D0181D86CC}"/>
          </ac:spMkLst>
        </pc:spChg>
        <pc:spChg chg="add mod">
          <ac:chgData name="SONG, Qingyu" userId="498998f4-7f18-4549-a740-dcfb6e1e3d22" providerId="ADAL" clId="{BA60B16A-CD11-804F-A14F-0F10531AA825}" dt="2022-03-08T11:13:51.562" v="416" actId="208"/>
          <ac:spMkLst>
            <pc:docMk/>
            <pc:sldMk cId="3223745799" sldId="274"/>
            <ac:spMk id="16" creationId="{D4541B53-DE3D-A54F-8547-40F4D92913FF}"/>
          </ac:spMkLst>
        </pc:spChg>
        <pc:spChg chg="add mod">
          <ac:chgData name="SONG, Qingyu" userId="498998f4-7f18-4549-a740-dcfb6e1e3d22" providerId="ADAL" clId="{BA60B16A-CD11-804F-A14F-0F10531AA825}" dt="2022-03-08T11:13:24.756" v="408" actId="1076"/>
          <ac:spMkLst>
            <pc:docMk/>
            <pc:sldMk cId="3223745799" sldId="274"/>
            <ac:spMk id="17" creationId="{4F2D7433-AE15-4349-AF0E-F834F4EB4B6E}"/>
          </ac:spMkLst>
        </pc:spChg>
        <pc:spChg chg="add mod">
          <ac:chgData name="SONG, Qingyu" userId="498998f4-7f18-4549-a740-dcfb6e1e3d22" providerId="ADAL" clId="{BA60B16A-CD11-804F-A14F-0F10531AA825}" dt="2022-03-08T11:13:24.756" v="408" actId="1076"/>
          <ac:spMkLst>
            <pc:docMk/>
            <pc:sldMk cId="3223745799" sldId="274"/>
            <ac:spMk id="33" creationId="{E506BA88-9CF0-5045-BC64-6074698F9095}"/>
          </ac:spMkLst>
        </pc:spChg>
        <pc:spChg chg="add mod">
          <ac:chgData name="SONG, Qingyu" userId="498998f4-7f18-4549-a740-dcfb6e1e3d22" providerId="ADAL" clId="{BA60B16A-CD11-804F-A14F-0F10531AA825}" dt="2022-03-08T11:13:43.976" v="413" actId="208"/>
          <ac:spMkLst>
            <pc:docMk/>
            <pc:sldMk cId="3223745799" sldId="274"/>
            <ac:spMk id="34" creationId="{EE4193FA-258C-1347-BA42-B4CFB20B1ECA}"/>
          </ac:spMkLst>
        </pc:spChg>
        <pc:spChg chg="add mod">
          <ac:chgData name="SONG, Qingyu" userId="498998f4-7f18-4549-a740-dcfb6e1e3d22" providerId="ADAL" clId="{BA60B16A-CD11-804F-A14F-0F10531AA825}" dt="2022-03-08T11:13:47.703" v="414" actId="208"/>
          <ac:spMkLst>
            <pc:docMk/>
            <pc:sldMk cId="3223745799" sldId="274"/>
            <ac:spMk id="35" creationId="{379E6F70-BA71-E148-B3D2-9FCDCF776A10}"/>
          </ac:spMkLst>
        </pc:spChg>
        <pc:spChg chg="add mod">
          <ac:chgData name="SONG, Qingyu" userId="498998f4-7f18-4549-a740-dcfb6e1e3d22" providerId="ADAL" clId="{BA60B16A-CD11-804F-A14F-0F10531AA825}" dt="2022-03-08T11:13:24.756" v="408" actId="1076"/>
          <ac:spMkLst>
            <pc:docMk/>
            <pc:sldMk cId="3223745799" sldId="274"/>
            <ac:spMk id="38" creationId="{19E1A3EE-5DFD-C44C-8EB6-A23AAF0EE143}"/>
          </ac:spMkLst>
        </pc:spChg>
        <pc:picChg chg="del">
          <ac:chgData name="SONG, Qingyu" userId="498998f4-7f18-4549-a740-dcfb6e1e3d22" providerId="ADAL" clId="{BA60B16A-CD11-804F-A14F-0F10531AA825}" dt="2022-03-08T11:05:11.802" v="298" actId="478"/>
          <ac:picMkLst>
            <pc:docMk/>
            <pc:sldMk cId="3223745799" sldId="274"/>
            <ac:picMk id="4" creationId="{8D11AF92-8AD0-444F-83E3-E11532277980}"/>
          </ac:picMkLst>
        </pc:picChg>
        <pc:picChg chg="add del mod">
          <ac:chgData name="SONG, Qingyu" userId="498998f4-7f18-4549-a740-dcfb6e1e3d22" providerId="ADAL" clId="{BA60B16A-CD11-804F-A14F-0F10531AA825}" dt="2022-03-08T11:09:57.464" v="363" actId="478"/>
          <ac:picMkLst>
            <pc:docMk/>
            <pc:sldMk cId="3223745799" sldId="274"/>
            <ac:picMk id="30" creationId="{13DA3E93-8281-F442-B5C9-9D4B56B01116}"/>
          </ac:picMkLst>
        </pc:picChg>
        <pc:cxnChg chg="add mod">
          <ac:chgData name="SONG, Qingyu" userId="498998f4-7f18-4549-a740-dcfb6e1e3d22" providerId="ADAL" clId="{BA60B16A-CD11-804F-A14F-0F10531AA825}" dt="2022-03-08T16:23:09.889" v="447" actId="1036"/>
          <ac:cxnSpMkLst>
            <pc:docMk/>
            <pc:sldMk cId="3223745799" sldId="274"/>
            <ac:cxnSpMk id="12" creationId="{F0E15188-24D4-D84C-87B3-209C952234CA}"/>
          </ac:cxnSpMkLst>
        </pc:cxnChg>
        <pc:cxnChg chg="add del mod">
          <ac:chgData name="SONG, Qingyu" userId="498998f4-7f18-4549-a740-dcfb6e1e3d22" providerId="ADAL" clId="{BA60B16A-CD11-804F-A14F-0F10531AA825}" dt="2022-03-08T16:23:01.492" v="431" actId="478"/>
          <ac:cxnSpMkLst>
            <pc:docMk/>
            <pc:sldMk cId="3223745799" sldId="274"/>
            <ac:cxnSpMk id="14" creationId="{0AC9F82F-F623-804A-966A-C36ABFCE5B38}"/>
          </ac:cxnSpMkLst>
        </pc:cxnChg>
        <pc:cxnChg chg="add mod">
          <ac:chgData name="SONG, Qingyu" userId="498998f4-7f18-4549-a740-dcfb6e1e3d22" providerId="ADAL" clId="{BA60B16A-CD11-804F-A14F-0F10531AA825}" dt="2022-03-08T16:23:13.131" v="448" actId="14100"/>
          <ac:cxnSpMkLst>
            <pc:docMk/>
            <pc:sldMk cId="3223745799" sldId="274"/>
            <ac:cxnSpMk id="18" creationId="{378FABDD-8BDD-9F4B-A455-DCDC109A7B97}"/>
          </ac:cxnSpMkLst>
        </pc:cxnChg>
        <pc:cxnChg chg="add mod">
          <ac:chgData name="SONG, Qingyu" userId="498998f4-7f18-4549-a740-dcfb6e1e3d22" providerId="ADAL" clId="{BA60B16A-CD11-804F-A14F-0F10531AA825}" dt="2022-03-08T11:13:24.756" v="408" actId="1076"/>
          <ac:cxnSpMkLst>
            <pc:docMk/>
            <pc:sldMk cId="3223745799" sldId="274"/>
            <ac:cxnSpMk id="21" creationId="{CD842E69-C352-0345-87E4-B15A05FCD4F1}"/>
          </ac:cxnSpMkLst>
        </pc:cxnChg>
        <pc:cxnChg chg="add mod">
          <ac:chgData name="SONG, Qingyu" userId="498998f4-7f18-4549-a740-dcfb6e1e3d22" providerId="ADAL" clId="{BA60B16A-CD11-804F-A14F-0F10531AA825}" dt="2022-03-08T11:13:24.756" v="408" actId="1076"/>
          <ac:cxnSpMkLst>
            <pc:docMk/>
            <pc:sldMk cId="3223745799" sldId="274"/>
            <ac:cxnSpMk id="26" creationId="{4CFAA787-6274-4244-8C99-DED76A7E0635}"/>
          </ac:cxnSpMkLst>
        </pc:cxnChg>
        <pc:cxnChg chg="add mod">
          <ac:chgData name="SONG, Qingyu" userId="498998f4-7f18-4549-a740-dcfb6e1e3d22" providerId="ADAL" clId="{BA60B16A-CD11-804F-A14F-0F10531AA825}" dt="2022-03-08T11:13:24.756" v="408" actId="1076"/>
          <ac:cxnSpMkLst>
            <pc:docMk/>
            <pc:sldMk cId="3223745799" sldId="274"/>
            <ac:cxnSpMk id="36" creationId="{FA1CCB4E-62C5-F94C-B20C-CA5228848170}"/>
          </ac:cxnSpMkLst>
        </pc:cxnChg>
        <pc:cxnChg chg="add mod">
          <ac:chgData name="SONG, Qingyu" userId="498998f4-7f18-4549-a740-dcfb6e1e3d22" providerId="ADAL" clId="{BA60B16A-CD11-804F-A14F-0F10531AA825}" dt="2022-03-08T11:13:24.756" v="408" actId="1076"/>
          <ac:cxnSpMkLst>
            <pc:docMk/>
            <pc:sldMk cId="3223745799" sldId="274"/>
            <ac:cxnSpMk id="37" creationId="{19EADEB6-1277-AD45-A6C7-9C9ECBAEBF4B}"/>
          </ac:cxnSpMkLst>
        </pc:cxnChg>
        <pc:cxnChg chg="add mod">
          <ac:chgData name="SONG, Qingyu" userId="498998f4-7f18-4549-a740-dcfb6e1e3d22" providerId="ADAL" clId="{BA60B16A-CD11-804F-A14F-0F10531AA825}" dt="2022-03-08T11:13:24.756" v="408" actId="1076"/>
          <ac:cxnSpMkLst>
            <pc:docMk/>
            <pc:sldMk cId="3223745799" sldId="274"/>
            <ac:cxnSpMk id="39" creationId="{8E26EB2E-BB47-F340-9565-9501E958D62B}"/>
          </ac:cxnSpMkLst>
        </pc:cxnChg>
        <pc:cxnChg chg="add mod">
          <ac:chgData name="SONG, Qingyu" userId="498998f4-7f18-4549-a740-dcfb6e1e3d22" providerId="ADAL" clId="{BA60B16A-CD11-804F-A14F-0F10531AA825}" dt="2022-03-08T11:13:24.756" v="408" actId="1076"/>
          <ac:cxnSpMkLst>
            <pc:docMk/>
            <pc:sldMk cId="3223745799" sldId="274"/>
            <ac:cxnSpMk id="40" creationId="{2D1DD195-42BD-D248-9102-FF4100F11CF9}"/>
          </ac:cxnSpMkLst>
        </pc:cxnChg>
        <pc:cxnChg chg="add mod">
          <ac:chgData name="SONG, Qingyu" userId="498998f4-7f18-4549-a740-dcfb6e1e3d22" providerId="ADAL" clId="{BA60B16A-CD11-804F-A14F-0F10531AA825}" dt="2022-03-08T11:13:24.756" v="408" actId="1076"/>
          <ac:cxnSpMkLst>
            <pc:docMk/>
            <pc:sldMk cId="3223745799" sldId="274"/>
            <ac:cxnSpMk id="47" creationId="{3166075E-957D-AE4C-8204-1607A326B295}"/>
          </ac:cxnSpMkLst>
        </pc:cxnChg>
      </pc:sldChg>
      <pc:sldChg chg="del">
        <pc:chgData name="SONG, Qingyu" userId="498998f4-7f18-4549-a740-dcfb6e1e3d22" providerId="ADAL" clId="{BA60B16A-CD11-804F-A14F-0F10531AA825}" dt="2022-03-08T10:47:44.521" v="148" actId="2696"/>
        <pc:sldMkLst>
          <pc:docMk/>
          <pc:sldMk cId="442365464" sldId="275"/>
        </pc:sldMkLst>
      </pc:sldChg>
      <pc:sldChg chg="addSp delSp modSp add mod ord">
        <pc:chgData name="SONG, Qingyu" userId="498998f4-7f18-4549-a740-dcfb6e1e3d22" providerId="ADAL" clId="{BA60B16A-CD11-804F-A14F-0F10531AA825}" dt="2022-03-08T16:41:08.350" v="454" actId="20578"/>
        <pc:sldMkLst>
          <pc:docMk/>
          <pc:sldMk cId="3772524970" sldId="275"/>
        </pc:sldMkLst>
        <pc:spChg chg="del">
          <ac:chgData name="SONG, Qingyu" userId="498998f4-7f18-4549-a740-dcfb6e1e3d22" providerId="ADAL" clId="{BA60B16A-CD11-804F-A14F-0F10531AA825}" dt="2022-03-08T13:58:41.058" v="420" actId="478"/>
          <ac:spMkLst>
            <pc:docMk/>
            <pc:sldMk cId="3772524970" sldId="275"/>
            <ac:spMk id="3" creationId="{8F20472D-613F-3748-9CBD-88055CDB4B08}"/>
          </ac:spMkLst>
        </pc:spChg>
        <pc:spChg chg="add del mod">
          <ac:chgData name="SONG, Qingyu" userId="498998f4-7f18-4549-a740-dcfb6e1e3d22" providerId="ADAL" clId="{BA60B16A-CD11-804F-A14F-0F10531AA825}" dt="2022-03-08T13:58:49.078" v="425" actId="478"/>
          <ac:spMkLst>
            <pc:docMk/>
            <pc:sldMk cId="3772524970" sldId="275"/>
            <ac:spMk id="5" creationId="{E89F8EC7-3EE4-E84B-A108-431DEE616CBB}"/>
          </ac:spMkLst>
        </pc:spChg>
        <pc:picChg chg="add mod">
          <ac:chgData name="SONG, Qingyu" userId="498998f4-7f18-4549-a740-dcfb6e1e3d22" providerId="ADAL" clId="{BA60B16A-CD11-804F-A14F-0F10531AA825}" dt="2022-03-08T13:58:51.983" v="426" actId="1076"/>
          <ac:picMkLst>
            <pc:docMk/>
            <pc:sldMk cId="3772524970" sldId="275"/>
            <ac:picMk id="6" creationId="{624216D1-84FB-1140-9840-C4EA86DE13FC}"/>
          </ac:picMkLst>
        </pc:picChg>
      </pc:sldChg>
      <pc:sldChg chg="del">
        <pc:chgData name="SONG, Qingyu" userId="498998f4-7f18-4549-a740-dcfb6e1e3d22" providerId="ADAL" clId="{BA60B16A-CD11-804F-A14F-0F10531AA825}" dt="2022-03-08T10:47:45.119" v="149" actId="2696"/>
        <pc:sldMkLst>
          <pc:docMk/>
          <pc:sldMk cId="4278079293" sldId="277"/>
        </pc:sldMkLst>
      </pc:sldChg>
      <pc:sldChg chg="del">
        <pc:chgData name="SONG, Qingyu" userId="498998f4-7f18-4549-a740-dcfb6e1e3d22" providerId="ADAL" clId="{BA60B16A-CD11-804F-A14F-0F10531AA825}" dt="2022-03-08T10:47:45.901" v="150" actId="2696"/>
        <pc:sldMkLst>
          <pc:docMk/>
          <pc:sldMk cId="3882663473" sldId="278"/>
        </pc:sldMkLst>
      </pc:sldChg>
      <pc:sldChg chg="del">
        <pc:chgData name="SONG, Qingyu" userId="498998f4-7f18-4549-a740-dcfb6e1e3d22" providerId="ADAL" clId="{BA60B16A-CD11-804F-A14F-0F10531AA825}" dt="2022-03-08T10:47:46.919" v="151" actId="2696"/>
        <pc:sldMkLst>
          <pc:docMk/>
          <pc:sldMk cId="3927078520" sldId="279"/>
        </pc:sldMkLst>
      </pc:sldChg>
      <pc:sldChg chg="del">
        <pc:chgData name="SONG, Qingyu" userId="498998f4-7f18-4549-a740-dcfb6e1e3d22" providerId="ADAL" clId="{BA60B16A-CD11-804F-A14F-0F10531AA825}" dt="2022-03-08T10:47:47.543" v="152" actId="2696"/>
        <pc:sldMkLst>
          <pc:docMk/>
          <pc:sldMk cId="1261831385" sldId="280"/>
        </pc:sldMkLst>
      </pc:sldChg>
      <pc:sldChg chg="del">
        <pc:chgData name="SONG, Qingyu" userId="498998f4-7f18-4549-a740-dcfb6e1e3d22" providerId="ADAL" clId="{BA60B16A-CD11-804F-A14F-0F10531AA825}" dt="2022-03-08T10:47:43.802" v="147" actId="2696"/>
        <pc:sldMkLst>
          <pc:docMk/>
          <pc:sldMk cId="11664182" sldId="281"/>
        </pc:sldMkLst>
      </pc:sldChg>
    </pc:docChg>
  </pc:docChgLst>
  <pc:docChgLst>
    <pc:chgData name="SONG, Qingyu" userId="498998f4-7f18-4549-a740-dcfb6e1e3d22" providerId="ADAL" clId="{A2A67607-707D-9A4B-B498-57C0CB8C6AF6}"/>
    <pc:docChg chg="undo custSel addSld delSld modSld">
      <pc:chgData name="SONG, Qingyu" userId="498998f4-7f18-4549-a740-dcfb6e1e3d22" providerId="ADAL" clId="{A2A67607-707D-9A4B-B498-57C0CB8C6AF6}" dt="2022-01-09T09:39:47.453" v="739" actId="20577"/>
      <pc:docMkLst>
        <pc:docMk/>
      </pc:docMkLst>
      <pc:sldChg chg="modSp mod">
        <pc:chgData name="SONG, Qingyu" userId="498998f4-7f18-4549-a740-dcfb6e1e3d22" providerId="ADAL" clId="{A2A67607-707D-9A4B-B498-57C0CB8C6AF6}" dt="2022-01-09T08:43:56.456" v="166" actId="27636"/>
        <pc:sldMkLst>
          <pc:docMk/>
          <pc:sldMk cId="356419186" sldId="256"/>
        </pc:sldMkLst>
        <pc:spChg chg="mod">
          <ac:chgData name="SONG, Qingyu" userId="498998f4-7f18-4549-a740-dcfb6e1e3d22" providerId="ADAL" clId="{A2A67607-707D-9A4B-B498-57C0CB8C6AF6}" dt="2022-01-09T08:43:56.456" v="166" actId="27636"/>
          <ac:spMkLst>
            <pc:docMk/>
            <pc:sldMk cId="356419186" sldId="256"/>
            <ac:spMk id="3" creationId="{6CEAD46B-2981-B54E-B7BD-5B165BCFE3E7}"/>
          </ac:spMkLst>
        </pc:spChg>
      </pc:sldChg>
      <pc:sldChg chg="modSp mod">
        <pc:chgData name="SONG, Qingyu" userId="498998f4-7f18-4549-a740-dcfb6e1e3d22" providerId="ADAL" clId="{A2A67607-707D-9A4B-B498-57C0CB8C6AF6}" dt="2022-01-09T09:39:47.453" v="739" actId="20577"/>
        <pc:sldMkLst>
          <pc:docMk/>
          <pc:sldMk cId="1947847713" sldId="257"/>
        </pc:sldMkLst>
        <pc:spChg chg="mod">
          <ac:chgData name="SONG, Qingyu" userId="498998f4-7f18-4549-a740-dcfb6e1e3d22" providerId="ADAL" clId="{A2A67607-707D-9A4B-B498-57C0CB8C6AF6}" dt="2022-01-09T08:44:45.239" v="171" actId="20577"/>
          <ac:spMkLst>
            <pc:docMk/>
            <pc:sldMk cId="1947847713" sldId="25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39:47.453" v="739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add mod">
        <pc:chgData name="SONG, Qingyu" userId="498998f4-7f18-4549-a740-dcfb6e1e3d22" providerId="ADAL" clId="{A2A67607-707D-9A4B-B498-57C0CB8C6AF6}" dt="2022-01-09T08:45:17.052" v="215" actId="20577"/>
        <pc:sldMkLst>
          <pc:docMk/>
          <pc:sldMk cId="440415094" sldId="258"/>
        </pc:sldMkLst>
        <pc:spChg chg="mod">
          <ac:chgData name="SONG, Qingyu" userId="498998f4-7f18-4549-a740-dcfb6e1e3d22" providerId="ADAL" clId="{A2A67607-707D-9A4B-B498-57C0CB8C6AF6}" dt="2022-01-09T08:45:00.824" v="186" actId="20577"/>
          <ac:spMkLst>
            <pc:docMk/>
            <pc:sldMk cId="440415094" sldId="25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5:17.052" v="215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new del">
        <pc:chgData name="SONG, Qingyu" userId="498998f4-7f18-4549-a740-dcfb6e1e3d22" providerId="ADAL" clId="{A2A67607-707D-9A4B-B498-57C0CB8C6AF6}" dt="2022-01-09T08:44:50.281" v="173" actId="680"/>
        <pc:sldMkLst>
          <pc:docMk/>
          <pc:sldMk cId="1741813886" sldId="258"/>
        </pc:sldMkLst>
      </pc:sldChg>
      <pc:sldChg chg="modSp add mod">
        <pc:chgData name="SONG, Qingyu" userId="498998f4-7f18-4549-a740-dcfb6e1e3d22" providerId="ADAL" clId="{A2A67607-707D-9A4B-B498-57C0CB8C6AF6}" dt="2022-01-09T08:46:18.147" v="243" actId="123"/>
        <pc:sldMkLst>
          <pc:docMk/>
          <pc:sldMk cId="1573737923" sldId="259"/>
        </pc:sldMkLst>
        <pc:spChg chg="mod">
          <ac:chgData name="SONG, Qingyu" userId="498998f4-7f18-4549-a740-dcfb6e1e3d22" providerId="ADAL" clId="{A2A67607-707D-9A4B-B498-57C0CB8C6AF6}" dt="2022-01-09T08:45:34.361" v="219"/>
          <ac:spMkLst>
            <pc:docMk/>
            <pc:sldMk cId="1573737923" sldId="25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6:18.147" v="243" actId="123"/>
          <ac:spMkLst>
            <pc:docMk/>
            <pc:sldMk cId="1573737923" sldId="259"/>
            <ac:spMk id="3" creationId="{8F20472D-613F-3748-9CBD-88055CDB4B08}"/>
          </ac:spMkLst>
        </pc:spChg>
      </pc:sldChg>
      <pc:sldChg chg="add del">
        <pc:chgData name="SONG, Qingyu" userId="498998f4-7f18-4549-a740-dcfb6e1e3d22" providerId="ADAL" clId="{A2A67607-707D-9A4B-B498-57C0CB8C6AF6}" dt="2022-01-09T08:45:26.162" v="217"/>
        <pc:sldMkLst>
          <pc:docMk/>
          <pc:sldMk cId="2702226723" sldId="259"/>
        </pc:sldMkLst>
      </pc:sldChg>
      <pc:sldChg chg="addSp delSp modSp add mod">
        <pc:chgData name="SONG, Qingyu" userId="498998f4-7f18-4549-a740-dcfb6e1e3d22" providerId="ADAL" clId="{A2A67607-707D-9A4B-B498-57C0CB8C6AF6}" dt="2022-01-09T08:48:11.318" v="252" actId="1076"/>
        <pc:sldMkLst>
          <pc:docMk/>
          <pc:sldMk cId="2648031906" sldId="260"/>
        </pc:sldMkLst>
        <pc:spChg chg="mod">
          <ac:chgData name="SONG, Qingyu" userId="498998f4-7f18-4549-a740-dcfb6e1e3d22" providerId="ADAL" clId="{A2A67607-707D-9A4B-B498-57C0CB8C6AF6}" dt="2022-01-09T08:47:00.476" v="248"/>
          <ac:spMkLst>
            <pc:docMk/>
            <pc:sldMk cId="2648031906" sldId="260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01.560" v="250"/>
          <ac:spMkLst>
            <pc:docMk/>
            <pc:sldMk cId="2648031906" sldId="260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11.318" v="252" actId="1076"/>
          <ac:picMkLst>
            <pc:docMk/>
            <pc:sldMk cId="2648031906" sldId="260"/>
            <ac:picMk id="4" creationId="{E1F1B7FF-0FBF-3D45-81DD-BA45BC44D742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48:40.756" v="255"/>
        <pc:sldMkLst>
          <pc:docMk/>
          <pc:sldMk cId="2279024797" sldId="261"/>
        </pc:sldMkLst>
        <pc:spChg chg="mod">
          <ac:chgData name="SONG, Qingyu" userId="498998f4-7f18-4549-a740-dcfb6e1e3d22" providerId="ADAL" clId="{A2A67607-707D-9A4B-B498-57C0CB8C6AF6}" dt="2022-01-09T08:48:28.653" v="253"/>
          <ac:spMkLst>
            <pc:docMk/>
            <pc:sldMk cId="2279024797" sldId="261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40.756" v="255"/>
          <ac:spMkLst>
            <pc:docMk/>
            <pc:sldMk cId="2279024797" sldId="261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40.756" v="255"/>
          <ac:picMkLst>
            <pc:docMk/>
            <pc:sldMk cId="2279024797" sldId="261"/>
            <ac:picMk id="4" creationId="{E0803F26-69FA-F141-8053-17ADFC76B873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52:22.570" v="367"/>
        <pc:sldMkLst>
          <pc:docMk/>
          <pc:sldMk cId="2946419580" sldId="262"/>
        </pc:sldMkLst>
        <pc:spChg chg="mod">
          <ac:chgData name="SONG, Qingyu" userId="498998f4-7f18-4549-a740-dcfb6e1e3d22" providerId="ADAL" clId="{A2A67607-707D-9A4B-B498-57C0CB8C6AF6}" dt="2022-01-09T08:52:22.570" v="367"/>
          <ac:spMkLst>
            <pc:docMk/>
            <pc:sldMk cId="2946419580" sldId="262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9:04.320" v="257"/>
          <ac:spMkLst>
            <pc:docMk/>
            <pc:sldMk cId="2946419580" sldId="262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8:49:30.001" v="288" actId="1076"/>
          <ac:spMkLst>
            <pc:docMk/>
            <pc:sldMk cId="2946419580" sldId="262"/>
            <ac:spMk id="5" creationId="{99B591B7-0ED3-894C-A352-8477ED74F3BB}"/>
          </ac:spMkLst>
        </pc:spChg>
        <pc:spChg chg="add mod">
          <ac:chgData name="SONG, Qingyu" userId="498998f4-7f18-4549-a740-dcfb6e1e3d22" providerId="ADAL" clId="{A2A67607-707D-9A4B-B498-57C0CB8C6AF6}" dt="2022-01-09T08:49:34.916" v="289" actId="1076"/>
          <ac:spMkLst>
            <pc:docMk/>
            <pc:sldMk cId="2946419580" sldId="262"/>
            <ac:spMk id="6" creationId="{95A8685D-FCCD-1D48-84F7-D47520F09B5B}"/>
          </ac:spMkLst>
        </pc:spChg>
        <pc:picChg chg="add mod">
          <ac:chgData name="SONG, Qingyu" userId="498998f4-7f18-4549-a740-dcfb6e1e3d22" providerId="ADAL" clId="{A2A67607-707D-9A4B-B498-57C0CB8C6AF6}" dt="2022-01-09T08:49:04.320" v="257"/>
          <ac:picMkLst>
            <pc:docMk/>
            <pc:sldMk cId="2946419580" sldId="262"/>
            <ac:picMk id="4" creationId="{8D11AF92-8AD0-444F-83E3-E11532277980}"/>
          </ac:picMkLst>
        </pc:picChg>
      </pc:sldChg>
      <pc:sldChg chg="addSp modSp add mod">
        <pc:chgData name="SONG, Qingyu" userId="498998f4-7f18-4549-a740-dcfb6e1e3d22" providerId="ADAL" clId="{A2A67607-707D-9A4B-B498-57C0CB8C6AF6}" dt="2022-01-09T09:02:56.402" v="628" actId="1076"/>
        <pc:sldMkLst>
          <pc:docMk/>
          <pc:sldMk cId="2477746496" sldId="263"/>
        </pc:sldMkLst>
        <pc:spChg chg="mod">
          <ac:chgData name="SONG, Qingyu" userId="498998f4-7f18-4549-a740-dcfb6e1e3d22" providerId="ADAL" clId="{A2A67607-707D-9A4B-B498-57C0CB8C6AF6}" dt="2022-01-09T08:57:23.226" v="476" actId="20577"/>
          <ac:spMkLst>
            <pc:docMk/>
            <pc:sldMk cId="2477746496" sldId="263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36.805" v="554" actId="14100"/>
          <ac:spMkLst>
            <pc:docMk/>
            <pc:sldMk cId="2477746496" sldId="263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42.462" v="558" actId="403"/>
          <ac:spMkLst>
            <pc:docMk/>
            <pc:sldMk cId="2477746496" sldId="263"/>
            <ac:spMk id="5" creationId="{D0C166B3-D1B0-6A4E-9334-36DA412495C4}"/>
          </ac:spMkLst>
        </pc:spChg>
        <pc:picChg chg="add mod">
          <ac:chgData name="SONG, Qingyu" userId="498998f4-7f18-4549-a740-dcfb6e1e3d22" providerId="ADAL" clId="{A2A67607-707D-9A4B-B498-57C0CB8C6AF6}" dt="2022-01-09T09:02:56.402" v="628" actId="1076"/>
          <ac:picMkLst>
            <pc:docMk/>
            <pc:sldMk cId="2477746496" sldId="263"/>
            <ac:picMk id="4" creationId="{89B148E8-50D7-4542-A495-2257CE9D6A0C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0:55.037" v="585" actId="1036"/>
        <pc:sldMkLst>
          <pc:docMk/>
          <pc:sldMk cId="3355003134" sldId="264"/>
        </pc:sldMkLst>
        <pc:spChg chg="mod">
          <ac:chgData name="SONG, Qingyu" userId="498998f4-7f18-4549-a740-dcfb6e1e3d22" providerId="ADAL" clId="{A2A67607-707D-9A4B-B498-57C0CB8C6AF6}" dt="2022-01-09T08:52:41.807" v="379"/>
          <ac:spMkLst>
            <pc:docMk/>
            <pc:sldMk cId="3355003134" sldId="264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59:52.346" v="535" actId="14100"/>
          <ac:spMkLst>
            <pc:docMk/>
            <pc:sldMk cId="3355003134" sldId="264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50.651" v="567" actId="1036"/>
          <ac:spMkLst>
            <pc:docMk/>
            <pc:sldMk cId="3355003134" sldId="264"/>
            <ac:spMk id="6" creationId="{8B586356-C565-9B40-BF75-839DA7B53FCB}"/>
          </ac:spMkLst>
        </pc:spChg>
        <pc:picChg chg="del">
          <ac:chgData name="SONG, Qingyu" userId="498998f4-7f18-4549-a740-dcfb6e1e3d22" providerId="ADAL" clId="{A2A67607-707D-9A4B-B498-57C0CB8C6AF6}" dt="2022-01-09T08:53:07.781" v="381" actId="478"/>
          <ac:picMkLst>
            <pc:docMk/>
            <pc:sldMk cId="3355003134" sldId="264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0:55.037" v="585" actId="1036"/>
          <ac:picMkLst>
            <pc:docMk/>
            <pc:sldMk cId="3355003134" sldId="264"/>
            <ac:picMk id="5" creationId="{273285BD-3165-3D46-A0CB-9A06242E6EF4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1:01.172" v="602" actId="1036"/>
        <pc:sldMkLst>
          <pc:docMk/>
          <pc:sldMk cId="3781525919" sldId="265"/>
        </pc:sldMkLst>
        <pc:spChg chg="mod">
          <ac:chgData name="SONG, Qingyu" userId="498998f4-7f18-4549-a740-dcfb6e1e3d22" providerId="ADAL" clId="{A2A67607-707D-9A4B-B498-57C0CB8C6AF6}" dt="2022-01-09T08:56:55.874" v="468"/>
          <ac:spMkLst>
            <pc:docMk/>
            <pc:sldMk cId="3781525919" sldId="265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13.333" v="541" actId="14100"/>
          <ac:spMkLst>
            <pc:docMk/>
            <pc:sldMk cId="3781525919" sldId="265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24.761" v="547" actId="404"/>
          <ac:spMkLst>
            <pc:docMk/>
            <pc:sldMk cId="3781525919" sldId="265"/>
            <ac:spMk id="6" creationId="{3B692967-652C-AB4A-9FFE-F0D2464A2DD4}"/>
          </ac:spMkLst>
        </pc:spChg>
        <pc:picChg chg="del">
          <ac:chgData name="SONG, Qingyu" userId="498998f4-7f18-4549-a740-dcfb6e1e3d22" providerId="ADAL" clId="{A2A67607-707D-9A4B-B498-57C0CB8C6AF6}" dt="2022-01-09T08:55:10.406" v="439" actId="478"/>
          <ac:picMkLst>
            <pc:docMk/>
            <pc:sldMk cId="3781525919" sldId="265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1:01.172" v="602" actId="1036"/>
          <ac:picMkLst>
            <pc:docMk/>
            <pc:sldMk cId="3781525919" sldId="265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408" v="466" actId="2696"/>
        <pc:sldMkLst>
          <pc:docMk/>
          <pc:sldMk cId="1610562717" sldId="266"/>
        </pc:sldMkLst>
      </pc:sldChg>
      <pc:sldChg chg="addSp delSp modSp add mod">
        <pc:chgData name="SONG, Qingyu" userId="498998f4-7f18-4549-a740-dcfb6e1e3d22" providerId="ADAL" clId="{A2A67607-707D-9A4B-B498-57C0CB8C6AF6}" dt="2022-01-09T09:01:29.138" v="610" actId="1076"/>
        <pc:sldMkLst>
          <pc:docMk/>
          <pc:sldMk cId="3863058764" sldId="266"/>
        </pc:sldMkLst>
        <pc:spChg chg="mod">
          <ac:chgData name="SONG, Qingyu" userId="498998f4-7f18-4549-a740-dcfb6e1e3d22" providerId="ADAL" clId="{A2A67607-707D-9A4B-B498-57C0CB8C6AF6}" dt="2022-01-09T08:57:52.495" v="484" actId="20577"/>
          <ac:spMkLst>
            <pc:docMk/>
            <pc:sldMk cId="3863058764" sldId="266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1:24.526" v="609" actId="14100"/>
          <ac:spMkLst>
            <pc:docMk/>
            <pc:sldMk cId="3863058764" sldId="266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1:29.138" v="610" actId="1076"/>
          <ac:spMkLst>
            <pc:docMk/>
            <pc:sldMk cId="3863058764" sldId="266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1:20.609" v="608" actId="1076"/>
          <ac:picMkLst>
            <pc:docMk/>
            <pc:sldMk cId="3863058764" sldId="266"/>
            <ac:picMk id="4" creationId="{A1D5C397-6034-9D41-9BB4-A827A6FAA1BD}"/>
          </ac:picMkLst>
        </pc:picChg>
        <pc:picChg chg="add del">
          <ac:chgData name="SONG, Qingyu" userId="498998f4-7f18-4549-a740-dcfb6e1e3d22" providerId="ADAL" clId="{A2A67607-707D-9A4B-B498-57C0CB8C6AF6}" dt="2022-01-09T08:59:15.791" v="520" actId="478"/>
          <ac:picMkLst>
            <pc:docMk/>
            <pc:sldMk cId="3863058764" sldId="266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926" v="467" actId="2696"/>
        <pc:sldMkLst>
          <pc:docMk/>
          <pc:sldMk cId="2034820447" sldId="267"/>
        </pc:sldMkLst>
      </pc:sldChg>
      <pc:sldChg chg="addSp delSp modSp add mod">
        <pc:chgData name="SONG, Qingyu" userId="498998f4-7f18-4549-a740-dcfb6e1e3d22" providerId="ADAL" clId="{A2A67607-707D-9A4B-B498-57C0CB8C6AF6}" dt="2022-01-09T09:03:51.796" v="655" actId="1037"/>
        <pc:sldMkLst>
          <pc:docMk/>
          <pc:sldMk cId="4271156151" sldId="267"/>
        </pc:sldMkLst>
        <pc:spChg chg="mod">
          <ac:chgData name="SONG, Qingyu" userId="498998f4-7f18-4549-a740-dcfb6e1e3d22" providerId="ADAL" clId="{A2A67607-707D-9A4B-B498-57C0CB8C6AF6}" dt="2022-01-09T09:02:05.389" v="619" actId="20577"/>
          <ac:spMkLst>
            <pc:docMk/>
            <pc:sldMk cId="4271156151" sldId="26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2:19.743" v="620"/>
          <ac:spMkLst>
            <pc:docMk/>
            <pc:sldMk cId="4271156151" sldId="267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2:29.871" v="622" actId="20577"/>
          <ac:spMkLst>
            <pc:docMk/>
            <pc:sldMk cId="4271156151" sldId="267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2:39.138" v="623" actId="478"/>
          <ac:picMkLst>
            <pc:docMk/>
            <pc:sldMk cId="4271156151" sldId="267"/>
            <ac:picMk id="4" creationId="{A1D5C397-6034-9D41-9BB4-A827A6FAA1BD}"/>
          </ac:picMkLst>
        </pc:picChg>
        <pc:picChg chg="add mod">
          <ac:chgData name="SONG, Qingyu" userId="498998f4-7f18-4549-a740-dcfb6e1e3d22" providerId="ADAL" clId="{A2A67607-707D-9A4B-B498-57C0CB8C6AF6}" dt="2022-01-09T09:03:51.796" v="655" actId="1037"/>
          <ac:picMkLst>
            <pc:docMk/>
            <pc:sldMk cId="4271156151" sldId="267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4:30.224" v="673" actId="1076"/>
        <pc:sldMkLst>
          <pc:docMk/>
          <pc:sldMk cId="3168600580" sldId="268"/>
        </pc:sldMkLst>
        <pc:spChg chg="mod">
          <ac:chgData name="SONG, Qingyu" userId="498998f4-7f18-4549-a740-dcfb6e1e3d22" providerId="ADAL" clId="{A2A67607-707D-9A4B-B498-57C0CB8C6AF6}" dt="2022-01-09T09:04:04.507" v="667" actId="20577"/>
          <ac:spMkLst>
            <pc:docMk/>
            <pc:sldMk cId="3168600580" sldId="26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09.928" v="668"/>
          <ac:spMkLst>
            <pc:docMk/>
            <pc:sldMk cId="3168600580" sldId="268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4:14.145" v="669"/>
          <ac:spMkLst>
            <pc:docMk/>
            <pc:sldMk cId="3168600580" sldId="268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4:30.224" v="673" actId="1076"/>
          <ac:picMkLst>
            <pc:docMk/>
            <pc:sldMk cId="3168600580" sldId="268"/>
            <ac:picMk id="4" creationId="{E04675FE-F79E-C645-8EAA-C00F491721EB}"/>
          </ac:picMkLst>
        </pc:picChg>
        <pc:picChg chg="del">
          <ac:chgData name="SONG, Qingyu" userId="498998f4-7f18-4549-a740-dcfb6e1e3d22" providerId="ADAL" clId="{A2A67607-707D-9A4B-B498-57C0CB8C6AF6}" dt="2022-01-09T09:03:55.689" v="656" actId="478"/>
          <ac:picMkLst>
            <pc:docMk/>
            <pc:sldMk cId="3168600580" sldId="268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5:24.298" v="694" actId="1076"/>
        <pc:sldMkLst>
          <pc:docMk/>
          <pc:sldMk cId="1589765134" sldId="269"/>
        </pc:sldMkLst>
        <pc:spChg chg="mod">
          <ac:chgData name="SONG, Qingyu" userId="498998f4-7f18-4549-a740-dcfb6e1e3d22" providerId="ADAL" clId="{A2A67607-707D-9A4B-B498-57C0CB8C6AF6}" dt="2022-01-09T09:04:45.920" v="676"/>
          <ac:spMkLst>
            <pc:docMk/>
            <pc:sldMk cId="1589765134" sldId="26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55.810" v="687" actId="20577"/>
          <ac:spMkLst>
            <pc:docMk/>
            <pc:sldMk cId="1589765134" sldId="269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5:09.254" v="690"/>
          <ac:spMkLst>
            <pc:docMk/>
            <pc:sldMk cId="1589765134" sldId="269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5:18.814" v="691" actId="478"/>
          <ac:picMkLst>
            <pc:docMk/>
            <pc:sldMk cId="1589765134" sldId="269"/>
            <ac:picMk id="4" creationId="{E04675FE-F79E-C645-8EAA-C00F491721EB}"/>
          </ac:picMkLst>
        </pc:picChg>
        <pc:picChg chg="add mod">
          <ac:chgData name="SONG, Qingyu" userId="498998f4-7f18-4549-a740-dcfb6e1e3d22" providerId="ADAL" clId="{A2A67607-707D-9A4B-B498-57C0CB8C6AF6}" dt="2022-01-09T09:05:24.298" v="694" actId="1076"/>
          <ac:picMkLst>
            <pc:docMk/>
            <pc:sldMk cId="1589765134" sldId="269"/>
            <ac:picMk id="5" creationId="{7827AB7E-88BC-F041-A7B3-C9FD27A79BE9}"/>
          </ac:picMkLst>
        </pc:picChg>
      </pc:sldChg>
      <pc:sldChg chg="delSp modSp add mod">
        <pc:chgData name="SONG, Qingyu" userId="498998f4-7f18-4549-a740-dcfb6e1e3d22" providerId="ADAL" clId="{A2A67607-707D-9A4B-B498-57C0CB8C6AF6}" dt="2022-01-09T09:17:41.699" v="736"/>
        <pc:sldMkLst>
          <pc:docMk/>
          <pc:sldMk cId="1871005255" sldId="270"/>
        </pc:sldMkLst>
        <pc:spChg chg="mod">
          <ac:chgData name="SONG, Qingyu" userId="498998f4-7f18-4549-a740-dcfb6e1e3d22" providerId="ADAL" clId="{A2A67607-707D-9A4B-B498-57C0CB8C6AF6}" dt="2022-01-09T09:05:37.022" v="695"/>
          <ac:spMkLst>
            <pc:docMk/>
            <pc:sldMk cId="1871005255" sldId="270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7:41.699" v="736"/>
          <ac:spMkLst>
            <pc:docMk/>
            <pc:sldMk cId="1871005255" sldId="270"/>
            <ac:spMk id="3" creationId="{8F20472D-613F-3748-9CBD-88055CDB4B08}"/>
          </ac:spMkLst>
        </pc:spChg>
        <pc:spChg chg="del mod">
          <ac:chgData name="SONG, Qingyu" userId="498998f4-7f18-4549-a740-dcfb6e1e3d22" providerId="ADAL" clId="{A2A67607-707D-9A4B-B498-57C0CB8C6AF6}" dt="2022-01-09T09:07:05.309" v="699" actId="478"/>
          <ac:spMkLst>
            <pc:docMk/>
            <pc:sldMk cId="1871005255" sldId="270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7:02.226" v="697" actId="478"/>
          <ac:picMkLst>
            <pc:docMk/>
            <pc:sldMk cId="1871005255" sldId="270"/>
            <ac:picMk id="4" creationId="{E04675FE-F79E-C645-8EAA-C00F491721EB}"/>
          </ac:picMkLst>
        </pc:picChg>
      </pc:sldChg>
      <pc:sldChg chg="modSp add mod">
        <pc:chgData name="SONG, Qingyu" userId="498998f4-7f18-4549-a740-dcfb6e1e3d22" providerId="ADAL" clId="{A2A67607-707D-9A4B-B498-57C0CB8C6AF6}" dt="2022-01-09T09:10:29.220" v="720" actId="403"/>
        <pc:sldMkLst>
          <pc:docMk/>
          <pc:sldMk cId="616564471" sldId="271"/>
        </pc:sldMkLst>
        <pc:spChg chg="mod">
          <ac:chgData name="SONG, Qingyu" userId="498998f4-7f18-4549-a740-dcfb6e1e3d22" providerId="ADAL" clId="{A2A67607-707D-9A4B-B498-57C0CB8C6AF6}" dt="2022-01-09T09:08:29.862" v="701"/>
          <ac:spMkLst>
            <pc:docMk/>
            <pc:sldMk cId="616564471" sldId="271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0:29.220" v="720" actId="403"/>
          <ac:spMkLst>
            <pc:docMk/>
            <pc:sldMk cId="616564471" sldId="271"/>
            <ac:spMk id="3" creationId="{8F20472D-613F-3748-9CBD-88055CDB4B08}"/>
          </ac:spMkLst>
        </pc:spChg>
      </pc:sldChg>
      <pc:sldChg chg="addSp delSp modSp new mod">
        <pc:chgData name="SONG, Qingyu" userId="498998f4-7f18-4549-a740-dcfb6e1e3d22" providerId="ADAL" clId="{A2A67607-707D-9A4B-B498-57C0CB8C6AF6}" dt="2022-01-09T09:11:07.645" v="730" actId="1076"/>
        <pc:sldMkLst>
          <pc:docMk/>
          <pc:sldMk cId="3216618933" sldId="272"/>
        </pc:sldMkLst>
        <pc:spChg chg="del">
          <ac:chgData name="SONG, Qingyu" userId="498998f4-7f18-4549-a740-dcfb6e1e3d22" providerId="ADAL" clId="{A2A67607-707D-9A4B-B498-57C0CB8C6AF6}" dt="2022-01-09T09:10:47.797" v="722" actId="478"/>
          <ac:spMkLst>
            <pc:docMk/>
            <pc:sldMk cId="3216618933" sldId="272"/>
            <ac:spMk id="2" creationId="{900EDBAF-B262-2241-AC45-A243A09C313B}"/>
          </ac:spMkLst>
        </pc:spChg>
        <pc:spChg chg="del">
          <ac:chgData name="SONG, Qingyu" userId="498998f4-7f18-4549-a740-dcfb6e1e3d22" providerId="ADAL" clId="{A2A67607-707D-9A4B-B498-57C0CB8C6AF6}" dt="2022-01-09T09:10:50.341" v="723" actId="478"/>
          <ac:spMkLst>
            <pc:docMk/>
            <pc:sldMk cId="3216618933" sldId="272"/>
            <ac:spMk id="3" creationId="{CE685DE1-EC4A-014A-BCA4-FAC5A190BA84}"/>
          </ac:spMkLst>
        </pc:spChg>
        <pc:spChg chg="add mod">
          <ac:chgData name="SONG, Qingyu" userId="498998f4-7f18-4549-a740-dcfb6e1e3d22" providerId="ADAL" clId="{A2A67607-707D-9A4B-B498-57C0CB8C6AF6}" dt="2022-01-09T09:11:07.645" v="730" actId="1076"/>
          <ac:spMkLst>
            <pc:docMk/>
            <pc:sldMk cId="3216618933" sldId="272"/>
            <ac:spMk id="4" creationId="{A8D2CAE8-E323-A14E-A62F-188A25405FEA}"/>
          </ac:spMkLst>
        </pc:spChg>
      </pc:sldChg>
    </pc:docChg>
  </pc:docChgLst>
  <pc:docChgLst>
    <pc:chgData name="DING, Wenlong" userId="2462c282-915a-45d3-817d-b87203e0e2e0" providerId="ADAL" clId="{0BF0843C-4B37-9C4F-84B6-241297B0C5D6}"/>
    <pc:docChg chg="undo custSel modSld">
      <pc:chgData name="DING, Wenlong" userId="2462c282-915a-45d3-817d-b87203e0e2e0" providerId="ADAL" clId="{0BF0843C-4B37-9C4F-84B6-241297B0C5D6}" dt="2023-03-22T15:17:29.457" v="81" actId="20577"/>
      <pc:docMkLst>
        <pc:docMk/>
      </pc:docMkLst>
      <pc:sldChg chg="addSp delSp modSp mod">
        <pc:chgData name="DING, Wenlong" userId="2462c282-915a-45d3-817d-b87203e0e2e0" providerId="ADAL" clId="{0BF0843C-4B37-9C4F-84B6-241297B0C5D6}" dt="2023-03-22T15:17:29.457" v="81" actId="20577"/>
        <pc:sldMkLst>
          <pc:docMk/>
          <pc:sldMk cId="3370445712" sldId="277"/>
        </pc:sldMkLst>
        <pc:spChg chg="add del mod">
          <ac:chgData name="DING, Wenlong" userId="2462c282-915a-45d3-817d-b87203e0e2e0" providerId="ADAL" clId="{0BF0843C-4B37-9C4F-84B6-241297B0C5D6}" dt="2023-03-22T15:17:29.457" v="81" actId="20577"/>
          <ac:spMkLst>
            <pc:docMk/>
            <pc:sldMk cId="3370445712" sldId="277"/>
            <ac:spMk id="15" creationId="{45C79BA1-37A3-5741-B0A1-E64646E4283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81B1-2540-6743-ABB4-0E292A122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AD417-B984-E443-AB4F-C92143CD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06C3-5569-404A-A00F-D4521490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AC1B-9F9B-7C4C-AD2B-75AB8387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0CFE-8FE9-EB4E-A8E1-AE36C51E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CAB9-FB2B-C540-B5C7-A162BB5F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419EE-DACB-ED41-9BC3-137129D6F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D66E-AA24-0A49-872D-17B77856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7280-38D0-E542-8CFE-089B78DF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1198-80CE-3D48-8EEE-D994007D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F88F6-3858-2147-8565-3ABE064AB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9688-6666-4A47-AB44-B55E2BF0E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EBA88-1DD5-DC4A-AFB4-8B03BBD4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944A-C4EB-B943-8190-BF118811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4696-702A-BD44-9A3C-F8C85C27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5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011E-DCDE-C342-A56C-2EAC9B22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A12E-F58F-7A41-BFC0-F72ABF92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EBF6-8755-7E49-B0D7-FB2F3BB9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A0E9-4BD6-7644-BA8D-7470DF76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FEFB-6605-6C41-87AB-0F5AA21F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2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4326-D9A3-1A44-8452-04D5A488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07CA1-149F-4C4E-8D54-13D1A925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52F9-B0E8-F941-8A14-1BEB86F9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F3F9B-475A-C14C-A0E3-E96F9ED3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E635-695A-2C43-855F-CF2C41BD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2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479-481A-0E49-8D52-0BE021ED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41EA-D1C3-8E4A-B80B-8390B466F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E356B-D1EA-5247-B0F3-0476CB93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A32C0-D4EC-FD47-BD75-CDDACA44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B967-A303-124B-BA06-4BAEC049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EAE9-F2F8-7E42-9BF7-5A60A32A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0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2CE6-C39C-9045-94F8-9B43CA9D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926E9-9778-2846-B43B-4A7267120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96341-9374-DF4E-B9F6-A94758E38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E4306-B762-C746-B6F4-16DFD70CB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04D85-B6B3-0A42-925A-38933F782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CA7DE-DF2D-DD4B-8D9A-4B40F820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E122F-5BD1-454E-A133-FE0AB5CD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3D25-9E17-0044-9543-53299894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4217-17EF-3B45-93F5-B23C5414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CDDD4-A221-CE49-9EB3-456758E5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879A2-4394-CD4B-9263-3DDC707A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ECC98-0E91-594B-AC7F-127A4DD3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70CAD-9D94-0544-90C0-985EDEA9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39153-BA93-C64C-B9BC-ECAD2417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EC52B-8EB5-C146-B069-115FF804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9339-BB2A-AB4C-A011-36281FB8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9FD2-C72C-D746-8FEF-4B09D248F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212A7-AD11-0642-87B6-8FC8A5763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EE618-4BEB-D848-A755-D0B3815B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F7CBA-7A19-1743-9814-DDBE48E6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F1DF5-1759-1846-85A4-293FE906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E6E1-ED4F-1D4C-B60C-89E3D8EF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6747D-0A18-D14E-9E1F-8914CD611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873C7-5733-564B-AEBA-F2F0FEFCC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7B211-4DF6-9442-9953-6292F187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0981E-2ABE-7048-AC75-D8C84772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66DC9-3D33-FE44-A5E3-A0B734DF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3DFB7-9581-4D48-AAE2-C1752931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3503A-E2B1-0944-B035-77EF7A94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E476-F670-2B47-81DC-675E7D1F7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905D-C0C4-D040-B3F5-79CCA23FA4E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F1A25-0D30-0E4C-A201-3259214D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BE1C-D630-6544-8677-F74CB5078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5C1B-43BC-8B40-A7BE-D3C3F3D8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674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/>
              <a:t>CSCI 4430 - Spring 2</a:t>
            </a:r>
            <a:r>
              <a:rPr lang="en-US" altLang="zh-CN" sz="6600" b="1" dirty="0"/>
              <a:t>3</a:t>
            </a:r>
            <a:endParaRPr lang="en-US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AD46B-2981-B54E-B7BD-5B165BCFE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281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/>
              <a:t>Tutorial </a:t>
            </a:r>
            <a:r>
              <a:rPr lang="en-US" altLang="zh-CN" sz="3600" b="1" dirty="0"/>
              <a:t>8</a:t>
            </a:r>
            <a:endParaRPr lang="en-US" sz="3600" b="1" dirty="0"/>
          </a:p>
          <a:p>
            <a:endParaRPr lang="en-US" sz="3600" b="1" dirty="0"/>
          </a:p>
          <a:p>
            <a:pPr algn="r"/>
            <a:r>
              <a:rPr lang="en-US" sz="2000" b="1" dirty="0"/>
              <a:t>Credits to </a:t>
            </a:r>
            <a:r>
              <a:rPr lang="en-US" altLang="zh-CN" sz="2000" b="1" dirty="0"/>
              <a:t>CUHK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CSCI</a:t>
            </a:r>
            <a:r>
              <a:rPr lang="en-US" sz="2000" b="1" dirty="0"/>
              <a:t> </a:t>
            </a:r>
            <a:r>
              <a:rPr lang="en-US" altLang="zh-CN" sz="2000" b="1" dirty="0"/>
              <a:t>4430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Spring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2020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Tutorial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03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0C243-66EE-9844-B6C9-297837E8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9BED88-AA1D-3144-ABB6-9C775BCC2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E75CF8-AB32-A941-A3CC-E6E521E3A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27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UDP</a:t>
            </a:r>
            <a:r>
              <a:rPr lang="zh-CN" altLang="en-US" b="1" dirty="0"/>
              <a:t> </a:t>
            </a:r>
            <a:r>
              <a:rPr lang="en-US" b="1" dirty="0"/>
              <a:t>Socket Programming: Server bind()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54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/>
              <a:t>Bind an address to a socket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285BD-3165-3D46-A0CB-9A06242E6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74" y="2674261"/>
            <a:ext cx="9791631" cy="8022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B5B167-BABC-889F-07CF-759B9A721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31" y="3714888"/>
            <a:ext cx="8471740" cy="175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03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UDP</a:t>
            </a:r>
            <a:r>
              <a:rPr lang="zh-CN" altLang="en-US" b="1" dirty="0"/>
              <a:t> </a:t>
            </a:r>
            <a:r>
              <a:rPr lang="en-US" b="1" dirty="0"/>
              <a:t>Socket Programming: </a:t>
            </a:r>
            <a:r>
              <a:rPr lang="en-US" b="1" dirty="0" err="1"/>
              <a:t>send</a:t>
            </a:r>
            <a:r>
              <a:rPr lang="en-US" altLang="zh-CN" b="1" dirty="0" err="1"/>
              <a:t>to</a:t>
            </a:r>
            <a:r>
              <a:rPr lang="en-US" b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/>
              <a:t>Send a message on a socket</a:t>
            </a:r>
            <a:endParaRPr 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F487B-7756-ED42-B4BF-477064994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51" y="2676298"/>
            <a:ext cx="10072351" cy="10791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AD4A55B-858D-D699-AE12-B12564B1E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44957"/>
            <a:ext cx="10136491" cy="132406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FB89985-5CCB-0C1E-35E9-B8F4FF0335C6}"/>
              </a:ext>
            </a:extLst>
          </p:cNvPr>
          <p:cNvSpPr txBox="1"/>
          <p:nvPr/>
        </p:nvSpPr>
        <p:spPr>
          <a:xfrm>
            <a:off x="966951" y="5487012"/>
            <a:ext cx="198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Return: sent length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600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UDP</a:t>
            </a:r>
            <a:r>
              <a:rPr lang="zh-CN" altLang="en-US" b="1" dirty="0"/>
              <a:t> </a:t>
            </a:r>
            <a:r>
              <a:rPr lang="en-US" b="1" dirty="0"/>
              <a:t>Socket Programming: </a:t>
            </a:r>
            <a:r>
              <a:rPr lang="en-US" b="1" dirty="0" err="1"/>
              <a:t>recv</a:t>
            </a:r>
            <a:r>
              <a:rPr lang="en-US" altLang="zh-CN" b="1" dirty="0" err="1"/>
              <a:t>from</a:t>
            </a:r>
            <a:r>
              <a:rPr lang="en-US" b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Receive a message on a socket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20AB0F-70A8-E64E-B92F-BF8829BAA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1900"/>
            <a:ext cx="10343665" cy="12067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DC837E-E86C-3176-619A-99A5595E4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28661"/>
            <a:ext cx="10002703" cy="142240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3C6E95F-0E3A-F98D-E607-2F416F30CCFA}"/>
              </a:ext>
            </a:extLst>
          </p:cNvPr>
          <p:cNvSpPr txBox="1"/>
          <p:nvPr/>
        </p:nvSpPr>
        <p:spPr>
          <a:xfrm>
            <a:off x="838200" y="5552753"/>
            <a:ext cx="238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Return: received length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765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UDP</a:t>
            </a:r>
            <a:r>
              <a:rPr lang="zh-CN" altLang="en-US" b="1" dirty="0"/>
              <a:t> </a:t>
            </a:r>
            <a:r>
              <a:rPr lang="en-US" b="1" dirty="0"/>
              <a:t>Socket Programming:</a:t>
            </a:r>
            <a:r>
              <a:rPr lang="zh-CN" altLang="en-US" b="1" dirty="0"/>
              <a:t> </a:t>
            </a:r>
            <a:r>
              <a:rPr lang="en-US" altLang="zh-CN" b="1" dirty="0"/>
              <a:t>A</a:t>
            </a:r>
            <a:r>
              <a:rPr lang="zh-CN" altLang="en-US" b="1" dirty="0"/>
              <a:t> </a:t>
            </a:r>
            <a:r>
              <a:rPr lang="en-US" altLang="zh-CN" b="1" dirty="0"/>
              <a:t>Demo</a:t>
            </a:r>
            <a:endParaRPr lang="en-US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F42A21-3874-5AB4-B49A-0D0075D2C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43548"/>
          </a:xfrm>
        </p:spPr>
        <p:txBody>
          <a:bodyPr>
            <a:norm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language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released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Github</a:t>
            </a:r>
            <a:r>
              <a:rPr lang="zh-CN" altLang="en-US" dirty="0"/>
              <a:t> </a:t>
            </a:r>
            <a:r>
              <a:rPr lang="en-US" altLang="zh-CN" dirty="0"/>
              <a:t>Webpage.</a:t>
            </a:r>
          </a:p>
        </p:txBody>
      </p:sp>
    </p:spTree>
    <p:extLst>
      <p:ext uri="{BB962C8B-B14F-4D97-AF65-F5344CB8AC3E}">
        <p14:creationId xmlns:p14="http://schemas.microsoft.com/office/powerpoint/2010/main" val="1194475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2CAE8-E323-A14E-A62F-188A25405FEA}"/>
              </a:ext>
            </a:extLst>
          </p:cNvPr>
          <p:cNvSpPr/>
          <p:nvPr/>
        </p:nvSpPr>
        <p:spPr>
          <a:xfrm>
            <a:off x="5432260" y="3167390"/>
            <a:ext cx="13274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2166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/>
        </p:nvSpPr>
        <p:spPr>
          <a:xfrm>
            <a:off x="838200" y="523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Assignment </a:t>
            </a:r>
            <a:r>
              <a:rPr lang="en-US" altLang="zh-CN" b="1" dirty="0"/>
              <a:t>3</a:t>
            </a:r>
            <a:r>
              <a:rPr lang="zh-CN" altLang="en-US" b="1" dirty="0"/>
              <a:t> </a:t>
            </a:r>
            <a:r>
              <a:rPr lang="en-US" altLang="zh-CN" b="1" dirty="0"/>
              <a:t>will be released by this week</a:t>
            </a:r>
            <a:endParaRPr lang="en-US" b="1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/>
        </p:nvSpPr>
        <p:spPr>
          <a:xfrm>
            <a:off x="838200" y="198358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cs typeface="Calibri"/>
              </a:rPr>
              <a:t>Maintain</a:t>
            </a:r>
            <a:r>
              <a:rPr lang="zh-CN" altLang="en-US" sz="3200" dirty="0">
                <a:cs typeface="Calibri"/>
              </a:rPr>
              <a:t> </a:t>
            </a:r>
            <a:r>
              <a:rPr lang="en-US" altLang="zh-CN" sz="3200" dirty="0">
                <a:cs typeface="Calibri"/>
              </a:rPr>
              <a:t>grouping</a:t>
            </a:r>
            <a:r>
              <a:rPr lang="zh-CN" altLang="en-US" sz="3200" dirty="0">
                <a:cs typeface="Calibri"/>
              </a:rPr>
              <a:t> </a:t>
            </a:r>
            <a:r>
              <a:rPr lang="en-US" altLang="zh-CN" sz="3200" dirty="0">
                <a:cs typeface="Calibri"/>
              </a:rPr>
              <a:t>in</a:t>
            </a:r>
            <a:r>
              <a:rPr lang="zh-CN" altLang="en-US" sz="3200" dirty="0">
                <a:cs typeface="Calibri"/>
              </a:rPr>
              <a:t> </a:t>
            </a:r>
            <a:r>
              <a:rPr lang="en-US" altLang="zh-CN" sz="3200" dirty="0">
                <a:cs typeface="Calibri"/>
              </a:rPr>
              <a:t>Assignment</a:t>
            </a:r>
            <a:r>
              <a:rPr lang="zh-CN" altLang="en-US" sz="3200" dirty="0">
                <a:cs typeface="Calibri"/>
              </a:rPr>
              <a:t> </a:t>
            </a:r>
            <a:r>
              <a:rPr lang="en-US" altLang="zh-CN" sz="3200" dirty="0">
                <a:cs typeface="Calibri"/>
              </a:rPr>
              <a:t>2.</a:t>
            </a:r>
            <a:endParaRPr lang="en-US" sz="3200" dirty="0">
              <a:cs typeface="Calibri"/>
            </a:endParaRPr>
          </a:p>
          <a:p>
            <a:r>
              <a:rPr lang="en-US" sz="3200" dirty="0">
                <a:cs typeface="Calibri"/>
              </a:rPr>
              <a:t>T</a:t>
            </a:r>
            <a:r>
              <a:rPr lang="en-US" altLang="zh-CN" sz="3200" dirty="0">
                <a:cs typeface="Calibri"/>
              </a:rPr>
              <a:t>his</a:t>
            </a:r>
            <a:r>
              <a:rPr lang="zh-CN" altLang="en-US" sz="3200" dirty="0">
                <a:cs typeface="Calibri"/>
              </a:rPr>
              <a:t> </a:t>
            </a:r>
            <a:r>
              <a:rPr lang="en-US" altLang="zh-CN" sz="3200" dirty="0">
                <a:cs typeface="Calibri"/>
              </a:rPr>
              <a:t>assignment</a:t>
            </a:r>
            <a:r>
              <a:rPr lang="zh-CN" altLang="en-US" sz="3200" dirty="0">
                <a:cs typeface="Calibri"/>
              </a:rPr>
              <a:t> </a:t>
            </a:r>
            <a:r>
              <a:rPr lang="en-US" altLang="zh-CN" sz="3200" dirty="0">
                <a:cs typeface="Calibri"/>
              </a:rPr>
              <a:t>requires</a:t>
            </a:r>
            <a:r>
              <a:rPr lang="zh-CN" altLang="en-US" sz="3200" dirty="0">
                <a:cs typeface="Calibri"/>
              </a:rPr>
              <a:t> </a:t>
            </a:r>
            <a:r>
              <a:rPr lang="en-US" altLang="zh-CN" sz="3200" dirty="0">
                <a:cs typeface="Calibri"/>
              </a:rPr>
              <a:t>to</a:t>
            </a:r>
            <a:r>
              <a:rPr lang="zh-CN" altLang="en-US" sz="3200" dirty="0">
                <a:cs typeface="Calibri"/>
              </a:rPr>
              <a:t> </a:t>
            </a:r>
            <a:r>
              <a:rPr lang="en-US" altLang="zh-CN" sz="3200" dirty="0">
                <a:cs typeface="Calibri"/>
              </a:rPr>
              <a:t>implement</a:t>
            </a:r>
            <a:r>
              <a:rPr lang="zh-CN" altLang="en-US" sz="3200" dirty="0">
                <a:cs typeface="Calibri"/>
              </a:rPr>
              <a:t> </a:t>
            </a:r>
            <a:r>
              <a:rPr lang="en-US" altLang="zh-CN" sz="3200" dirty="0">
                <a:cs typeface="Calibri"/>
              </a:rPr>
              <a:t>reliable</a:t>
            </a:r>
            <a:r>
              <a:rPr lang="zh-CN" altLang="en-US" sz="3200" dirty="0">
                <a:cs typeface="Calibri"/>
              </a:rPr>
              <a:t> </a:t>
            </a:r>
            <a:r>
              <a:rPr lang="en-US" altLang="zh-CN" sz="3200" dirty="0">
                <a:cs typeface="Calibri"/>
              </a:rPr>
              <a:t>data</a:t>
            </a:r>
            <a:r>
              <a:rPr lang="zh-CN" altLang="en-US" sz="3200" dirty="0">
                <a:cs typeface="Calibri"/>
              </a:rPr>
              <a:t> </a:t>
            </a:r>
            <a:r>
              <a:rPr lang="en-US" altLang="zh-CN" sz="3200" dirty="0">
                <a:cs typeface="Calibri"/>
              </a:rPr>
              <a:t>transfer</a:t>
            </a:r>
            <a:r>
              <a:rPr lang="zh-CN" altLang="en-US" sz="3200" dirty="0">
                <a:cs typeface="Calibri"/>
              </a:rPr>
              <a:t> </a:t>
            </a:r>
            <a:r>
              <a:rPr lang="en-US" altLang="zh-CN" sz="3200" dirty="0">
                <a:cs typeface="Calibri"/>
              </a:rPr>
              <a:t>using</a:t>
            </a:r>
            <a:r>
              <a:rPr lang="zh-CN" altLang="en-US" sz="3200" dirty="0">
                <a:cs typeface="Calibri"/>
              </a:rPr>
              <a:t> </a:t>
            </a:r>
            <a:r>
              <a:rPr lang="en-US" altLang="zh-CN" sz="3200" dirty="0">
                <a:cs typeface="Calibri"/>
              </a:rPr>
              <a:t>UDP</a:t>
            </a:r>
            <a:r>
              <a:rPr lang="zh-CN" altLang="en-US" sz="3200" dirty="0">
                <a:cs typeface="Calibri"/>
              </a:rPr>
              <a:t> </a:t>
            </a:r>
            <a:r>
              <a:rPr lang="en-US" altLang="zh-CN" sz="3200" dirty="0">
                <a:cs typeface="Calibri"/>
              </a:rPr>
              <a:t>programming.</a:t>
            </a:r>
            <a:r>
              <a:rPr lang="zh-CN" altLang="en-US" sz="3200" dirty="0">
                <a:cs typeface="Calibri"/>
              </a:rPr>
              <a:t> </a:t>
            </a:r>
            <a:r>
              <a:rPr lang="en-US" altLang="zh-CN" sz="3200" dirty="0">
                <a:cs typeface="Calibri"/>
              </a:rPr>
              <a:t>See</a:t>
            </a:r>
            <a:r>
              <a:rPr lang="zh-CN" altLang="en-US" sz="3200" dirty="0">
                <a:cs typeface="Calibri"/>
              </a:rPr>
              <a:t> </a:t>
            </a:r>
            <a:r>
              <a:rPr lang="en-US" altLang="zh-CN" sz="3200" dirty="0" err="1">
                <a:cs typeface="Calibri"/>
              </a:rPr>
              <a:t>Github</a:t>
            </a:r>
            <a:r>
              <a:rPr lang="zh-CN" altLang="en-US" sz="3200" dirty="0">
                <a:cs typeface="Calibri"/>
              </a:rPr>
              <a:t> </a:t>
            </a:r>
            <a:r>
              <a:rPr lang="en-US" altLang="zh-CN" sz="3200" dirty="0">
                <a:cs typeface="Calibri"/>
              </a:rPr>
              <a:t>Webpage</a:t>
            </a:r>
            <a:r>
              <a:rPr lang="zh-CN" altLang="en-US" sz="3200" dirty="0">
                <a:cs typeface="Calibri"/>
              </a:rPr>
              <a:t> </a:t>
            </a:r>
            <a:r>
              <a:rPr lang="en-US" altLang="zh-CN" sz="3200" dirty="0">
                <a:cs typeface="Calibri"/>
              </a:rPr>
              <a:t>for</a:t>
            </a:r>
            <a:r>
              <a:rPr lang="zh-CN" altLang="en-US" sz="3200" dirty="0">
                <a:cs typeface="Calibri"/>
              </a:rPr>
              <a:t> </a:t>
            </a:r>
            <a:r>
              <a:rPr lang="en-US" altLang="zh-CN" sz="3200" dirty="0">
                <a:cs typeface="Calibri"/>
              </a:rPr>
              <a:t>details.</a:t>
            </a:r>
            <a:endParaRPr lang="en-US" sz="3200" dirty="0">
              <a:cs typeface="Calibri"/>
            </a:endParaRPr>
          </a:p>
          <a:p>
            <a:r>
              <a:rPr lang="en-US" sz="3200" dirty="0">
                <a:cs typeface="Calibri"/>
              </a:rPr>
              <a:t>The </a:t>
            </a:r>
            <a:r>
              <a:rPr lang="en-US" sz="3200" b="1" dirty="0">
                <a:cs typeface="Calibri"/>
              </a:rPr>
              <a:t>deadline</a:t>
            </a:r>
            <a:r>
              <a:rPr lang="en-US" sz="3200" dirty="0">
                <a:cs typeface="Calibri"/>
              </a:rPr>
              <a:t> for </a:t>
            </a:r>
            <a:r>
              <a:rPr lang="en-US" altLang="zh-CN" sz="3200" dirty="0">
                <a:cs typeface="Calibri"/>
              </a:rPr>
              <a:t>Assignment</a:t>
            </a:r>
            <a:r>
              <a:rPr lang="zh-CN" altLang="en-US" sz="3200" dirty="0">
                <a:cs typeface="Calibri"/>
              </a:rPr>
              <a:t> </a:t>
            </a:r>
            <a:r>
              <a:rPr lang="en-US" altLang="zh-CN" sz="3200" dirty="0">
                <a:cs typeface="Calibri"/>
              </a:rPr>
              <a:t>3</a:t>
            </a:r>
            <a:r>
              <a:rPr lang="zh-CN" altLang="en-US" sz="3200" dirty="0">
                <a:cs typeface="Calibri"/>
              </a:rPr>
              <a:t> </a:t>
            </a:r>
            <a:r>
              <a:rPr lang="en-US" sz="3200" dirty="0">
                <a:cs typeface="Calibri"/>
              </a:rPr>
              <a:t>is: </a:t>
            </a:r>
            <a:r>
              <a:rPr lang="en-US" sz="3200" b="1" dirty="0">
                <a:cs typeface="Calibri"/>
              </a:rPr>
              <a:t>23:59:59,</a:t>
            </a:r>
            <a:r>
              <a:rPr lang="zh-CN" altLang="en-US" sz="3200" b="1" dirty="0">
                <a:cs typeface="Calibri"/>
              </a:rPr>
              <a:t> </a:t>
            </a:r>
            <a:r>
              <a:rPr lang="en-US" altLang="zh-CN" sz="3200" b="1" dirty="0">
                <a:cs typeface="Calibri"/>
              </a:rPr>
              <a:t>Apr</a:t>
            </a:r>
            <a:r>
              <a:rPr lang="zh-CN" altLang="en-US" sz="3200" b="1" dirty="0">
                <a:cs typeface="Calibri"/>
              </a:rPr>
              <a:t> </a:t>
            </a:r>
            <a:r>
              <a:rPr lang="en-US" altLang="zh-CN" sz="3200" b="1" dirty="0">
                <a:cs typeface="Calibri"/>
              </a:rPr>
              <a:t>21</a:t>
            </a:r>
            <a:r>
              <a:rPr lang="en-US" sz="3200" b="1" dirty="0">
                <a:cs typeface="Calibri"/>
              </a:rPr>
              <a:t>, 2023</a:t>
            </a:r>
            <a:r>
              <a:rPr lang="en-US" altLang="zh-CN" sz="3200" b="1" dirty="0">
                <a:cs typeface="Calibri"/>
              </a:rPr>
              <a:t>.</a:t>
            </a:r>
            <a:r>
              <a:rPr lang="zh-CN" altLang="en-US" sz="3200" b="1" dirty="0">
                <a:cs typeface="Calibri"/>
              </a:rPr>
              <a:t> </a:t>
            </a:r>
            <a:r>
              <a:rPr lang="en-US" altLang="zh-CN" sz="3200" dirty="0">
                <a:cs typeface="Calibri"/>
              </a:rPr>
              <a:t>Please</a:t>
            </a:r>
            <a:r>
              <a:rPr lang="zh-CN" altLang="en-US" sz="3200" dirty="0">
                <a:cs typeface="Calibri"/>
              </a:rPr>
              <a:t> </a:t>
            </a:r>
            <a:r>
              <a:rPr lang="en-US" altLang="zh-CN" sz="3200" dirty="0">
                <a:cs typeface="Calibri"/>
              </a:rPr>
              <a:t>start</a:t>
            </a:r>
            <a:r>
              <a:rPr lang="zh-CN" altLang="en-US" sz="3200" dirty="0">
                <a:cs typeface="Calibri"/>
              </a:rPr>
              <a:t> </a:t>
            </a:r>
            <a:r>
              <a:rPr lang="en-US" altLang="zh-CN" sz="3200" dirty="0">
                <a:cs typeface="Calibri"/>
              </a:rPr>
              <a:t>early.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044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UDP</a:t>
            </a:r>
            <a:r>
              <a:rPr lang="zh-CN" altLang="en-US" sz="3200" dirty="0"/>
              <a:t> </a:t>
            </a:r>
            <a:r>
              <a:rPr lang="en-US" altLang="zh-CN" sz="3200" dirty="0"/>
              <a:t>Introduction</a:t>
            </a:r>
            <a:endParaRPr lang="en-US" sz="3200" dirty="0"/>
          </a:p>
          <a:p>
            <a:r>
              <a:rPr lang="en-US" sz="3200" dirty="0">
                <a:solidFill>
                  <a:schemeClr val="bg2">
                    <a:lumMod val="90000"/>
                  </a:schemeClr>
                </a:solidFill>
              </a:rPr>
              <a:t>Socket Programming for UDP</a:t>
            </a:r>
          </a:p>
        </p:txBody>
      </p:sp>
    </p:spTree>
    <p:extLst>
      <p:ext uri="{BB962C8B-B14F-4D97-AF65-F5344CB8AC3E}">
        <p14:creationId xmlns:p14="http://schemas.microsoft.com/office/powerpoint/2010/main" val="44041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UDP (User Datagram Protocol)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4216D1-84FB-1140-9840-C4EA86DE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833" y="1690688"/>
            <a:ext cx="8382565" cy="424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2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UDP (User Datagram Protocol)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466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Another transport layer protocol (recall TCP).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Difference from TCP: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TCP guarantees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reliable data </a:t>
            </a:r>
            <a:r>
              <a:rPr lang="en-US" dirty="0"/>
              <a:t>transmission by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establishing connection </a:t>
            </a:r>
            <a:r>
              <a:rPr lang="en-US" dirty="0"/>
              <a:t>between client and server.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UDP is a </a:t>
            </a:r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</a:rPr>
              <a:t>connection-less protocol</a:t>
            </a:r>
            <a:r>
              <a:rPr lang="en-US" dirty="0"/>
              <a:t> which does not establish connection between</a:t>
            </a:r>
            <a:r>
              <a:rPr lang="zh-CN" altLang="en-US" dirty="0"/>
              <a:t> </a:t>
            </a:r>
            <a:r>
              <a:rPr lang="en-US" dirty="0"/>
              <a:t>server and client before transferring data.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zh-CN" dirty="0"/>
              <a:t>Each datagram is handled </a:t>
            </a:r>
            <a:r>
              <a:rPr lang="en-US" altLang="zh-CN" i="1" dirty="0"/>
              <a:t>independently</a:t>
            </a:r>
            <a:r>
              <a:rPr lang="en-US" altLang="zh-CN" dirty="0"/>
              <a:t>. </a:t>
            </a:r>
            <a:endParaRPr lang="en-US" i="1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i="1" dirty="0"/>
              <a:t>No handshaking </a:t>
            </a:r>
            <a:r>
              <a:rPr lang="en-US" dirty="0"/>
              <a:t>between UDP sender and receiver.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Thus, UDP does not guarantee the arrival, arrival order, arrival time and content of the message (unreliable data transmission).</a:t>
            </a:r>
          </a:p>
        </p:txBody>
      </p:sp>
    </p:spTree>
    <p:extLst>
      <p:ext uri="{BB962C8B-B14F-4D97-AF65-F5344CB8AC3E}">
        <p14:creationId xmlns:p14="http://schemas.microsoft.com/office/powerpoint/2010/main" val="157373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TCP</a:t>
            </a:r>
            <a:r>
              <a:rPr lang="zh-CN" altLang="en-US" b="1" dirty="0"/>
              <a:t> </a:t>
            </a:r>
            <a:r>
              <a:rPr lang="en-US" b="1" dirty="0"/>
              <a:t>Socket Programming</a:t>
            </a:r>
            <a:r>
              <a:rPr lang="zh-CN" altLang="en-US" b="1" dirty="0"/>
              <a:t> </a:t>
            </a:r>
            <a:r>
              <a:rPr lang="en-US" altLang="zh-CN" b="1" dirty="0"/>
              <a:t>Workflow</a:t>
            </a:r>
            <a:r>
              <a:rPr lang="en-US" b="1" dirty="0"/>
              <a:t>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11AF92-8AD0-444F-83E3-E11532277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290" y="1825625"/>
            <a:ext cx="5639420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B591B7-0ED3-894C-A352-8477ED74F3BB}"/>
              </a:ext>
            </a:extLst>
          </p:cNvPr>
          <p:cNvSpPr txBox="1"/>
          <p:nvPr/>
        </p:nvSpPr>
        <p:spPr>
          <a:xfrm>
            <a:off x="1436914" y="3708906"/>
            <a:ext cx="1252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8685D-FCCD-1D48-84F7-D47520F09B5B}"/>
              </a:ext>
            </a:extLst>
          </p:cNvPr>
          <p:cNvSpPr txBox="1"/>
          <p:nvPr/>
        </p:nvSpPr>
        <p:spPr>
          <a:xfrm>
            <a:off x="9688285" y="3708906"/>
            <a:ext cx="1147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Client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5F24D3-8B1F-1961-E720-C6DD6DD45BF9}"/>
              </a:ext>
            </a:extLst>
          </p:cNvPr>
          <p:cNvSpPr txBox="1"/>
          <p:nvPr/>
        </p:nvSpPr>
        <p:spPr>
          <a:xfrm>
            <a:off x="5118489" y="4365243"/>
            <a:ext cx="195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Handshakes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of TCP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E5F106-E14D-B234-37A9-DCD1C664BBEF}"/>
              </a:ext>
            </a:extLst>
          </p:cNvPr>
          <p:cNvSpPr txBox="1"/>
          <p:nvPr/>
        </p:nvSpPr>
        <p:spPr>
          <a:xfrm>
            <a:off x="4873324" y="3266655"/>
            <a:ext cx="2561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Listen to connection requirements from client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419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UDP</a:t>
            </a:r>
            <a:r>
              <a:rPr lang="zh-CN" altLang="en-US" b="1" dirty="0"/>
              <a:t> </a:t>
            </a:r>
            <a:r>
              <a:rPr lang="en-US" b="1" dirty="0"/>
              <a:t>Socket Programming</a:t>
            </a:r>
            <a:r>
              <a:rPr lang="zh-CN" altLang="en-US" b="1" dirty="0"/>
              <a:t> </a:t>
            </a:r>
            <a:r>
              <a:rPr lang="en-US" altLang="zh-CN" b="1" dirty="0"/>
              <a:t>Workflow</a:t>
            </a:r>
            <a:r>
              <a:rPr lang="en-US" b="1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591B7-0ED3-894C-A352-8477ED74F3BB}"/>
              </a:ext>
            </a:extLst>
          </p:cNvPr>
          <p:cNvSpPr txBox="1"/>
          <p:nvPr/>
        </p:nvSpPr>
        <p:spPr>
          <a:xfrm>
            <a:off x="1436914" y="3708906"/>
            <a:ext cx="1252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8685D-FCCD-1D48-84F7-D47520F09B5B}"/>
              </a:ext>
            </a:extLst>
          </p:cNvPr>
          <p:cNvSpPr txBox="1"/>
          <p:nvPr/>
        </p:nvSpPr>
        <p:spPr>
          <a:xfrm>
            <a:off x="9688285" y="3708906"/>
            <a:ext cx="1147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Client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470864A-4411-674C-A042-9A6CB30D2435}"/>
              </a:ext>
            </a:extLst>
          </p:cNvPr>
          <p:cNvSpPr/>
          <p:nvPr/>
        </p:nvSpPr>
        <p:spPr>
          <a:xfrm>
            <a:off x="3384969" y="1974465"/>
            <a:ext cx="1513491" cy="37837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socket()</a:t>
            </a:r>
            <a:endParaRPr lang="en-US" sz="20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865BDC3-19D2-F54E-B944-EA941E1DB9B1}"/>
              </a:ext>
            </a:extLst>
          </p:cNvPr>
          <p:cNvSpPr/>
          <p:nvPr/>
        </p:nvSpPr>
        <p:spPr>
          <a:xfrm>
            <a:off x="3384969" y="2694423"/>
            <a:ext cx="1513491" cy="37837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bind()</a:t>
            </a:r>
            <a:endParaRPr lang="en-US" sz="2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E15188-24D4-D84C-87B3-209C952234C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141714" y="2352837"/>
            <a:ext cx="1" cy="3415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E9F56B9-E914-7442-909A-A3D0181D86CC}"/>
              </a:ext>
            </a:extLst>
          </p:cNvPr>
          <p:cNvSpPr/>
          <p:nvPr/>
        </p:nvSpPr>
        <p:spPr>
          <a:xfrm>
            <a:off x="3384969" y="3850562"/>
            <a:ext cx="1513491" cy="378372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2000" dirty="0" err="1"/>
              <a:t>recvfrom</a:t>
            </a:r>
            <a:r>
              <a:rPr lang="en-US" altLang="zh-CN" sz="2000" dirty="0"/>
              <a:t>()</a:t>
            </a:r>
            <a:endParaRPr lang="en-US" sz="20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4541B53-DE3D-A54F-8547-40F4D92913FF}"/>
              </a:ext>
            </a:extLst>
          </p:cNvPr>
          <p:cNvSpPr/>
          <p:nvPr/>
        </p:nvSpPr>
        <p:spPr>
          <a:xfrm>
            <a:off x="3384969" y="5101427"/>
            <a:ext cx="1513491" cy="378372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2000" dirty="0" err="1"/>
              <a:t>sendto</a:t>
            </a:r>
            <a:r>
              <a:rPr lang="en-US" altLang="zh-CN" sz="2000" dirty="0"/>
              <a:t>()</a:t>
            </a:r>
            <a:endParaRPr lang="en-US" sz="20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F2D7433-AE15-4349-AF0E-F834F4EB4B6E}"/>
              </a:ext>
            </a:extLst>
          </p:cNvPr>
          <p:cNvSpPr/>
          <p:nvPr/>
        </p:nvSpPr>
        <p:spPr>
          <a:xfrm>
            <a:off x="3384969" y="5821387"/>
            <a:ext cx="1513491" cy="37837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close()</a:t>
            </a:r>
            <a:endParaRPr lang="en-US" sz="2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ABDD-8BDD-9F4B-A455-DCDC109A7B97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4141715" y="3072795"/>
            <a:ext cx="0" cy="7777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842E69-C352-0345-87E4-B15A05FCD4F1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4141715" y="4228934"/>
            <a:ext cx="0" cy="8724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FAA787-6274-4244-8C99-DED76A7E0635}"/>
              </a:ext>
            </a:extLst>
          </p:cNvPr>
          <p:cNvCxnSpPr>
            <a:cxnSpLocks/>
          </p:cNvCxnSpPr>
          <p:nvPr/>
        </p:nvCxnSpPr>
        <p:spPr>
          <a:xfrm>
            <a:off x="4141715" y="5479799"/>
            <a:ext cx="0" cy="3415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506BA88-9CF0-5045-BC64-6074698F9095}"/>
              </a:ext>
            </a:extLst>
          </p:cNvPr>
          <p:cNvSpPr/>
          <p:nvPr/>
        </p:nvSpPr>
        <p:spPr>
          <a:xfrm>
            <a:off x="7478748" y="3051240"/>
            <a:ext cx="1513491" cy="37837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socket()</a:t>
            </a:r>
            <a:endParaRPr lang="en-US" sz="2000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E4193FA-258C-1347-BA42-B4CFB20B1ECA}"/>
              </a:ext>
            </a:extLst>
          </p:cNvPr>
          <p:cNvSpPr/>
          <p:nvPr/>
        </p:nvSpPr>
        <p:spPr>
          <a:xfrm>
            <a:off x="7478748" y="4081456"/>
            <a:ext cx="1513491" cy="378372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2000" dirty="0" err="1"/>
              <a:t>sendto</a:t>
            </a:r>
            <a:r>
              <a:rPr lang="en-US" altLang="zh-CN" sz="2000" dirty="0"/>
              <a:t>()</a:t>
            </a:r>
            <a:endParaRPr lang="en-US" sz="200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79E6F70-BA71-E148-B3D2-9FCDCF776A10}"/>
              </a:ext>
            </a:extLst>
          </p:cNvPr>
          <p:cNvSpPr/>
          <p:nvPr/>
        </p:nvSpPr>
        <p:spPr>
          <a:xfrm>
            <a:off x="7478747" y="4912241"/>
            <a:ext cx="1513491" cy="378372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2000" dirty="0" err="1"/>
              <a:t>recvfrom</a:t>
            </a:r>
            <a:r>
              <a:rPr lang="en-US" altLang="zh-CN" sz="2000" dirty="0"/>
              <a:t>()</a:t>
            </a:r>
            <a:endParaRPr lang="en-US" sz="20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1CCB4E-62C5-F94C-B20C-CA522884817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235493" y="3429612"/>
            <a:ext cx="1" cy="6518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9EADEB6-1277-AD45-A6C7-9C9ECBAEBF4B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8235493" y="4459828"/>
            <a:ext cx="1" cy="4524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9E1A3EE-5DFD-C44C-8EB6-A23AAF0EE143}"/>
              </a:ext>
            </a:extLst>
          </p:cNvPr>
          <p:cNvSpPr/>
          <p:nvPr/>
        </p:nvSpPr>
        <p:spPr>
          <a:xfrm>
            <a:off x="7478747" y="5632199"/>
            <a:ext cx="1513491" cy="37837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close()</a:t>
            </a:r>
            <a:endParaRPr lang="en-US" sz="2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26EB2E-BB47-F340-9565-9501E958D62B}"/>
              </a:ext>
            </a:extLst>
          </p:cNvPr>
          <p:cNvCxnSpPr>
            <a:cxnSpLocks/>
          </p:cNvCxnSpPr>
          <p:nvPr/>
        </p:nvCxnSpPr>
        <p:spPr>
          <a:xfrm>
            <a:off x="8235492" y="5290613"/>
            <a:ext cx="0" cy="3415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D1DD195-42BD-D248-9102-FF4100F11CF9}"/>
              </a:ext>
            </a:extLst>
          </p:cNvPr>
          <p:cNvCxnSpPr>
            <a:cxnSpLocks/>
            <a:stCxn id="34" idx="1"/>
            <a:endCxn id="15" idx="3"/>
          </p:cNvCxnSpPr>
          <p:nvPr/>
        </p:nvCxnSpPr>
        <p:spPr>
          <a:xfrm flipH="1" flipV="1">
            <a:off x="4898460" y="4039748"/>
            <a:ext cx="2580288" cy="2308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166075E-957D-AE4C-8204-1607A326B295}"/>
              </a:ext>
            </a:extLst>
          </p:cNvPr>
          <p:cNvCxnSpPr>
            <a:cxnSpLocks/>
            <a:stCxn id="16" idx="3"/>
            <a:endCxn id="35" idx="1"/>
          </p:cNvCxnSpPr>
          <p:nvPr/>
        </p:nvCxnSpPr>
        <p:spPr>
          <a:xfrm flipV="1">
            <a:off x="4898460" y="5101427"/>
            <a:ext cx="2580287" cy="1891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745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bg2">
                    <a:lumMod val="90000"/>
                  </a:schemeClr>
                </a:solidFill>
              </a:rPr>
              <a:t>UDP</a:t>
            </a:r>
            <a:r>
              <a:rPr lang="zh-CN" altLang="en-US" sz="32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zh-CN" sz="3200" dirty="0">
                <a:solidFill>
                  <a:schemeClr val="bg2">
                    <a:lumMod val="90000"/>
                  </a:schemeClr>
                </a:solidFill>
              </a:rPr>
              <a:t>Introduction</a:t>
            </a:r>
            <a:endParaRPr lang="en-US" sz="3200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sz="3200" dirty="0"/>
              <a:t>Socket Programming for UDP</a:t>
            </a:r>
          </a:p>
        </p:txBody>
      </p:sp>
    </p:spTree>
    <p:extLst>
      <p:ext uri="{BB962C8B-B14F-4D97-AF65-F5344CB8AC3E}">
        <p14:creationId xmlns:p14="http://schemas.microsoft.com/office/powerpoint/2010/main" val="3045617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UDP</a:t>
            </a:r>
            <a:r>
              <a:rPr lang="zh-CN" altLang="en-US" b="1" dirty="0"/>
              <a:t> </a:t>
            </a:r>
            <a:r>
              <a:rPr lang="en-US" b="1" dirty="0"/>
              <a:t>Socket Programming: socket()</a:t>
            </a:r>
            <a:r>
              <a:rPr lang="zh-CN" altLang="en-US" b="1" dirty="0"/>
              <a:t>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2780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Create a socket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B148E8-50D7-4542-A495-2257CE9D6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90" y="2664241"/>
            <a:ext cx="9616620" cy="6295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67F9A57-4A07-AC45-9724-D39D0347C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88" y="3660567"/>
            <a:ext cx="7719070" cy="17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46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289</Words>
  <Application>Microsoft Macintosh PowerPoint</Application>
  <PresentationFormat>宽屏</PresentationFormat>
  <Paragraphs>53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CSCI 4430 - Spring 23</vt:lpstr>
      <vt:lpstr>PowerPoint 演示文稿</vt:lpstr>
      <vt:lpstr>Outline</vt:lpstr>
      <vt:lpstr>UDP (User Datagram Protocol) </vt:lpstr>
      <vt:lpstr>UDP (User Datagram Protocol) </vt:lpstr>
      <vt:lpstr>TCP Socket Programming Workflow:</vt:lpstr>
      <vt:lpstr>UDP Socket Programming Workflow:</vt:lpstr>
      <vt:lpstr>Outline</vt:lpstr>
      <vt:lpstr>UDP Socket Programming: socket() </vt:lpstr>
      <vt:lpstr>UDP Socket Programming: Server bind()</vt:lpstr>
      <vt:lpstr>UDP Socket Programming: sendto()</vt:lpstr>
      <vt:lpstr>UDP Socket Programming: recvfrom()</vt:lpstr>
      <vt:lpstr>UDP Socket Programming: A Demo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4430 - Spring 22</dc:title>
  <dc:creator>SONG, Qingyu</dc:creator>
  <cp:lastModifiedBy>DING, Wenlong</cp:lastModifiedBy>
  <cp:revision>74</cp:revision>
  <dcterms:created xsi:type="dcterms:W3CDTF">2022-01-09T08:27:06Z</dcterms:created>
  <dcterms:modified xsi:type="dcterms:W3CDTF">2023-03-22T15:17:31Z</dcterms:modified>
</cp:coreProperties>
</file>