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BFFF-8AC7-8806-B1A7-915DE4725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561F5-E2D4-E4BA-8104-9FB79121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6A50A-2DFB-7E52-5570-12090EFB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E06D-E64A-7054-141F-D3A5F56F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A781-3576-E49A-896C-7B4B8ED5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BC88-1F6D-A47F-31CA-2D8940C2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C9CC1-024A-D63B-327B-4229FF73A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C590-5CFC-EC9D-880E-331CFA05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DAD7-324E-A602-4EC6-809919FE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BB04-B478-209C-9C9A-88D7369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05A3A-BE40-4B46-D998-D967B0BE3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318A6-CA15-FFF6-364B-0DE1D416A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05C07-A1C7-8EEE-A4F0-68427B18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39D9C-18DF-B86C-BED4-77197957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2C8B-1C32-94F6-773B-DD2D423E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1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CD45-E869-B00D-6AA3-D655269D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6DAA-9A97-01EE-6A5A-75430AC8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3C1D-560F-E783-BB54-A5D41D9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F9F1-39B6-7BF9-7097-A9527D64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61D7-0A86-29BE-8484-A66305EF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15D9-B11D-2D51-9AFE-FE55BAA1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33162-78CF-4CEA-F0F7-24B6BA1A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0A15F-B736-A088-ECA7-98A4075D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384B-0906-5F80-6B7A-83C901A5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465F-F053-3182-EA4C-97BE244B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95D1-DB75-8FB6-BBCF-44F606E3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F865-1862-46C5-FD23-41DE77F27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9617A-6D8C-2866-9503-4904BFD12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E0A8A-FC57-12F0-75BD-80390DB3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0467C-023D-9549-56B3-38BEFEA8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5E0FA-E0D5-51F8-0FE4-0D47F71D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C4DF-49C7-1125-7348-F0C84A17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D04F3-3F94-4F8F-ABBB-50359EF0F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23069-A004-511C-D75A-9CEB8432E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D5FF9-9621-B43A-3EEA-ABAF35CC0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27782-6471-3895-62C5-0BF30F44C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B40B2-C574-784F-EFD9-585F4742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5261C-CB16-E079-14F5-ECE597E6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E8270-D72C-AA23-B665-95F7A0B3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4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D49D-A43E-2F08-360F-69996543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98482-C244-3D52-F757-B61AE76A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834BC-BCC7-19CA-0122-775D3441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F4E46-D74B-A686-D2D3-84F4C553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DDF6F-AE07-B7B1-095D-068D9713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9A255-2BE2-3F15-0876-B98E1D31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BC227-1A46-5B23-E2F9-0C966D76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2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3C36-01C3-9C89-0AF4-649153DD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4265-022E-99C4-8C21-CDE2EE88C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4DC8-25C5-D2D1-9D3F-EB9D9ED1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E6631-C051-25F7-CDEA-51150D54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AF022-7DDA-FCF2-C6C4-2F0436B3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E910-8B47-C032-72CE-1109B7F8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7081-06E4-A516-C9C0-F826E260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CA8C5-09CE-706B-2CE1-91DE7749A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08290-8684-D81C-F94C-025151017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DE42-4F98-691D-6608-3E3E3430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D9E89-5103-720B-B610-7FCA9CC2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2937C-9CA0-F117-E782-B86FC81B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D67BF4-A73F-1F9E-62BE-66C1C787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F33C4-3E05-E3D5-9F0C-04ED1BEC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94A-E65B-06E3-A2FB-507E32FE6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3243-7A6B-46E5-BEA3-7BD2A996DD5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2F74-34FB-D787-20BC-34B9FD986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5D9D-0546-5FFE-848A-E9DFC050B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E738-CFE0-4DFC-A44E-1F5D820C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6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C398-E9E5-631F-B85A-F6FCA0D0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966" y="262284"/>
            <a:ext cx="8247708" cy="2499023"/>
          </a:xfrm>
        </p:spPr>
        <p:txBody>
          <a:bodyPr/>
          <a:lstStyle/>
          <a:p>
            <a:r>
              <a:rPr lang="ka-GE" sz="1800" dirty="0">
                <a:solidFill>
                  <a:srgbClr val="000000"/>
                </a:solidFill>
                <a:latin typeface="Aptos Display" panose="020F0502020204030204" pitchFamily="34" charset="0"/>
              </a:rPr>
              <a:t>რ</a:t>
            </a:r>
            <a:r>
              <a:rPr lang="ka-GE" sz="1800" b="0" i="0" u="none" strike="noStrike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აარის განსხვავება</a:t>
            </a:r>
            <a:r>
              <a:rPr lang="ka-GE" sz="1800" b="0" i="0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​</a:t>
            </a:r>
            <a:br>
              <a:rPr lang="ka-GE" sz="1800" b="0" i="0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compiler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​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interpered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 </a:t>
            </a:r>
            <a:r>
              <a:rPr lang="ka-GE" sz="1800" b="0" i="0" u="none" strike="noStrike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და</a:t>
            </a:r>
            <a:r>
              <a:rPr lang="ka-GE" sz="1800" b="0" i="0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​</a:t>
            </a:r>
            <a:br>
              <a:rPr lang="ka-GE" sz="1800" b="0" i="0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compiled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​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</a:br>
            <a:r>
              <a:rPr lang="ka-GE" sz="1800" b="0" i="0" u="none" strike="noStrike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ენებს შორის განსხვავება</a:t>
            </a:r>
            <a:r>
              <a:rPr lang="ka-GE" sz="1800" b="0" i="0" dirty="0">
                <a:solidFill>
                  <a:srgbClr val="000000"/>
                </a:solidFill>
                <a:effectLst/>
                <a:latin typeface="Aptos Display" panose="020F050202020403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1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DC40-3FA5-6BB7-1FE3-DAE222B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Compiler </a:t>
            </a:r>
            <a:r>
              <a:rPr lang="ka-GE" sz="1800" b="1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ენა</a:t>
            </a:r>
            <a:r>
              <a:rPr lang="ka-GE" sz="1800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​</a:t>
            </a:r>
            <a:endParaRPr lang="en-US" dirty="0"/>
          </a:p>
        </p:txBody>
      </p:sp>
      <p:pic>
        <p:nvPicPr>
          <p:cNvPr id="1026" name="Picture 2" descr="A green rectangular sign with white text&#10;&#10;AI-generated content may be incorrect.">
            <a:extLst>
              <a:ext uri="{FF2B5EF4-FFF2-40B4-BE49-F238E27FC236}">
                <a16:creationId xmlns:a16="http://schemas.microsoft.com/office/drawing/2014/main" id="{46327185-BF58-04DA-CDDC-F3475650F3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0" y="1944185"/>
            <a:ext cx="6178990" cy="260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B448C-6E53-BA00-96D8-34224701DF63}"/>
              </a:ext>
            </a:extLst>
          </p:cNvPr>
          <p:cNvSpPr txBox="1"/>
          <p:nvPr/>
        </p:nvSpPr>
        <p:spPr>
          <a:xfrm>
            <a:off x="7738451" y="2681334"/>
            <a:ext cx="3397312" cy="112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Compiler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ენა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არის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ენა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რომელიც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მთლიანად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კითხულობს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კოდს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და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შემდეგ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უთარგმნის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კომპიუტერს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binary language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ში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7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3A0A-1226-FD2B-0F25-912F239A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Interpered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ka-GE" sz="1800" b="1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ენა</a:t>
            </a:r>
            <a:r>
              <a:rPr lang="ka-GE" sz="1800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​</a:t>
            </a:r>
            <a:endParaRPr lang="en-US" dirty="0"/>
          </a:p>
        </p:txBody>
      </p:sp>
      <p:pic>
        <p:nvPicPr>
          <p:cNvPr id="2050" name="Picture 2" descr="A hand on a computer&#10;&#10;AI-generated content may be incorrect.">
            <a:extLst>
              <a:ext uri="{FF2B5EF4-FFF2-40B4-BE49-F238E27FC236}">
                <a16:creationId xmlns:a16="http://schemas.microsoft.com/office/drawing/2014/main" id="{F8C177E2-96BD-889F-4F41-1BBD9F887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282" y="1780358"/>
            <a:ext cx="5526204" cy="289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106E3-AA80-9A49-9FC4-14A4CFA90FC6}"/>
              </a:ext>
            </a:extLst>
          </p:cNvPr>
          <p:cNvSpPr txBox="1"/>
          <p:nvPr/>
        </p:nvSpPr>
        <p:spPr>
          <a:xfrm>
            <a:off x="559052" y="2025644"/>
            <a:ext cx="44022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nterpreted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ka-GE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ენა არის ენა რომელიც ხაზობით კითხულობს კოდს და ხაზობით უთარგმნის კომპიუტერს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binary language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</a:t>
            </a:r>
            <a:r>
              <a:rPr lang="ka-GE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ში</a:t>
            </a:r>
            <a:r>
              <a:rPr lang="ka-GE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7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 close-up of a sign&#10;&#10;AI-generated content may be incorrect.">
            <a:extLst>
              <a:ext uri="{FF2B5EF4-FFF2-40B4-BE49-F238E27FC236}">
                <a16:creationId xmlns:a16="http://schemas.microsoft.com/office/drawing/2014/main" id="{364787CD-EF10-07D2-A629-B6A8D5F55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497" y="1536228"/>
            <a:ext cx="51935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CF60DD-B88C-4C86-5E2D-795EEC4FECCE}"/>
              </a:ext>
            </a:extLst>
          </p:cNvPr>
          <p:cNvSpPr txBox="1"/>
          <p:nvPr/>
        </p:nvSpPr>
        <p:spPr>
          <a:xfrm>
            <a:off x="396089" y="2507870"/>
            <a:ext cx="43117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effectLst/>
                <a:latin typeface="Aptos" panose="020B0004020202020204" pitchFamily="34" charset="0"/>
              </a:rPr>
              <a:t>Interpreter language </a:t>
            </a:r>
            <a:r>
              <a:rPr lang="en-US" sz="1800" b="0" i="0" u="none" strike="noStrike" dirty="0" err="1">
                <a:effectLst/>
                <a:latin typeface="Aptos" panose="020B0004020202020204" pitchFamily="34" charset="0"/>
              </a:rPr>
              <a:t>ხაზობით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ptos" panose="020B0004020202020204" pitchFamily="34" charset="0"/>
              </a:rPr>
              <a:t>გადასცემს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ptos" panose="020B0004020202020204" pitchFamily="34" charset="0"/>
              </a:rPr>
              <a:t>კომპიუტერს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ptos" panose="020B0004020202020204" pitchFamily="34" charset="0"/>
              </a:rPr>
              <a:t>დაწერილ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ptos" panose="020B0004020202020204" pitchFamily="34" charset="0"/>
              </a:rPr>
              <a:t>კოდს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ptos" panose="020B0004020202020204" pitchFamily="34" charset="0"/>
              </a:rPr>
              <a:t>ხოლო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800" b="1" i="0" u="none" strike="noStrike" dirty="0">
                <a:effectLst/>
                <a:latin typeface="Aptos" panose="020B0004020202020204" pitchFamily="34" charset="0"/>
              </a:rPr>
              <a:t>compiler language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-ი </a:t>
            </a:r>
            <a:r>
              <a:rPr lang="en-US" sz="1800" b="0" i="0" u="none" strike="noStrike" dirty="0" err="1">
                <a:effectLst/>
                <a:latin typeface="Aptos" panose="020B0004020202020204" pitchFamily="34" charset="0"/>
              </a:rPr>
              <a:t>მთლიან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ptos" panose="020B0004020202020204" pitchFamily="34" charset="0"/>
              </a:rPr>
              <a:t>კოდს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ptos" panose="020B0004020202020204" pitchFamily="34" charset="0"/>
              </a:rPr>
              <a:t>გადასცემს</a:t>
            </a:r>
            <a:r>
              <a:rPr lang="en-US" sz="1800" b="0" i="0" u="none" strike="noStrike" dirty="0"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ptos" panose="020B0004020202020204" pitchFamily="34" charset="0"/>
              </a:rPr>
              <a:t>კომპიუტერს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Calibri Light</vt:lpstr>
      <vt:lpstr>Office Theme</vt:lpstr>
      <vt:lpstr>რაარის განსხვავება​ compiler​ interpered და​ compiled​ ენებს შორის განსხვავება​</vt:lpstr>
      <vt:lpstr>Compiler ენა​</vt:lpstr>
      <vt:lpstr>Interpered ენა​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Dachi Oqropiridze</dc:creator>
  <cp:lastModifiedBy>Dachi Oqropiridze</cp:lastModifiedBy>
  <cp:revision>1</cp:revision>
  <dcterms:created xsi:type="dcterms:W3CDTF">2025-02-27T16:49:06Z</dcterms:created>
  <dcterms:modified xsi:type="dcterms:W3CDTF">2025-02-27T16:57:44Z</dcterms:modified>
</cp:coreProperties>
</file>