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9" r:id="rId3"/>
    <p:sldId id="290" r:id="rId4"/>
    <p:sldId id="258" r:id="rId5"/>
    <p:sldId id="292" r:id="rId6"/>
    <p:sldId id="278" r:id="rId7"/>
  </p:sldIdLst>
  <p:sldSz cx="9144000" cy="5143500" type="screen16x9"/>
  <p:notesSz cx="6858000" cy="9144000"/>
  <p:embeddedFontLst>
    <p:embeddedFont>
      <p:font typeface="Microsoft YaHei UI Light" pitchFamily="34" charset="-122"/>
      <p:regular r:id="rId9"/>
    </p:embeddedFont>
    <p:embeddedFont>
      <p:font typeface="Lexend Deca" charset="0"/>
      <p:regular r:id="rId10"/>
      <p:bold r:id="rId11"/>
    </p:embeddedFont>
    <p:embeddedFont>
      <p:font typeface="Muli" charset="0"/>
      <p:regular r:id="rId12"/>
      <p:italic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Javanese Text" pitchFamily="2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34121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learn.gomycode.co/checkpoints/4b636cd4-c120-4d8c-a8fd-3b7491024703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11560" y="1851670"/>
            <a:ext cx="3793088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fr-FR" sz="2800" dirty="0">
                <a:hlinkClick r:id="rId3"/>
              </a:rPr>
              <a:t>Web </a:t>
            </a:r>
            <a:r>
              <a:rPr lang="fr-FR" sz="2800" dirty="0" smtClean="0">
                <a:hlinkClick r:id="rId3"/>
              </a:rPr>
              <a:t>Fundamentals Project</a:t>
            </a:r>
            <a:endParaRPr sz="2800" i="1" dirty="0">
              <a:solidFill>
                <a:schemeClr val="accent4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6" name="Google Shape;77;p15"/>
          <p:cNvSpPr txBox="1">
            <a:spLocks/>
          </p:cNvSpPr>
          <p:nvPr/>
        </p:nvSpPr>
        <p:spPr>
          <a:xfrm>
            <a:off x="1475656" y="232352"/>
            <a:ext cx="53007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800" i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 How does the web work ?</a:t>
            </a:r>
            <a:endParaRPr lang="en-US" sz="2800" i="1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2" descr="C:\Users\Admin\Desktop\Cour hassna\formation\shema work we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79662"/>
            <a:ext cx="3744416" cy="134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ous-titre 2"/>
          <p:cNvSpPr txBox="1">
            <a:spLocks/>
          </p:cNvSpPr>
          <p:nvPr/>
        </p:nvSpPr>
        <p:spPr>
          <a:xfrm>
            <a:off x="363488" y="940318"/>
            <a:ext cx="4568552" cy="350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The web browser 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connects to the web server and sends an HTTP request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 </a:t>
            </a:r>
            <a:r>
              <a:rPr lang="en-US" smtClean="0">
                <a:latin typeface="Calibri" pitchFamily="34" charset="0"/>
                <a:cs typeface="Calibri" pitchFamily="34" charset="0"/>
              </a:rPr>
              <a:t>for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the desired web page.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The web server receives the request and checks for the desired page.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 If the page exists, the web server sends it.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If the server cannot find the requested page, it will send an HTTP 404 error message.</a:t>
            </a:r>
            <a:endParaRPr lang="fr-FR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69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888" y="2080622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6"/>
          <p:cNvSpPr txBox="1">
            <a:spLocks/>
          </p:cNvSpPr>
          <p:nvPr/>
        </p:nvSpPr>
        <p:spPr>
          <a:xfrm>
            <a:off x="611560" y="268610"/>
            <a:ext cx="7992888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800" i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What do you need to be a web developer?</a:t>
            </a:r>
            <a:endParaRPr lang="en-US" sz="2800" i="1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67544" y="1497682"/>
            <a:ext cx="5256582" cy="3170099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>
              <a:buClr>
                <a:schemeClr val="accent5"/>
              </a:buClr>
              <a:buFont typeface="Wingdings" pitchFamily="2" charset="2"/>
              <a:buChar char="Ø"/>
              <a:defRPr sz="2000">
                <a:solidFill>
                  <a:schemeClr val="lt1"/>
                </a:solidFill>
                <a:latin typeface="Muli"/>
                <a:ea typeface="Muli"/>
                <a:cs typeface="Muli"/>
              </a:defRPr>
            </a:lvl1pPr>
          </a:lstStyle>
          <a:p>
            <a:pPr marL="0" indent="0">
              <a:buNone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Microsoft YaHei UI Light" pitchFamily="34" charset="-122"/>
                <a:cs typeface="Calibri" pitchFamily="34" charset="0"/>
              </a:rPr>
              <a:t>To become a Web Developer,:</a:t>
            </a:r>
          </a:p>
          <a:p>
            <a:r>
              <a:rPr lang="en-US" dirty="0">
                <a:latin typeface="Calibri" pitchFamily="34" charset="0"/>
                <a:ea typeface="Microsoft YaHei UI Light" pitchFamily="34" charset="-122"/>
                <a:cs typeface="Calibri" pitchFamily="34" charset="0"/>
              </a:rPr>
              <a:t>You  should have an understanding of HTML, CSS, and JavaScript</a:t>
            </a:r>
            <a:r>
              <a:rPr lang="en-US" dirty="0" smtClean="0">
                <a:latin typeface="Calibri" pitchFamily="34" charset="0"/>
                <a:ea typeface="Microsoft YaHei UI Light" pitchFamily="34" charset="-122"/>
                <a:cs typeface="Calibri" pitchFamily="34" charset="0"/>
              </a:rPr>
              <a:t>.</a:t>
            </a:r>
          </a:p>
          <a:p>
            <a:endParaRPr lang="en-US" dirty="0">
              <a:latin typeface="Calibri" pitchFamily="34" charset="0"/>
              <a:ea typeface="Microsoft YaHei UI Light" pitchFamily="34" charset="-122"/>
              <a:cs typeface="Calibri" pitchFamily="34" charset="0"/>
            </a:endParaRPr>
          </a:p>
          <a:p>
            <a:pPr marL="0" indent="0">
              <a:buNone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Microsoft YaHei UI Light" pitchFamily="34" charset="-122"/>
                <a:cs typeface="Calibri" pitchFamily="34" charset="0"/>
              </a:rPr>
              <a:t>Also Key skills to be successful in web development include:</a:t>
            </a:r>
          </a:p>
          <a:p>
            <a:r>
              <a:rPr lang="en-US" dirty="0">
                <a:latin typeface="Calibri" pitchFamily="34" charset="0"/>
                <a:ea typeface="Microsoft YaHei UI Light" pitchFamily="34" charset="-122"/>
                <a:cs typeface="Calibri" pitchFamily="34" charset="0"/>
              </a:rPr>
              <a:t>Computer literacy</a:t>
            </a:r>
          </a:p>
          <a:p>
            <a:r>
              <a:rPr lang="en-US" dirty="0">
                <a:latin typeface="Calibri" pitchFamily="34" charset="0"/>
                <a:ea typeface="Microsoft YaHei UI Light" pitchFamily="34" charset="-122"/>
                <a:cs typeface="Calibri" pitchFamily="34" charset="0"/>
              </a:rPr>
              <a:t>Strong numeracy skills</a:t>
            </a:r>
          </a:p>
          <a:p>
            <a:r>
              <a:rPr lang="en-US" dirty="0">
                <a:latin typeface="Calibri" pitchFamily="34" charset="0"/>
                <a:ea typeface="Microsoft YaHei UI Light" pitchFamily="34" charset="-122"/>
                <a:cs typeface="Calibri" pitchFamily="34" charset="0"/>
              </a:rPr>
              <a:t>Strong creative ability</a:t>
            </a:r>
          </a:p>
          <a:p>
            <a:r>
              <a:rPr lang="en-US" dirty="0">
                <a:latin typeface="Calibri" pitchFamily="34" charset="0"/>
                <a:ea typeface="Microsoft YaHei UI Light" pitchFamily="34" charset="-122"/>
                <a:cs typeface="Calibri" pitchFamily="34" charset="0"/>
              </a:rPr>
              <a:t>Attention to </a:t>
            </a:r>
            <a:r>
              <a:rPr lang="en-US" dirty="0" smtClean="0">
                <a:latin typeface="Calibri" pitchFamily="34" charset="0"/>
                <a:ea typeface="Microsoft YaHei UI Light" pitchFamily="34" charset="-122"/>
                <a:cs typeface="Calibri" pitchFamily="34" charset="0"/>
              </a:rPr>
              <a:t>detail</a:t>
            </a:r>
            <a:endParaRPr lang="en-US" dirty="0">
              <a:latin typeface="Calibri" pitchFamily="34" charset="0"/>
              <a:ea typeface="Microsoft YaHei UI Light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0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888" y="2080622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79512" y="915566"/>
            <a:ext cx="51845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lt1"/>
                </a:solidFill>
                <a:latin typeface="Calibri" pitchFamily="34" charset="0"/>
                <a:ea typeface="Muli"/>
                <a:cs typeface="Calibri" pitchFamily="34" charset="0"/>
              </a:rPr>
              <a:t>Strong communication skills</a:t>
            </a:r>
            <a:endParaRPr lang="en-US" sz="2000" dirty="0">
              <a:solidFill>
                <a:schemeClr val="lt1"/>
              </a:solidFill>
              <a:latin typeface="Calibri" pitchFamily="34" charset="0"/>
              <a:ea typeface="Muli"/>
              <a:cs typeface="Calibri" pitchFamily="34" charset="0"/>
              <a:sym typeface="Muli"/>
            </a:endParaRPr>
          </a:p>
          <a:p>
            <a:pPr marL="285750" indent="-285750"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lt1"/>
                </a:solidFill>
                <a:latin typeface="Calibri" pitchFamily="34" charset="0"/>
                <a:ea typeface="Muli"/>
                <a:cs typeface="Calibri" pitchFamily="34" charset="0"/>
                <a:sym typeface="Muli"/>
              </a:rPr>
              <a:t>Excellent </a:t>
            </a:r>
            <a:r>
              <a:rPr lang="en-US" sz="2000" dirty="0">
                <a:solidFill>
                  <a:schemeClr val="lt1"/>
                </a:solidFill>
                <a:latin typeface="Calibri" pitchFamily="34" charset="0"/>
                <a:ea typeface="Muli"/>
                <a:cs typeface="Calibri" pitchFamily="34" charset="0"/>
                <a:sym typeface="Muli"/>
              </a:rPr>
              <a:t>problem-solving skills</a:t>
            </a:r>
          </a:p>
          <a:p>
            <a:pPr marL="342900" indent="-342900"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lt1"/>
                </a:solidFill>
                <a:latin typeface="Calibri" pitchFamily="34" charset="0"/>
                <a:ea typeface="Muli"/>
                <a:cs typeface="Calibri" pitchFamily="34" charset="0"/>
                <a:sym typeface="Muli"/>
              </a:rPr>
              <a:t>A logical approach to work</a:t>
            </a:r>
          </a:p>
          <a:p>
            <a:pPr marL="342900" indent="-342900">
              <a:buClr>
                <a:schemeClr val="accent5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chemeClr val="lt1"/>
                </a:solidFill>
                <a:latin typeface="Calibri" pitchFamily="34" charset="0"/>
                <a:ea typeface="Muli"/>
                <a:cs typeface="Calibri" pitchFamily="34" charset="0"/>
                <a:sym typeface="Muli"/>
              </a:rPr>
              <a:t>The ability to explain technical matters </a:t>
            </a:r>
            <a:r>
              <a:rPr lang="en-US" sz="2000" dirty="0" smtClean="0">
                <a:solidFill>
                  <a:schemeClr val="lt1"/>
                </a:solidFill>
                <a:latin typeface="Calibri" pitchFamily="34" charset="0"/>
                <a:ea typeface="Muli"/>
                <a:cs typeface="Calibri" pitchFamily="34" charset="0"/>
                <a:sym typeface="Muli"/>
              </a:rPr>
              <a:t>clearly</a:t>
            </a:r>
            <a:endParaRPr lang="en-US" sz="2000" dirty="0">
              <a:solidFill>
                <a:schemeClr val="lt1"/>
              </a:solidFill>
              <a:latin typeface="Calibri" pitchFamily="34" charset="0"/>
              <a:ea typeface="Muli"/>
              <a:cs typeface="Calibri" pitchFamily="34" charset="0"/>
              <a:sym typeface="Mul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008" y="2934692"/>
            <a:ext cx="52070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Muli"/>
                <a:cs typeface="Calibri" pitchFamily="34" charset="0"/>
                <a:sym typeface="Muli"/>
              </a:rPr>
              <a:t>A keen interest in technology Ongoing self-learning is key to developing in a web development role, in order to stay up to date with ever more frequent technological advancements and updates</a:t>
            </a:r>
            <a:endParaRPr lang="fr-FR" sz="1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888" y="2080622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6"/>
          <p:cNvSpPr txBox="1">
            <a:spLocks/>
          </p:cNvSpPr>
          <p:nvPr/>
        </p:nvSpPr>
        <p:spPr>
          <a:xfrm>
            <a:off x="539552" y="195486"/>
            <a:ext cx="7992888" cy="570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exend Deca"/>
              <a:buNone/>
              <a:defRPr sz="36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/>
            <a:r>
              <a:rPr lang="en-US" sz="2800" i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What </a:t>
            </a:r>
            <a:r>
              <a:rPr lang="en-US" sz="2800" i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the role of a web </a:t>
            </a:r>
            <a:r>
              <a:rPr lang="en-US" sz="2800" i="1" dirty="0" smtClean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 ?</a:t>
            </a:r>
            <a:endParaRPr lang="en-US" sz="2800" i="1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1376645"/>
            <a:ext cx="489654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5"/>
              </a:buClr>
              <a:buFont typeface="Wingdings" pitchFamily="2" charset="2"/>
              <a:buChar char="ü"/>
            </a:pPr>
            <a:r>
              <a:rPr lang="en-US" sz="2000" b="1" i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 Light" pitchFamily="34" charset="-122"/>
                <a:ea typeface="Microsoft YaHei UI Light" pitchFamily="34" charset="-122"/>
                <a:cs typeface="Calibri" pitchFamily="34" charset="0"/>
              </a:rPr>
              <a:t>Web developers are responsible for programming the code that 'tells' a website how to function. </a:t>
            </a:r>
            <a:endParaRPr lang="en-US" sz="2000" b="1" i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 Light" pitchFamily="34" charset="-122"/>
              <a:ea typeface="Microsoft YaHei UI Light" pitchFamily="34" charset="-122"/>
              <a:cs typeface="Calibri" pitchFamily="34" charset="0"/>
            </a:endParaRPr>
          </a:p>
          <a:p>
            <a:pPr>
              <a:buClr>
                <a:schemeClr val="accent5"/>
              </a:buClr>
            </a:pPr>
            <a:endParaRPr lang="en-US" sz="2000" b="1" i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 Light" pitchFamily="34" charset="-122"/>
              <a:ea typeface="Microsoft YaHei UI Light" pitchFamily="34" charset="-122"/>
              <a:cs typeface="Calibri" pitchFamily="34" charset="0"/>
            </a:endParaRPr>
          </a:p>
          <a:p>
            <a:pPr marL="342900" indent="-342900">
              <a:buClr>
                <a:schemeClr val="accent5"/>
              </a:buClr>
              <a:buFont typeface="Wingdings" pitchFamily="2" charset="2"/>
              <a:buChar char="ü"/>
            </a:pPr>
            <a:r>
              <a:rPr lang="en-US" sz="2000" b="1" i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 Light" pitchFamily="34" charset="-122"/>
                <a:ea typeface="Microsoft YaHei UI Light" pitchFamily="34" charset="-122"/>
                <a:cs typeface="Calibri" pitchFamily="34" charset="0"/>
              </a:rPr>
              <a:t>They build websites that are 'user friendly', which means they are easy to navigate for those using them. </a:t>
            </a:r>
            <a:endParaRPr lang="en-US" sz="2000" b="1" i="1" dirty="0" smtClean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 Light" pitchFamily="34" charset="-122"/>
              <a:ea typeface="Microsoft YaHei UI Light" pitchFamily="34" charset="-122"/>
              <a:cs typeface="Calibri" pitchFamily="34" charset="0"/>
            </a:endParaRPr>
          </a:p>
          <a:p>
            <a:pPr>
              <a:buClr>
                <a:schemeClr val="accent5"/>
              </a:buClr>
            </a:pPr>
            <a:endParaRPr lang="en-US" sz="2000" b="1" i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 Light" pitchFamily="34" charset="-122"/>
              <a:ea typeface="Microsoft YaHei UI Light" pitchFamily="34" charset="-122"/>
              <a:cs typeface="Calibri" pitchFamily="34" charset="0"/>
            </a:endParaRPr>
          </a:p>
          <a:p>
            <a:pPr marL="342900" indent="-342900">
              <a:buClr>
                <a:schemeClr val="accent5"/>
              </a:buClr>
              <a:buFont typeface="Wingdings" pitchFamily="2" charset="2"/>
              <a:buChar char="ü"/>
            </a:pPr>
            <a:r>
              <a:rPr lang="en-US" sz="2000" b="1" i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 Light" pitchFamily="34" charset="-122"/>
                <a:ea typeface="Microsoft YaHei UI Light" pitchFamily="34" charset="-122"/>
                <a:cs typeface="Calibri" pitchFamily="34" charset="0"/>
              </a:rPr>
              <a:t>They also build functions within a website</a:t>
            </a:r>
            <a:endParaRPr lang="fr-FR" sz="2000" b="1" i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UI Light" pitchFamily="34" charset="-122"/>
              <a:ea typeface="Microsoft YaHei UI Light" pitchFamily="34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9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ctrTitle" idx="4294967295"/>
          </p:nvPr>
        </p:nvSpPr>
        <p:spPr>
          <a:xfrm>
            <a:off x="1691680" y="1151375"/>
            <a:ext cx="3168352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i="1" dirty="0" smtClean="0">
                <a:latin typeface="Javanese Text" pitchFamily="2" charset="0"/>
                <a:ea typeface="Kozuka Mincho Pr6N L" pitchFamily="18" charset="-128"/>
              </a:rPr>
              <a:t>Thank You </a:t>
            </a:r>
            <a:endParaRPr sz="4800" i="1" dirty="0">
              <a:latin typeface="Javanese Text" pitchFamily="2" charset="0"/>
              <a:ea typeface="Kozuka Mincho Pr6N L" pitchFamily="18" charset="-128"/>
            </a:endParaRPr>
          </a:p>
        </p:txBody>
      </p:sp>
      <p:pic>
        <p:nvPicPr>
          <p:cNvPr id="268" name="Google Shape;26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0"/>
    </p:bldLst>
  </p:timing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3878</TotalTime>
  <Words>136</Words>
  <Application>Microsoft Office PowerPoint</Application>
  <PresentationFormat>Affichage à l'écran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5" baseType="lpstr">
      <vt:lpstr>Arial</vt:lpstr>
      <vt:lpstr>Microsoft YaHei UI Light</vt:lpstr>
      <vt:lpstr>Lexend Deca</vt:lpstr>
      <vt:lpstr>Wingdings</vt:lpstr>
      <vt:lpstr>Muli</vt:lpstr>
      <vt:lpstr>Calibri</vt:lpstr>
      <vt:lpstr>Kozuka Mincho Pr6N L</vt:lpstr>
      <vt:lpstr>Javanese Text</vt:lpstr>
      <vt:lpstr>Aliena template</vt:lpstr>
      <vt:lpstr>Web Fundamentals Project</vt:lpstr>
      <vt:lpstr>Présentation PowerPoint</vt:lpstr>
      <vt:lpstr>Présentation PowerPoint</vt:lpstr>
      <vt:lpstr>Présentation PowerPoint</vt:lpstr>
      <vt:lpstr>Présentation PowerPoint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365</dc:title>
  <cp:lastModifiedBy>Admin</cp:lastModifiedBy>
  <cp:revision>27</cp:revision>
  <dcterms:modified xsi:type="dcterms:W3CDTF">2021-11-28T08:59:42Z</dcterms:modified>
</cp:coreProperties>
</file>