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307" r:id="rId3"/>
    <p:sldId id="259" r:id="rId4"/>
    <p:sldId id="260" r:id="rId5"/>
    <p:sldId id="266" r:id="rId6"/>
    <p:sldId id="308" r:id="rId7"/>
    <p:sldId id="310" r:id="rId8"/>
    <p:sldId id="311" r:id="rId9"/>
    <p:sldId id="312" r:id="rId10"/>
    <p:sldId id="267" r:id="rId11"/>
    <p:sldId id="313" r:id="rId12"/>
    <p:sldId id="314" r:id="rId13"/>
    <p:sldId id="318" r:id="rId14"/>
    <p:sldId id="317" r:id="rId15"/>
    <p:sldId id="319" r:id="rId16"/>
    <p:sldId id="320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Just Another Hand" panose="020B0604020202020204" charset="0"/>
      <p:regular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Pathway Gothic One" panose="020B0604020202020204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66B29-0970-4416-B3C3-ECC63FF57DA0}">
  <a:tblStyle styleId="{DFA66B29-0970-4416-B3C3-ECC63FF57D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d4b95b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d4b95b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3504bca7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3504bca7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73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3504bca7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a3504bca7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3504bca7c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3504bca7c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3504bca7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3504bca7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3504bca7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a3504bca7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5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3504bca7c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3504bca7c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42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3504bca7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3504bca7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89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3504bca7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3504bca7c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3504bca7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a3504bca7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18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94072" y="314727"/>
            <a:ext cx="3092755" cy="5608905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386329">
            <a:off x="-118109" y="2581459"/>
            <a:ext cx="728890" cy="1290265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60363" y="-3"/>
            <a:ext cx="1052450" cy="488545"/>
          </a:xfrm>
          <a:custGeom>
            <a:avLst/>
            <a:gdLst/>
            <a:ahLst/>
            <a:cxnLst/>
            <a:rect l="l" t="t" r="r" b="b"/>
            <a:pathLst>
              <a:path w="23113" h="10729" extrusionOk="0">
                <a:moveTo>
                  <a:pt x="19503" y="1622"/>
                </a:moveTo>
                <a:cubicBezTo>
                  <a:pt x="19719" y="1668"/>
                  <a:pt x="19932" y="1748"/>
                  <a:pt x="20086" y="1903"/>
                </a:cubicBezTo>
                <a:cubicBezTo>
                  <a:pt x="20368" y="2188"/>
                  <a:pt x="20275" y="2772"/>
                  <a:pt x="19910" y="2772"/>
                </a:cubicBezTo>
                <a:cubicBezTo>
                  <a:pt x="19844" y="2772"/>
                  <a:pt x="19769" y="2752"/>
                  <a:pt x="19685" y="2708"/>
                </a:cubicBezTo>
                <a:cubicBezTo>
                  <a:pt x="19233" y="2471"/>
                  <a:pt x="19292" y="2023"/>
                  <a:pt x="19503" y="1622"/>
                </a:cubicBezTo>
                <a:close/>
                <a:moveTo>
                  <a:pt x="12206" y="5782"/>
                </a:moveTo>
                <a:cubicBezTo>
                  <a:pt x="12273" y="5795"/>
                  <a:pt x="12340" y="5811"/>
                  <a:pt x="12411" y="5831"/>
                </a:cubicBezTo>
                <a:cubicBezTo>
                  <a:pt x="13360" y="6102"/>
                  <a:pt x="14743" y="7207"/>
                  <a:pt x="14111" y="8329"/>
                </a:cubicBezTo>
                <a:cubicBezTo>
                  <a:pt x="13938" y="8637"/>
                  <a:pt x="13674" y="8773"/>
                  <a:pt x="13399" y="8773"/>
                </a:cubicBezTo>
                <a:cubicBezTo>
                  <a:pt x="13135" y="8773"/>
                  <a:pt x="12861" y="8647"/>
                  <a:pt x="12648" y="8426"/>
                </a:cubicBezTo>
                <a:cubicBezTo>
                  <a:pt x="12273" y="8035"/>
                  <a:pt x="12116" y="7480"/>
                  <a:pt x="12079" y="6953"/>
                </a:cubicBezTo>
                <a:cubicBezTo>
                  <a:pt x="12052" y="6556"/>
                  <a:pt x="12102" y="6161"/>
                  <a:pt x="12206" y="5782"/>
                </a:cubicBezTo>
                <a:close/>
                <a:moveTo>
                  <a:pt x="21723" y="1"/>
                </a:moveTo>
                <a:cubicBezTo>
                  <a:pt x="20776" y="1"/>
                  <a:pt x="19803" y="429"/>
                  <a:pt x="19308" y="1226"/>
                </a:cubicBezTo>
                <a:cubicBezTo>
                  <a:pt x="19113" y="1200"/>
                  <a:pt x="18912" y="1191"/>
                  <a:pt x="18718" y="1191"/>
                </a:cubicBezTo>
                <a:cubicBezTo>
                  <a:pt x="18470" y="1191"/>
                  <a:pt x="18233" y="1205"/>
                  <a:pt x="18030" y="1219"/>
                </a:cubicBezTo>
                <a:cubicBezTo>
                  <a:pt x="17050" y="1286"/>
                  <a:pt x="16089" y="1546"/>
                  <a:pt x="15204" y="1977"/>
                </a:cubicBezTo>
                <a:cubicBezTo>
                  <a:pt x="13782" y="2667"/>
                  <a:pt x="12489" y="3878"/>
                  <a:pt x="11980" y="5402"/>
                </a:cubicBezTo>
                <a:cubicBezTo>
                  <a:pt x="11844" y="5385"/>
                  <a:pt x="11711" y="5376"/>
                  <a:pt x="11581" y="5376"/>
                </a:cubicBezTo>
                <a:cubicBezTo>
                  <a:pt x="10091" y="5376"/>
                  <a:pt x="8996" y="6464"/>
                  <a:pt x="8086" y="7660"/>
                </a:cubicBezTo>
                <a:cubicBezTo>
                  <a:pt x="7444" y="8506"/>
                  <a:pt x="6803" y="9321"/>
                  <a:pt x="5860" y="9850"/>
                </a:cubicBezTo>
                <a:cubicBezTo>
                  <a:pt x="5235" y="10199"/>
                  <a:pt x="4511" y="10419"/>
                  <a:pt x="3790" y="10419"/>
                </a:cubicBezTo>
                <a:cubicBezTo>
                  <a:pt x="3431" y="10419"/>
                  <a:pt x="3073" y="10364"/>
                  <a:pt x="2728" y="10244"/>
                </a:cubicBezTo>
                <a:cubicBezTo>
                  <a:pt x="1671" y="9874"/>
                  <a:pt x="755" y="8858"/>
                  <a:pt x="704" y="7706"/>
                </a:cubicBezTo>
                <a:cubicBezTo>
                  <a:pt x="645" y="6359"/>
                  <a:pt x="1758" y="5235"/>
                  <a:pt x="3088" y="5207"/>
                </a:cubicBezTo>
                <a:cubicBezTo>
                  <a:pt x="3098" y="5207"/>
                  <a:pt x="3109" y="5207"/>
                  <a:pt x="3119" y="5207"/>
                </a:cubicBezTo>
                <a:cubicBezTo>
                  <a:pt x="4282" y="5207"/>
                  <a:pt x="5766" y="6369"/>
                  <a:pt x="5142" y="7650"/>
                </a:cubicBezTo>
                <a:cubicBezTo>
                  <a:pt x="4927" y="8089"/>
                  <a:pt x="4445" y="8452"/>
                  <a:pt x="3946" y="8452"/>
                </a:cubicBezTo>
                <a:cubicBezTo>
                  <a:pt x="3855" y="8452"/>
                  <a:pt x="3764" y="8440"/>
                  <a:pt x="3674" y="8415"/>
                </a:cubicBezTo>
                <a:cubicBezTo>
                  <a:pt x="3296" y="8308"/>
                  <a:pt x="2957" y="7930"/>
                  <a:pt x="2974" y="7521"/>
                </a:cubicBezTo>
                <a:cubicBezTo>
                  <a:pt x="2988" y="7140"/>
                  <a:pt x="3318" y="6858"/>
                  <a:pt x="3677" y="6858"/>
                </a:cubicBezTo>
                <a:cubicBezTo>
                  <a:pt x="3736" y="6858"/>
                  <a:pt x="3795" y="6865"/>
                  <a:pt x="3854" y="6881"/>
                </a:cubicBezTo>
                <a:cubicBezTo>
                  <a:pt x="3870" y="6886"/>
                  <a:pt x="3886" y="6888"/>
                  <a:pt x="3901" y="6888"/>
                </a:cubicBezTo>
                <a:cubicBezTo>
                  <a:pt x="4070" y="6888"/>
                  <a:pt x="4127" y="6618"/>
                  <a:pt x="3942" y="6564"/>
                </a:cubicBezTo>
                <a:cubicBezTo>
                  <a:pt x="3848" y="6536"/>
                  <a:pt x="3752" y="6523"/>
                  <a:pt x="3659" y="6523"/>
                </a:cubicBezTo>
                <a:cubicBezTo>
                  <a:pt x="3170" y="6523"/>
                  <a:pt x="2721" y="6881"/>
                  <a:pt x="2643" y="7390"/>
                </a:cubicBezTo>
                <a:cubicBezTo>
                  <a:pt x="2540" y="8055"/>
                  <a:pt x="3091" y="8680"/>
                  <a:pt x="3726" y="8781"/>
                </a:cubicBezTo>
                <a:cubicBezTo>
                  <a:pt x="3797" y="8793"/>
                  <a:pt x="3868" y="8798"/>
                  <a:pt x="3939" y="8798"/>
                </a:cubicBezTo>
                <a:cubicBezTo>
                  <a:pt x="4520" y="8798"/>
                  <a:pt x="5079" y="8423"/>
                  <a:pt x="5371" y="7929"/>
                </a:cubicBezTo>
                <a:cubicBezTo>
                  <a:pt x="5747" y="7290"/>
                  <a:pt x="5621" y="6503"/>
                  <a:pt x="5202" y="5917"/>
                </a:cubicBezTo>
                <a:cubicBezTo>
                  <a:pt x="4707" y="5227"/>
                  <a:pt x="3924" y="4893"/>
                  <a:pt x="3132" y="4893"/>
                </a:cubicBezTo>
                <a:cubicBezTo>
                  <a:pt x="2384" y="4893"/>
                  <a:pt x="1629" y="5191"/>
                  <a:pt x="1103" y="5767"/>
                </a:cubicBezTo>
                <a:cubicBezTo>
                  <a:pt x="0" y="6971"/>
                  <a:pt x="257" y="8745"/>
                  <a:pt x="1411" y="9812"/>
                </a:cubicBezTo>
                <a:cubicBezTo>
                  <a:pt x="2096" y="10446"/>
                  <a:pt x="2946" y="10728"/>
                  <a:pt x="3813" y="10728"/>
                </a:cubicBezTo>
                <a:cubicBezTo>
                  <a:pt x="4546" y="10728"/>
                  <a:pt x="5292" y="10526"/>
                  <a:pt x="5960" y="10164"/>
                </a:cubicBezTo>
                <a:cubicBezTo>
                  <a:pt x="7596" y="9279"/>
                  <a:pt x="8259" y="7511"/>
                  <a:pt x="9670" y="6390"/>
                </a:cubicBezTo>
                <a:cubicBezTo>
                  <a:pt x="10224" y="5949"/>
                  <a:pt x="10890" y="5713"/>
                  <a:pt x="11574" y="5713"/>
                </a:cubicBezTo>
                <a:cubicBezTo>
                  <a:pt x="11678" y="5713"/>
                  <a:pt x="11783" y="5718"/>
                  <a:pt x="11887" y="5729"/>
                </a:cubicBezTo>
                <a:cubicBezTo>
                  <a:pt x="11851" y="5868"/>
                  <a:pt x="11823" y="6007"/>
                  <a:pt x="11800" y="6151"/>
                </a:cubicBezTo>
                <a:cubicBezTo>
                  <a:pt x="11679" y="6953"/>
                  <a:pt x="11782" y="7866"/>
                  <a:pt x="12304" y="8519"/>
                </a:cubicBezTo>
                <a:cubicBezTo>
                  <a:pt x="12582" y="8868"/>
                  <a:pt x="12989" y="9113"/>
                  <a:pt x="13406" y="9113"/>
                </a:cubicBezTo>
                <a:cubicBezTo>
                  <a:pt x="13617" y="9113"/>
                  <a:pt x="13830" y="9050"/>
                  <a:pt x="14031" y="8905"/>
                </a:cubicBezTo>
                <a:cubicBezTo>
                  <a:pt x="14677" y="8439"/>
                  <a:pt x="14690" y="7559"/>
                  <a:pt x="14339" y="6909"/>
                </a:cubicBezTo>
                <a:cubicBezTo>
                  <a:pt x="13941" y="6173"/>
                  <a:pt x="13165" y="5665"/>
                  <a:pt x="12362" y="5474"/>
                </a:cubicBezTo>
                <a:lnTo>
                  <a:pt x="12306" y="5461"/>
                </a:lnTo>
                <a:cubicBezTo>
                  <a:pt x="12453" y="5058"/>
                  <a:pt x="12658" y="4674"/>
                  <a:pt x="12902" y="4322"/>
                </a:cubicBezTo>
                <a:cubicBezTo>
                  <a:pt x="14123" y="2561"/>
                  <a:pt x="16360" y="1538"/>
                  <a:pt x="18499" y="1538"/>
                </a:cubicBezTo>
                <a:cubicBezTo>
                  <a:pt x="18696" y="1538"/>
                  <a:pt x="18892" y="1547"/>
                  <a:pt x="19086" y="1564"/>
                </a:cubicBezTo>
                <a:cubicBezTo>
                  <a:pt x="19102" y="1566"/>
                  <a:pt x="19119" y="1569"/>
                  <a:pt x="19132" y="1569"/>
                </a:cubicBezTo>
                <a:cubicBezTo>
                  <a:pt x="19119" y="1605"/>
                  <a:pt x="19104" y="1640"/>
                  <a:pt x="19091" y="1679"/>
                </a:cubicBezTo>
                <a:cubicBezTo>
                  <a:pt x="18885" y="2294"/>
                  <a:pt x="19168" y="3113"/>
                  <a:pt x="19922" y="3113"/>
                </a:cubicBezTo>
                <a:cubicBezTo>
                  <a:pt x="20621" y="3113"/>
                  <a:pt x="20771" y="2270"/>
                  <a:pt x="20429" y="1790"/>
                </a:cubicBezTo>
                <a:cubicBezTo>
                  <a:pt x="20256" y="1546"/>
                  <a:pt x="19996" y="1399"/>
                  <a:pt x="19699" y="1311"/>
                </a:cubicBezTo>
                <a:cubicBezTo>
                  <a:pt x="19806" y="1170"/>
                  <a:pt x="19917" y="1047"/>
                  <a:pt x="20019" y="959"/>
                </a:cubicBezTo>
                <a:cubicBezTo>
                  <a:pt x="20533" y="506"/>
                  <a:pt x="21190" y="287"/>
                  <a:pt x="21854" y="287"/>
                </a:cubicBezTo>
                <a:cubicBezTo>
                  <a:pt x="22225" y="287"/>
                  <a:pt x="22599" y="355"/>
                  <a:pt x="22951" y="489"/>
                </a:cubicBezTo>
                <a:cubicBezTo>
                  <a:pt x="22961" y="493"/>
                  <a:pt x="22970" y="494"/>
                  <a:pt x="22980" y="494"/>
                </a:cubicBezTo>
                <a:cubicBezTo>
                  <a:pt x="23067" y="494"/>
                  <a:pt x="23112" y="357"/>
                  <a:pt x="23026" y="311"/>
                </a:cubicBezTo>
                <a:cubicBezTo>
                  <a:pt x="22637" y="102"/>
                  <a:pt x="22183" y="1"/>
                  <a:pt x="21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94079" y="-530363"/>
            <a:ext cx="6375938" cy="3027956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677540" y="2372588"/>
            <a:ext cx="4218082" cy="1691314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180826" y="4552911"/>
            <a:ext cx="2977817" cy="1086362"/>
          </a:xfrm>
          <a:custGeom>
            <a:avLst/>
            <a:gdLst/>
            <a:ahLst/>
            <a:cxnLst/>
            <a:rect l="l" t="t" r="r" b="b"/>
            <a:pathLst>
              <a:path w="29098" h="10616" extrusionOk="0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23993" y="539993"/>
            <a:ext cx="940441" cy="1121916"/>
          </a:xfrm>
          <a:custGeom>
            <a:avLst/>
            <a:gdLst/>
            <a:ahLst/>
            <a:cxnLst/>
            <a:rect l="l" t="t" r="r" b="b"/>
            <a:pathLst>
              <a:path w="32337" h="38577" extrusionOk="0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090819" y="3814215"/>
            <a:ext cx="5104800" cy="4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987313" y="3708862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580300" y="3744775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731750" y="1101475"/>
            <a:ext cx="56805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/>
          <p:nvPr/>
        </p:nvSpPr>
        <p:spPr>
          <a:xfrm rot="3879730" flipH="1">
            <a:off x="6677715" y="2400716"/>
            <a:ext cx="2559607" cy="4642007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flipH="1">
            <a:off x="1297424" y="-94474"/>
            <a:ext cx="2058715" cy="674365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 rot="-3074135" flipH="1">
            <a:off x="-287568" y="3287136"/>
            <a:ext cx="989202" cy="900816"/>
          </a:xfrm>
          <a:custGeom>
            <a:avLst/>
            <a:gdLst/>
            <a:ahLst/>
            <a:cxnLst/>
            <a:rect l="l" t="t" r="r" b="b"/>
            <a:pathLst>
              <a:path w="34012" h="30973" extrusionOk="0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 flipH="1">
            <a:off x="8672478" y="114431"/>
            <a:ext cx="571949" cy="394131"/>
          </a:xfrm>
          <a:custGeom>
            <a:avLst/>
            <a:gdLst/>
            <a:ahLst/>
            <a:cxnLst/>
            <a:rect l="l" t="t" r="r" b="b"/>
            <a:pathLst>
              <a:path w="9171" h="6320" extrusionOk="0">
                <a:moveTo>
                  <a:pt x="6035" y="1"/>
                </a:moveTo>
                <a:cubicBezTo>
                  <a:pt x="6020" y="1"/>
                  <a:pt x="6006" y="1"/>
                  <a:pt x="5991" y="2"/>
                </a:cubicBezTo>
                <a:cubicBezTo>
                  <a:pt x="5530" y="37"/>
                  <a:pt x="5265" y="423"/>
                  <a:pt x="5076" y="809"/>
                </a:cubicBezTo>
                <a:cubicBezTo>
                  <a:pt x="5005" y="612"/>
                  <a:pt x="4779" y="498"/>
                  <a:pt x="4555" y="498"/>
                </a:cubicBezTo>
                <a:cubicBezTo>
                  <a:pt x="4490" y="498"/>
                  <a:pt x="4425" y="508"/>
                  <a:pt x="4365" y="528"/>
                </a:cubicBezTo>
                <a:cubicBezTo>
                  <a:pt x="3874" y="690"/>
                  <a:pt x="3527" y="1184"/>
                  <a:pt x="3357" y="1673"/>
                </a:cubicBezTo>
                <a:cubicBezTo>
                  <a:pt x="3277" y="1561"/>
                  <a:pt x="3125" y="1500"/>
                  <a:pt x="2974" y="1500"/>
                </a:cubicBezTo>
                <a:cubicBezTo>
                  <a:pt x="2886" y="1500"/>
                  <a:pt x="2798" y="1521"/>
                  <a:pt x="2725" y="1565"/>
                </a:cubicBezTo>
                <a:cubicBezTo>
                  <a:pt x="2514" y="1691"/>
                  <a:pt x="2398" y="1925"/>
                  <a:pt x="2298" y="2140"/>
                </a:cubicBezTo>
                <a:cubicBezTo>
                  <a:pt x="2175" y="2401"/>
                  <a:pt x="2077" y="2671"/>
                  <a:pt x="1997" y="2948"/>
                </a:cubicBezTo>
                <a:cubicBezTo>
                  <a:pt x="1930" y="2765"/>
                  <a:pt x="1815" y="2591"/>
                  <a:pt x="1615" y="2573"/>
                </a:cubicBezTo>
                <a:cubicBezTo>
                  <a:pt x="1604" y="2572"/>
                  <a:pt x="1593" y="2572"/>
                  <a:pt x="1582" y="2572"/>
                </a:cubicBezTo>
                <a:cubicBezTo>
                  <a:pt x="1323" y="2572"/>
                  <a:pt x="1202" y="2859"/>
                  <a:pt x="1128" y="3066"/>
                </a:cubicBezTo>
                <a:cubicBezTo>
                  <a:pt x="876" y="3769"/>
                  <a:pt x="778" y="4516"/>
                  <a:pt x="822" y="5260"/>
                </a:cubicBezTo>
                <a:cubicBezTo>
                  <a:pt x="544" y="5540"/>
                  <a:pt x="280" y="5831"/>
                  <a:pt x="28" y="6128"/>
                </a:cubicBezTo>
                <a:cubicBezTo>
                  <a:pt x="0" y="6162"/>
                  <a:pt x="40" y="6214"/>
                  <a:pt x="81" y="6214"/>
                </a:cubicBezTo>
                <a:cubicBezTo>
                  <a:pt x="93" y="6214"/>
                  <a:pt x="105" y="6210"/>
                  <a:pt x="115" y="6200"/>
                </a:cubicBezTo>
                <a:cubicBezTo>
                  <a:pt x="393" y="5923"/>
                  <a:pt x="665" y="5643"/>
                  <a:pt x="940" y="5367"/>
                </a:cubicBezTo>
                <a:cubicBezTo>
                  <a:pt x="940" y="5367"/>
                  <a:pt x="940" y="5370"/>
                  <a:pt x="941" y="5370"/>
                </a:cubicBezTo>
                <a:cubicBezTo>
                  <a:pt x="1364" y="5864"/>
                  <a:pt x="2064" y="6320"/>
                  <a:pt x="2745" y="6320"/>
                </a:cubicBezTo>
                <a:cubicBezTo>
                  <a:pt x="2782" y="6320"/>
                  <a:pt x="2818" y="6318"/>
                  <a:pt x="2854" y="6316"/>
                </a:cubicBezTo>
                <a:cubicBezTo>
                  <a:pt x="3100" y="6299"/>
                  <a:pt x="3379" y="6177"/>
                  <a:pt x="3378" y="5894"/>
                </a:cubicBezTo>
                <a:cubicBezTo>
                  <a:pt x="3378" y="5669"/>
                  <a:pt x="3227" y="5429"/>
                  <a:pt x="3078" y="5226"/>
                </a:cubicBezTo>
                <a:lnTo>
                  <a:pt x="3078" y="5226"/>
                </a:lnTo>
                <a:cubicBezTo>
                  <a:pt x="3314" y="5322"/>
                  <a:pt x="3553" y="5406"/>
                  <a:pt x="3800" y="5470"/>
                </a:cubicBezTo>
                <a:cubicBezTo>
                  <a:pt x="3923" y="5501"/>
                  <a:pt x="4059" y="5535"/>
                  <a:pt x="4190" y="5535"/>
                </a:cubicBezTo>
                <a:cubicBezTo>
                  <a:pt x="4281" y="5535"/>
                  <a:pt x="4370" y="5519"/>
                  <a:pt x="4451" y="5473"/>
                </a:cubicBezTo>
                <a:cubicBezTo>
                  <a:pt x="4633" y="5372"/>
                  <a:pt x="4695" y="5154"/>
                  <a:pt x="4659" y="4957"/>
                </a:cubicBezTo>
                <a:cubicBezTo>
                  <a:pt x="4630" y="4784"/>
                  <a:pt x="4525" y="4645"/>
                  <a:pt x="4404" y="4521"/>
                </a:cubicBezTo>
                <a:lnTo>
                  <a:pt x="4404" y="4521"/>
                </a:lnTo>
                <a:cubicBezTo>
                  <a:pt x="4575" y="4547"/>
                  <a:pt x="4749" y="4562"/>
                  <a:pt x="4923" y="4562"/>
                </a:cubicBezTo>
                <a:cubicBezTo>
                  <a:pt x="4961" y="4562"/>
                  <a:pt x="5000" y="4561"/>
                  <a:pt x="5039" y="4560"/>
                </a:cubicBezTo>
                <a:cubicBezTo>
                  <a:pt x="5286" y="4548"/>
                  <a:pt x="5579" y="4530"/>
                  <a:pt x="5801" y="4413"/>
                </a:cubicBezTo>
                <a:cubicBezTo>
                  <a:pt x="6135" y="4233"/>
                  <a:pt x="6030" y="3949"/>
                  <a:pt x="5834" y="3742"/>
                </a:cubicBezTo>
                <a:lnTo>
                  <a:pt x="5834" y="3742"/>
                </a:lnTo>
                <a:cubicBezTo>
                  <a:pt x="6012" y="3776"/>
                  <a:pt x="6189" y="3801"/>
                  <a:pt x="6369" y="3810"/>
                </a:cubicBezTo>
                <a:cubicBezTo>
                  <a:pt x="6458" y="3816"/>
                  <a:pt x="6555" y="3823"/>
                  <a:pt x="6653" y="3823"/>
                </a:cubicBezTo>
                <a:cubicBezTo>
                  <a:pt x="6818" y="3823"/>
                  <a:pt x="6986" y="3803"/>
                  <a:pt x="7120" y="3725"/>
                </a:cubicBezTo>
                <a:cubicBezTo>
                  <a:pt x="7387" y="3570"/>
                  <a:pt x="7403" y="3231"/>
                  <a:pt x="7240" y="3015"/>
                </a:cubicBezTo>
                <a:lnTo>
                  <a:pt x="7240" y="3015"/>
                </a:lnTo>
                <a:cubicBezTo>
                  <a:pt x="7281" y="3018"/>
                  <a:pt x="7322" y="3020"/>
                  <a:pt x="7363" y="3020"/>
                </a:cubicBezTo>
                <a:cubicBezTo>
                  <a:pt x="8261" y="3020"/>
                  <a:pt x="9171" y="2280"/>
                  <a:pt x="9135" y="1333"/>
                </a:cubicBezTo>
                <a:cubicBezTo>
                  <a:pt x="9115" y="740"/>
                  <a:pt x="8595" y="338"/>
                  <a:pt x="8053" y="212"/>
                </a:cubicBezTo>
                <a:cubicBezTo>
                  <a:pt x="7923" y="182"/>
                  <a:pt x="7790" y="166"/>
                  <a:pt x="7658" y="166"/>
                </a:cubicBezTo>
                <a:cubicBezTo>
                  <a:pt x="7289" y="166"/>
                  <a:pt x="6924" y="284"/>
                  <a:pt x="6638" y="520"/>
                </a:cubicBezTo>
                <a:cubicBezTo>
                  <a:pt x="6614" y="224"/>
                  <a:pt x="6336" y="1"/>
                  <a:pt x="60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title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24"/>
          <p:cNvSpPr txBox="1">
            <a:spLocks noGrp="1"/>
          </p:cNvSpPr>
          <p:nvPr>
            <p:ph type="title" idx="2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24"/>
          <p:cNvSpPr txBox="1">
            <a:spLocks noGrp="1"/>
          </p:cNvSpPr>
          <p:nvPr>
            <p:ph type="title" idx="3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title" idx="4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3307650" y="12362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3200950" y="1147100"/>
            <a:ext cx="2680800" cy="172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6206950" y="1236275"/>
            <a:ext cx="26355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6100350" y="1147100"/>
            <a:ext cx="2635500" cy="172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408250" y="12362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301550" y="1147100"/>
            <a:ext cx="2680800" cy="172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title" idx="5"/>
          </p:nvPr>
        </p:nvSpPr>
        <p:spPr>
          <a:xfrm>
            <a:off x="757100" y="1770775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>
            <a:off x="757100" y="2217875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 idx="6"/>
          </p:nvPr>
        </p:nvSpPr>
        <p:spPr>
          <a:xfrm>
            <a:off x="3713900" y="1785150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7"/>
          </p:nvPr>
        </p:nvSpPr>
        <p:spPr>
          <a:xfrm>
            <a:off x="3713900" y="2203475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 idx="8"/>
          </p:nvPr>
        </p:nvSpPr>
        <p:spPr>
          <a:xfrm>
            <a:off x="6555900" y="1785150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subTitle" idx="9"/>
          </p:nvPr>
        </p:nvSpPr>
        <p:spPr>
          <a:xfrm>
            <a:off x="6555900" y="2203475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3307650" y="32105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3200950" y="3134225"/>
            <a:ext cx="2680800" cy="172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6206950" y="3210575"/>
            <a:ext cx="26355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6100350" y="3134225"/>
            <a:ext cx="2635500" cy="172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408250" y="32105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301550" y="3134225"/>
            <a:ext cx="2680800" cy="172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title" idx="13"/>
          </p:nvPr>
        </p:nvSpPr>
        <p:spPr>
          <a:xfrm>
            <a:off x="757100" y="3745075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subTitle" idx="14"/>
          </p:nvPr>
        </p:nvSpPr>
        <p:spPr>
          <a:xfrm>
            <a:off x="757100" y="4192175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title" idx="15"/>
          </p:nvPr>
        </p:nvSpPr>
        <p:spPr>
          <a:xfrm>
            <a:off x="3713900" y="3759450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subTitle" idx="16"/>
          </p:nvPr>
        </p:nvSpPr>
        <p:spPr>
          <a:xfrm>
            <a:off x="3713900" y="4177775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title" idx="17"/>
          </p:nvPr>
        </p:nvSpPr>
        <p:spPr>
          <a:xfrm>
            <a:off x="6555900" y="3759450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subTitle" idx="18"/>
          </p:nvPr>
        </p:nvSpPr>
        <p:spPr>
          <a:xfrm>
            <a:off x="6555900" y="4177775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">
    <p:bg>
      <p:bgPr>
        <a:solidFill>
          <a:schemeClr val="accent5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3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accent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/>
          <p:nvPr/>
        </p:nvSpPr>
        <p:spPr>
          <a:xfrm>
            <a:off x="-1680922" y="902652"/>
            <a:ext cx="3092755" cy="5608905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"/>
          <p:cNvSpPr/>
          <p:nvPr/>
        </p:nvSpPr>
        <p:spPr>
          <a:xfrm rot="2386329">
            <a:off x="448791" y="4061709"/>
            <a:ext cx="728890" cy="1290265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8260363" y="-3"/>
            <a:ext cx="1052450" cy="488545"/>
          </a:xfrm>
          <a:custGeom>
            <a:avLst/>
            <a:gdLst/>
            <a:ahLst/>
            <a:cxnLst/>
            <a:rect l="l" t="t" r="r" b="b"/>
            <a:pathLst>
              <a:path w="23113" h="10729" extrusionOk="0">
                <a:moveTo>
                  <a:pt x="19503" y="1622"/>
                </a:moveTo>
                <a:cubicBezTo>
                  <a:pt x="19719" y="1668"/>
                  <a:pt x="19932" y="1748"/>
                  <a:pt x="20086" y="1903"/>
                </a:cubicBezTo>
                <a:cubicBezTo>
                  <a:pt x="20368" y="2188"/>
                  <a:pt x="20275" y="2772"/>
                  <a:pt x="19910" y="2772"/>
                </a:cubicBezTo>
                <a:cubicBezTo>
                  <a:pt x="19844" y="2772"/>
                  <a:pt x="19769" y="2752"/>
                  <a:pt x="19685" y="2708"/>
                </a:cubicBezTo>
                <a:cubicBezTo>
                  <a:pt x="19233" y="2471"/>
                  <a:pt x="19292" y="2023"/>
                  <a:pt x="19503" y="1622"/>
                </a:cubicBezTo>
                <a:close/>
                <a:moveTo>
                  <a:pt x="12206" y="5782"/>
                </a:moveTo>
                <a:cubicBezTo>
                  <a:pt x="12273" y="5795"/>
                  <a:pt x="12340" y="5811"/>
                  <a:pt x="12411" y="5831"/>
                </a:cubicBezTo>
                <a:cubicBezTo>
                  <a:pt x="13360" y="6102"/>
                  <a:pt x="14743" y="7207"/>
                  <a:pt x="14111" y="8329"/>
                </a:cubicBezTo>
                <a:cubicBezTo>
                  <a:pt x="13938" y="8637"/>
                  <a:pt x="13674" y="8773"/>
                  <a:pt x="13399" y="8773"/>
                </a:cubicBezTo>
                <a:cubicBezTo>
                  <a:pt x="13135" y="8773"/>
                  <a:pt x="12861" y="8647"/>
                  <a:pt x="12648" y="8426"/>
                </a:cubicBezTo>
                <a:cubicBezTo>
                  <a:pt x="12273" y="8035"/>
                  <a:pt x="12116" y="7480"/>
                  <a:pt x="12079" y="6953"/>
                </a:cubicBezTo>
                <a:cubicBezTo>
                  <a:pt x="12052" y="6556"/>
                  <a:pt x="12102" y="6161"/>
                  <a:pt x="12206" y="5782"/>
                </a:cubicBezTo>
                <a:close/>
                <a:moveTo>
                  <a:pt x="21723" y="1"/>
                </a:moveTo>
                <a:cubicBezTo>
                  <a:pt x="20776" y="1"/>
                  <a:pt x="19803" y="429"/>
                  <a:pt x="19308" y="1226"/>
                </a:cubicBezTo>
                <a:cubicBezTo>
                  <a:pt x="19113" y="1200"/>
                  <a:pt x="18912" y="1191"/>
                  <a:pt x="18718" y="1191"/>
                </a:cubicBezTo>
                <a:cubicBezTo>
                  <a:pt x="18470" y="1191"/>
                  <a:pt x="18233" y="1205"/>
                  <a:pt x="18030" y="1219"/>
                </a:cubicBezTo>
                <a:cubicBezTo>
                  <a:pt x="17050" y="1286"/>
                  <a:pt x="16089" y="1546"/>
                  <a:pt x="15204" y="1977"/>
                </a:cubicBezTo>
                <a:cubicBezTo>
                  <a:pt x="13782" y="2667"/>
                  <a:pt x="12489" y="3878"/>
                  <a:pt x="11980" y="5402"/>
                </a:cubicBezTo>
                <a:cubicBezTo>
                  <a:pt x="11844" y="5385"/>
                  <a:pt x="11711" y="5376"/>
                  <a:pt x="11581" y="5376"/>
                </a:cubicBezTo>
                <a:cubicBezTo>
                  <a:pt x="10091" y="5376"/>
                  <a:pt x="8996" y="6464"/>
                  <a:pt x="8086" y="7660"/>
                </a:cubicBezTo>
                <a:cubicBezTo>
                  <a:pt x="7444" y="8506"/>
                  <a:pt x="6803" y="9321"/>
                  <a:pt x="5860" y="9850"/>
                </a:cubicBezTo>
                <a:cubicBezTo>
                  <a:pt x="5235" y="10199"/>
                  <a:pt x="4511" y="10419"/>
                  <a:pt x="3790" y="10419"/>
                </a:cubicBezTo>
                <a:cubicBezTo>
                  <a:pt x="3431" y="10419"/>
                  <a:pt x="3073" y="10364"/>
                  <a:pt x="2728" y="10244"/>
                </a:cubicBezTo>
                <a:cubicBezTo>
                  <a:pt x="1671" y="9874"/>
                  <a:pt x="755" y="8858"/>
                  <a:pt x="704" y="7706"/>
                </a:cubicBezTo>
                <a:cubicBezTo>
                  <a:pt x="645" y="6359"/>
                  <a:pt x="1758" y="5235"/>
                  <a:pt x="3088" y="5207"/>
                </a:cubicBezTo>
                <a:cubicBezTo>
                  <a:pt x="3098" y="5207"/>
                  <a:pt x="3109" y="5207"/>
                  <a:pt x="3119" y="5207"/>
                </a:cubicBezTo>
                <a:cubicBezTo>
                  <a:pt x="4282" y="5207"/>
                  <a:pt x="5766" y="6369"/>
                  <a:pt x="5142" y="7650"/>
                </a:cubicBezTo>
                <a:cubicBezTo>
                  <a:pt x="4927" y="8089"/>
                  <a:pt x="4445" y="8452"/>
                  <a:pt x="3946" y="8452"/>
                </a:cubicBezTo>
                <a:cubicBezTo>
                  <a:pt x="3855" y="8452"/>
                  <a:pt x="3764" y="8440"/>
                  <a:pt x="3674" y="8415"/>
                </a:cubicBezTo>
                <a:cubicBezTo>
                  <a:pt x="3296" y="8308"/>
                  <a:pt x="2957" y="7930"/>
                  <a:pt x="2974" y="7521"/>
                </a:cubicBezTo>
                <a:cubicBezTo>
                  <a:pt x="2988" y="7140"/>
                  <a:pt x="3318" y="6858"/>
                  <a:pt x="3677" y="6858"/>
                </a:cubicBezTo>
                <a:cubicBezTo>
                  <a:pt x="3736" y="6858"/>
                  <a:pt x="3795" y="6865"/>
                  <a:pt x="3854" y="6881"/>
                </a:cubicBezTo>
                <a:cubicBezTo>
                  <a:pt x="3870" y="6886"/>
                  <a:pt x="3886" y="6888"/>
                  <a:pt x="3901" y="6888"/>
                </a:cubicBezTo>
                <a:cubicBezTo>
                  <a:pt x="4070" y="6888"/>
                  <a:pt x="4127" y="6618"/>
                  <a:pt x="3942" y="6564"/>
                </a:cubicBezTo>
                <a:cubicBezTo>
                  <a:pt x="3848" y="6536"/>
                  <a:pt x="3752" y="6523"/>
                  <a:pt x="3659" y="6523"/>
                </a:cubicBezTo>
                <a:cubicBezTo>
                  <a:pt x="3170" y="6523"/>
                  <a:pt x="2721" y="6881"/>
                  <a:pt x="2643" y="7390"/>
                </a:cubicBezTo>
                <a:cubicBezTo>
                  <a:pt x="2540" y="8055"/>
                  <a:pt x="3091" y="8680"/>
                  <a:pt x="3726" y="8781"/>
                </a:cubicBezTo>
                <a:cubicBezTo>
                  <a:pt x="3797" y="8793"/>
                  <a:pt x="3868" y="8798"/>
                  <a:pt x="3939" y="8798"/>
                </a:cubicBezTo>
                <a:cubicBezTo>
                  <a:pt x="4520" y="8798"/>
                  <a:pt x="5079" y="8423"/>
                  <a:pt x="5371" y="7929"/>
                </a:cubicBezTo>
                <a:cubicBezTo>
                  <a:pt x="5747" y="7290"/>
                  <a:pt x="5621" y="6503"/>
                  <a:pt x="5202" y="5917"/>
                </a:cubicBezTo>
                <a:cubicBezTo>
                  <a:pt x="4707" y="5227"/>
                  <a:pt x="3924" y="4893"/>
                  <a:pt x="3132" y="4893"/>
                </a:cubicBezTo>
                <a:cubicBezTo>
                  <a:pt x="2384" y="4893"/>
                  <a:pt x="1629" y="5191"/>
                  <a:pt x="1103" y="5767"/>
                </a:cubicBezTo>
                <a:cubicBezTo>
                  <a:pt x="0" y="6971"/>
                  <a:pt x="257" y="8745"/>
                  <a:pt x="1411" y="9812"/>
                </a:cubicBezTo>
                <a:cubicBezTo>
                  <a:pt x="2096" y="10446"/>
                  <a:pt x="2946" y="10728"/>
                  <a:pt x="3813" y="10728"/>
                </a:cubicBezTo>
                <a:cubicBezTo>
                  <a:pt x="4546" y="10728"/>
                  <a:pt x="5292" y="10526"/>
                  <a:pt x="5960" y="10164"/>
                </a:cubicBezTo>
                <a:cubicBezTo>
                  <a:pt x="7596" y="9279"/>
                  <a:pt x="8259" y="7511"/>
                  <a:pt x="9670" y="6390"/>
                </a:cubicBezTo>
                <a:cubicBezTo>
                  <a:pt x="10224" y="5949"/>
                  <a:pt x="10890" y="5713"/>
                  <a:pt x="11574" y="5713"/>
                </a:cubicBezTo>
                <a:cubicBezTo>
                  <a:pt x="11678" y="5713"/>
                  <a:pt x="11783" y="5718"/>
                  <a:pt x="11887" y="5729"/>
                </a:cubicBezTo>
                <a:cubicBezTo>
                  <a:pt x="11851" y="5868"/>
                  <a:pt x="11823" y="6007"/>
                  <a:pt x="11800" y="6151"/>
                </a:cubicBezTo>
                <a:cubicBezTo>
                  <a:pt x="11679" y="6953"/>
                  <a:pt x="11782" y="7866"/>
                  <a:pt x="12304" y="8519"/>
                </a:cubicBezTo>
                <a:cubicBezTo>
                  <a:pt x="12582" y="8868"/>
                  <a:pt x="12989" y="9113"/>
                  <a:pt x="13406" y="9113"/>
                </a:cubicBezTo>
                <a:cubicBezTo>
                  <a:pt x="13617" y="9113"/>
                  <a:pt x="13830" y="9050"/>
                  <a:pt x="14031" y="8905"/>
                </a:cubicBezTo>
                <a:cubicBezTo>
                  <a:pt x="14677" y="8439"/>
                  <a:pt x="14690" y="7559"/>
                  <a:pt x="14339" y="6909"/>
                </a:cubicBezTo>
                <a:cubicBezTo>
                  <a:pt x="13941" y="6173"/>
                  <a:pt x="13165" y="5665"/>
                  <a:pt x="12362" y="5474"/>
                </a:cubicBezTo>
                <a:lnTo>
                  <a:pt x="12306" y="5461"/>
                </a:lnTo>
                <a:cubicBezTo>
                  <a:pt x="12453" y="5058"/>
                  <a:pt x="12658" y="4674"/>
                  <a:pt x="12902" y="4322"/>
                </a:cubicBezTo>
                <a:cubicBezTo>
                  <a:pt x="14123" y="2561"/>
                  <a:pt x="16360" y="1538"/>
                  <a:pt x="18499" y="1538"/>
                </a:cubicBezTo>
                <a:cubicBezTo>
                  <a:pt x="18696" y="1538"/>
                  <a:pt x="18892" y="1547"/>
                  <a:pt x="19086" y="1564"/>
                </a:cubicBezTo>
                <a:cubicBezTo>
                  <a:pt x="19102" y="1566"/>
                  <a:pt x="19119" y="1569"/>
                  <a:pt x="19132" y="1569"/>
                </a:cubicBezTo>
                <a:cubicBezTo>
                  <a:pt x="19119" y="1605"/>
                  <a:pt x="19104" y="1640"/>
                  <a:pt x="19091" y="1679"/>
                </a:cubicBezTo>
                <a:cubicBezTo>
                  <a:pt x="18885" y="2294"/>
                  <a:pt x="19168" y="3113"/>
                  <a:pt x="19922" y="3113"/>
                </a:cubicBezTo>
                <a:cubicBezTo>
                  <a:pt x="20621" y="3113"/>
                  <a:pt x="20771" y="2270"/>
                  <a:pt x="20429" y="1790"/>
                </a:cubicBezTo>
                <a:cubicBezTo>
                  <a:pt x="20256" y="1546"/>
                  <a:pt x="19996" y="1399"/>
                  <a:pt x="19699" y="1311"/>
                </a:cubicBezTo>
                <a:cubicBezTo>
                  <a:pt x="19806" y="1170"/>
                  <a:pt x="19917" y="1047"/>
                  <a:pt x="20019" y="959"/>
                </a:cubicBezTo>
                <a:cubicBezTo>
                  <a:pt x="20533" y="506"/>
                  <a:pt x="21190" y="287"/>
                  <a:pt x="21854" y="287"/>
                </a:cubicBezTo>
                <a:cubicBezTo>
                  <a:pt x="22225" y="287"/>
                  <a:pt x="22599" y="355"/>
                  <a:pt x="22951" y="489"/>
                </a:cubicBezTo>
                <a:cubicBezTo>
                  <a:pt x="22961" y="493"/>
                  <a:pt x="22970" y="494"/>
                  <a:pt x="22980" y="494"/>
                </a:cubicBezTo>
                <a:cubicBezTo>
                  <a:pt x="23067" y="494"/>
                  <a:pt x="23112" y="357"/>
                  <a:pt x="23026" y="311"/>
                </a:cubicBezTo>
                <a:cubicBezTo>
                  <a:pt x="22637" y="102"/>
                  <a:pt x="22183" y="1"/>
                  <a:pt x="21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646521" y="-2052588"/>
            <a:ext cx="6375938" cy="3027956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rot="-5400000">
            <a:off x="7315165" y="2530063"/>
            <a:ext cx="4218082" cy="1691314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/>
          <p:nvPr/>
        </p:nvSpPr>
        <p:spPr>
          <a:xfrm rot="10800000" flipH="1">
            <a:off x="3506276" y="4899336"/>
            <a:ext cx="2977817" cy="1086362"/>
          </a:xfrm>
          <a:custGeom>
            <a:avLst/>
            <a:gdLst/>
            <a:ahLst/>
            <a:cxnLst/>
            <a:rect l="l" t="t" r="r" b="b"/>
            <a:pathLst>
              <a:path w="29098" h="10616" extrusionOk="0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8372231" y="697468"/>
            <a:ext cx="940441" cy="1121916"/>
          </a:xfrm>
          <a:custGeom>
            <a:avLst/>
            <a:gdLst/>
            <a:ahLst/>
            <a:cxnLst/>
            <a:rect l="l" t="t" r="r" b="b"/>
            <a:pathLst>
              <a:path w="32337" h="38577" extrusionOk="0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8612907" y="2380543"/>
            <a:ext cx="531105" cy="382406"/>
          </a:xfrm>
          <a:custGeom>
            <a:avLst/>
            <a:gdLst/>
            <a:ahLst/>
            <a:cxnLst/>
            <a:rect l="l" t="t" r="r" b="b"/>
            <a:pathLst>
              <a:path w="18262" h="13149" extrusionOk="0">
                <a:moveTo>
                  <a:pt x="15645" y="746"/>
                </a:moveTo>
                <a:cubicBezTo>
                  <a:pt x="16100" y="951"/>
                  <a:pt x="16517" y="1231"/>
                  <a:pt x="16866" y="1595"/>
                </a:cubicBezTo>
                <a:cubicBezTo>
                  <a:pt x="16460" y="1879"/>
                  <a:pt x="16054" y="2211"/>
                  <a:pt x="15727" y="2572"/>
                </a:cubicBezTo>
                <a:cubicBezTo>
                  <a:pt x="15301" y="2414"/>
                  <a:pt x="14853" y="2324"/>
                  <a:pt x="14431" y="2316"/>
                </a:cubicBezTo>
                <a:cubicBezTo>
                  <a:pt x="14825" y="1784"/>
                  <a:pt x="15241" y="1268"/>
                  <a:pt x="15645" y="746"/>
                </a:cubicBezTo>
                <a:close/>
                <a:moveTo>
                  <a:pt x="13801" y="321"/>
                </a:moveTo>
                <a:cubicBezTo>
                  <a:pt x="14390" y="342"/>
                  <a:pt x="14981" y="465"/>
                  <a:pt x="15524" y="691"/>
                </a:cubicBezTo>
                <a:cubicBezTo>
                  <a:pt x="15023" y="1183"/>
                  <a:pt x="14580" y="1746"/>
                  <a:pt x="14174" y="2317"/>
                </a:cubicBezTo>
                <a:cubicBezTo>
                  <a:pt x="13626" y="2342"/>
                  <a:pt x="13127" y="2476"/>
                  <a:pt x="12673" y="2695"/>
                </a:cubicBezTo>
                <a:cubicBezTo>
                  <a:pt x="13045" y="1901"/>
                  <a:pt x="13420" y="1109"/>
                  <a:pt x="13801" y="321"/>
                </a:cubicBezTo>
                <a:close/>
                <a:moveTo>
                  <a:pt x="16961" y="1699"/>
                </a:moveTo>
                <a:cubicBezTo>
                  <a:pt x="16971" y="1710"/>
                  <a:pt x="16980" y="1720"/>
                  <a:pt x="16989" y="1730"/>
                </a:cubicBezTo>
                <a:cubicBezTo>
                  <a:pt x="17298" y="2085"/>
                  <a:pt x="17529" y="2504"/>
                  <a:pt x="17673" y="2947"/>
                </a:cubicBezTo>
                <a:cubicBezTo>
                  <a:pt x="17619" y="2954"/>
                  <a:pt x="17573" y="2957"/>
                  <a:pt x="17512" y="2975"/>
                </a:cubicBezTo>
                <a:cubicBezTo>
                  <a:pt x="17439" y="2998"/>
                  <a:pt x="17365" y="3021"/>
                  <a:pt x="17295" y="3045"/>
                </a:cubicBezTo>
                <a:cubicBezTo>
                  <a:pt x="17169" y="3086"/>
                  <a:pt x="17021" y="3112"/>
                  <a:pt x="16920" y="3198"/>
                </a:cubicBezTo>
                <a:cubicBezTo>
                  <a:pt x="16902" y="3214"/>
                  <a:pt x="16894" y="3237"/>
                  <a:pt x="16894" y="3260"/>
                </a:cubicBezTo>
                <a:cubicBezTo>
                  <a:pt x="16604" y="3008"/>
                  <a:pt x="16267" y="2803"/>
                  <a:pt x="15907" y="2648"/>
                </a:cubicBezTo>
                <a:cubicBezTo>
                  <a:pt x="16267" y="2347"/>
                  <a:pt x="16616" y="2018"/>
                  <a:pt x="16961" y="1699"/>
                </a:cubicBezTo>
                <a:close/>
                <a:moveTo>
                  <a:pt x="14352" y="2709"/>
                </a:moveTo>
                <a:cubicBezTo>
                  <a:pt x="14548" y="2709"/>
                  <a:pt x="14750" y="2726"/>
                  <a:pt x="14956" y="2761"/>
                </a:cubicBezTo>
                <a:cubicBezTo>
                  <a:pt x="14997" y="2767"/>
                  <a:pt x="15040" y="2777"/>
                  <a:pt x="15081" y="2785"/>
                </a:cubicBezTo>
                <a:cubicBezTo>
                  <a:pt x="15025" y="3000"/>
                  <a:pt x="15102" y="3266"/>
                  <a:pt x="15164" y="3468"/>
                </a:cubicBezTo>
                <a:cubicBezTo>
                  <a:pt x="15195" y="3566"/>
                  <a:pt x="15233" y="3680"/>
                  <a:pt x="15282" y="3790"/>
                </a:cubicBezTo>
                <a:cubicBezTo>
                  <a:pt x="15233" y="3785"/>
                  <a:pt x="15185" y="3783"/>
                  <a:pt x="15136" y="3783"/>
                </a:cubicBezTo>
                <a:cubicBezTo>
                  <a:pt x="15118" y="3783"/>
                  <a:pt x="15099" y="3783"/>
                  <a:pt x="15081" y="3783"/>
                </a:cubicBezTo>
                <a:cubicBezTo>
                  <a:pt x="14869" y="3783"/>
                  <a:pt x="14662" y="3809"/>
                  <a:pt x="14464" y="3854"/>
                </a:cubicBezTo>
                <a:cubicBezTo>
                  <a:pt x="14264" y="3715"/>
                  <a:pt x="14040" y="3612"/>
                  <a:pt x="13843" y="3469"/>
                </a:cubicBezTo>
                <a:cubicBezTo>
                  <a:pt x="13616" y="3301"/>
                  <a:pt x="13410" y="3108"/>
                  <a:pt x="13212" y="2906"/>
                </a:cubicBezTo>
                <a:cubicBezTo>
                  <a:pt x="13568" y="2780"/>
                  <a:pt x="13949" y="2709"/>
                  <a:pt x="14352" y="2709"/>
                </a:cubicBezTo>
                <a:close/>
                <a:moveTo>
                  <a:pt x="15221" y="2818"/>
                </a:moveTo>
                <a:lnTo>
                  <a:pt x="15221" y="2818"/>
                </a:lnTo>
                <a:cubicBezTo>
                  <a:pt x="15603" y="2914"/>
                  <a:pt x="15985" y="3078"/>
                  <a:pt x="16318" y="3306"/>
                </a:cubicBezTo>
                <a:cubicBezTo>
                  <a:pt x="16251" y="3518"/>
                  <a:pt x="16198" y="3760"/>
                  <a:pt x="16190" y="3994"/>
                </a:cubicBezTo>
                <a:cubicBezTo>
                  <a:pt x="15997" y="3919"/>
                  <a:pt x="15794" y="3859"/>
                  <a:pt x="15586" y="3824"/>
                </a:cubicBezTo>
                <a:cubicBezTo>
                  <a:pt x="15521" y="3682"/>
                  <a:pt x="15424" y="3544"/>
                  <a:pt x="15372" y="3400"/>
                </a:cubicBezTo>
                <a:cubicBezTo>
                  <a:pt x="15303" y="3216"/>
                  <a:pt x="15290" y="3004"/>
                  <a:pt x="15221" y="2818"/>
                </a:cubicBezTo>
                <a:close/>
                <a:moveTo>
                  <a:pt x="13592" y="319"/>
                </a:moveTo>
                <a:cubicBezTo>
                  <a:pt x="13611" y="319"/>
                  <a:pt x="13630" y="319"/>
                  <a:pt x="13649" y="319"/>
                </a:cubicBezTo>
                <a:cubicBezTo>
                  <a:pt x="13159" y="1131"/>
                  <a:pt x="12724" y="1990"/>
                  <a:pt x="12362" y="2862"/>
                </a:cubicBezTo>
                <a:cubicBezTo>
                  <a:pt x="11863" y="3157"/>
                  <a:pt x="11423" y="3551"/>
                  <a:pt x="11035" y="4004"/>
                </a:cubicBezTo>
                <a:cubicBezTo>
                  <a:pt x="11143" y="3510"/>
                  <a:pt x="11183" y="2985"/>
                  <a:pt x="11264" y="2491"/>
                </a:cubicBezTo>
                <a:cubicBezTo>
                  <a:pt x="11363" y="1895"/>
                  <a:pt x="11457" y="1301"/>
                  <a:pt x="11551" y="705"/>
                </a:cubicBezTo>
                <a:cubicBezTo>
                  <a:pt x="11944" y="561"/>
                  <a:pt x="12346" y="452"/>
                  <a:pt x="12757" y="386"/>
                </a:cubicBezTo>
                <a:cubicBezTo>
                  <a:pt x="13031" y="342"/>
                  <a:pt x="13310" y="319"/>
                  <a:pt x="13592" y="319"/>
                </a:cubicBezTo>
                <a:close/>
                <a:moveTo>
                  <a:pt x="13055" y="2970"/>
                </a:moveTo>
                <a:cubicBezTo>
                  <a:pt x="13339" y="3315"/>
                  <a:pt x="13726" y="3718"/>
                  <a:pt x="14148" y="3947"/>
                </a:cubicBezTo>
                <a:cubicBezTo>
                  <a:pt x="13804" y="4068"/>
                  <a:pt x="13487" y="4255"/>
                  <a:pt x="13204" y="4489"/>
                </a:cubicBezTo>
                <a:cubicBezTo>
                  <a:pt x="13192" y="4477"/>
                  <a:pt x="13181" y="4467"/>
                  <a:pt x="13163" y="4464"/>
                </a:cubicBezTo>
                <a:cubicBezTo>
                  <a:pt x="12909" y="4412"/>
                  <a:pt x="12647" y="4410"/>
                  <a:pt x="12389" y="4374"/>
                </a:cubicBezTo>
                <a:cubicBezTo>
                  <a:pt x="12066" y="4330"/>
                  <a:pt x="11749" y="4256"/>
                  <a:pt x="11431" y="4181"/>
                </a:cubicBezTo>
                <a:cubicBezTo>
                  <a:pt x="11423" y="4178"/>
                  <a:pt x="11415" y="4178"/>
                  <a:pt x="11407" y="4178"/>
                </a:cubicBezTo>
                <a:cubicBezTo>
                  <a:pt x="11880" y="3652"/>
                  <a:pt x="12430" y="3225"/>
                  <a:pt x="13055" y="2970"/>
                </a:cubicBezTo>
                <a:close/>
                <a:moveTo>
                  <a:pt x="16462" y="3405"/>
                </a:moveTo>
                <a:cubicBezTo>
                  <a:pt x="16866" y="3715"/>
                  <a:pt x="17185" y="4120"/>
                  <a:pt x="17316" y="4618"/>
                </a:cubicBezTo>
                <a:cubicBezTo>
                  <a:pt x="17331" y="4674"/>
                  <a:pt x="17340" y="4729"/>
                  <a:pt x="17350" y="4787"/>
                </a:cubicBezTo>
                <a:cubicBezTo>
                  <a:pt x="17092" y="4497"/>
                  <a:pt x="16778" y="4268"/>
                  <a:pt x="16432" y="4099"/>
                </a:cubicBezTo>
                <a:cubicBezTo>
                  <a:pt x="16424" y="4017"/>
                  <a:pt x="16416" y="3936"/>
                  <a:pt x="16418" y="3854"/>
                </a:cubicBezTo>
                <a:cubicBezTo>
                  <a:pt x="16422" y="3703"/>
                  <a:pt x="16437" y="3554"/>
                  <a:pt x="16462" y="3405"/>
                </a:cubicBezTo>
                <a:close/>
                <a:moveTo>
                  <a:pt x="17715" y="3078"/>
                </a:moveTo>
                <a:cubicBezTo>
                  <a:pt x="17876" y="3646"/>
                  <a:pt x="17900" y="4255"/>
                  <a:pt x="17764" y="4829"/>
                </a:cubicBezTo>
                <a:cubicBezTo>
                  <a:pt x="17704" y="4243"/>
                  <a:pt x="17409" y="3741"/>
                  <a:pt x="16987" y="3342"/>
                </a:cubicBezTo>
                <a:cubicBezTo>
                  <a:pt x="17115" y="3342"/>
                  <a:pt x="17241" y="3274"/>
                  <a:pt x="17360" y="3234"/>
                </a:cubicBezTo>
                <a:cubicBezTo>
                  <a:pt x="17422" y="3211"/>
                  <a:pt x="17488" y="3186"/>
                  <a:pt x="17552" y="3162"/>
                </a:cubicBezTo>
                <a:cubicBezTo>
                  <a:pt x="17619" y="3135"/>
                  <a:pt x="17664" y="3111"/>
                  <a:pt x="17715" y="3078"/>
                </a:cubicBezTo>
                <a:close/>
                <a:moveTo>
                  <a:pt x="11343" y="4248"/>
                </a:moveTo>
                <a:cubicBezTo>
                  <a:pt x="11343" y="4269"/>
                  <a:pt x="11358" y="4292"/>
                  <a:pt x="11387" y="4305"/>
                </a:cubicBezTo>
                <a:cubicBezTo>
                  <a:pt x="11850" y="4490"/>
                  <a:pt x="12428" y="4661"/>
                  <a:pt x="12951" y="4661"/>
                </a:cubicBezTo>
                <a:cubicBezTo>
                  <a:pt x="12969" y="4661"/>
                  <a:pt x="12988" y="4661"/>
                  <a:pt x="13007" y="4661"/>
                </a:cubicBezTo>
                <a:lnTo>
                  <a:pt x="13007" y="4661"/>
                </a:lnTo>
                <a:cubicBezTo>
                  <a:pt x="12860" y="4800"/>
                  <a:pt x="12721" y="4952"/>
                  <a:pt x="12593" y="5115"/>
                </a:cubicBezTo>
                <a:cubicBezTo>
                  <a:pt x="12398" y="5364"/>
                  <a:pt x="12230" y="5657"/>
                  <a:pt x="12071" y="5971"/>
                </a:cubicBezTo>
                <a:cubicBezTo>
                  <a:pt x="12052" y="5951"/>
                  <a:pt x="12028" y="5938"/>
                  <a:pt x="11997" y="5938"/>
                </a:cubicBezTo>
                <a:cubicBezTo>
                  <a:pt x="11988" y="5938"/>
                  <a:pt x="11978" y="5939"/>
                  <a:pt x="11968" y="5942"/>
                </a:cubicBezTo>
                <a:cubicBezTo>
                  <a:pt x="11694" y="5997"/>
                  <a:pt x="11419" y="6029"/>
                  <a:pt x="11140" y="6029"/>
                </a:cubicBezTo>
                <a:cubicBezTo>
                  <a:pt x="11082" y="6029"/>
                  <a:pt x="11025" y="6028"/>
                  <a:pt x="10967" y="6025"/>
                </a:cubicBezTo>
                <a:cubicBezTo>
                  <a:pt x="10742" y="6014"/>
                  <a:pt x="10513" y="5948"/>
                  <a:pt x="10288" y="5948"/>
                </a:cubicBezTo>
                <a:cubicBezTo>
                  <a:pt x="10257" y="5948"/>
                  <a:pt x="10226" y="5949"/>
                  <a:pt x="10196" y="5952"/>
                </a:cubicBezTo>
                <a:cubicBezTo>
                  <a:pt x="10366" y="5657"/>
                  <a:pt x="10538" y="5364"/>
                  <a:pt x="10724" y="5078"/>
                </a:cubicBezTo>
                <a:cubicBezTo>
                  <a:pt x="10913" y="4785"/>
                  <a:pt x="11119" y="4505"/>
                  <a:pt x="11343" y="4248"/>
                </a:cubicBezTo>
                <a:close/>
                <a:moveTo>
                  <a:pt x="11415" y="756"/>
                </a:moveTo>
                <a:lnTo>
                  <a:pt x="11415" y="756"/>
                </a:lnTo>
                <a:cubicBezTo>
                  <a:pt x="11286" y="1265"/>
                  <a:pt x="11171" y="1777"/>
                  <a:pt x="11073" y="2293"/>
                </a:cubicBezTo>
                <a:cubicBezTo>
                  <a:pt x="10950" y="2942"/>
                  <a:pt x="10765" y="3643"/>
                  <a:pt x="10769" y="4304"/>
                </a:cubicBezTo>
                <a:cubicBezTo>
                  <a:pt x="10769" y="4312"/>
                  <a:pt x="10770" y="4317"/>
                  <a:pt x="10773" y="4325"/>
                </a:cubicBezTo>
                <a:cubicBezTo>
                  <a:pt x="10598" y="4552"/>
                  <a:pt x="10438" y="4790"/>
                  <a:pt x="10286" y="5035"/>
                </a:cubicBezTo>
                <a:cubicBezTo>
                  <a:pt x="9963" y="5559"/>
                  <a:pt x="9679" y="6104"/>
                  <a:pt x="9386" y="6645"/>
                </a:cubicBezTo>
                <a:cubicBezTo>
                  <a:pt x="9361" y="5878"/>
                  <a:pt x="9288" y="5111"/>
                  <a:pt x="9278" y="4345"/>
                </a:cubicBezTo>
                <a:cubicBezTo>
                  <a:pt x="9268" y="3562"/>
                  <a:pt x="9292" y="2782"/>
                  <a:pt x="9301" y="2000"/>
                </a:cubicBezTo>
                <a:cubicBezTo>
                  <a:pt x="9944" y="1483"/>
                  <a:pt x="10659" y="1052"/>
                  <a:pt x="11415" y="756"/>
                </a:cubicBezTo>
                <a:close/>
                <a:moveTo>
                  <a:pt x="10148" y="6038"/>
                </a:moveTo>
                <a:cubicBezTo>
                  <a:pt x="10152" y="6040"/>
                  <a:pt x="10152" y="6042"/>
                  <a:pt x="10153" y="6043"/>
                </a:cubicBezTo>
                <a:cubicBezTo>
                  <a:pt x="10382" y="6215"/>
                  <a:pt x="10736" y="6235"/>
                  <a:pt x="11014" y="6253"/>
                </a:cubicBezTo>
                <a:cubicBezTo>
                  <a:pt x="11085" y="6257"/>
                  <a:pt x="11155" y="6259"/>
                  <a:pt x="11226" y="6259"/>
                </a:cubicBezTo>
                <a:cubicBezTo>
                  <a:pt x="11475" y="6259"/>
                  <a:pt x="11723" y="6233"/>
                  <a:pt x="11970" y="6186"/>
                </a:cubicBezTo>
                <a:lnTo>
                  <a:pt x="11970" y="6186"/>
                </a:lnTo>
                <a:cubicBezTo>
                  <a:pt x="11777" y="6596"/>
                  <a:pt x="11603" y="7040"/>
                  <a:pt x="11425" y="7487"/>
                </a:cubicBezTo>
                <a:cubicBezTo>
                  <a:pt x="10621" y="7693"/>
                  <a:pt x="9824" y="7876"/>
                  <a:pt x="9011" y="8043"/>
                </a:cubicBezTo>
                <a:cubicBezTo>
                  <a:pt x="9410" y="7385"/>
                  <a:pt x="9769" y="6706"/>
                  <a:pt x="10148" y="6038"/>
                </a:cubicBezTo>
                <a:close/>
                <a:moveTo>
                  <a:pt x="9140" y="2131"/>
                </a:moveTo>
                <a:lnTo>
                  <a:pt x="9140" y="2131"/>
                </a:lnTo>
                <a:cubicBezTo>
                  <a:pt x="9063" y="2890"/>
                  <a:pt x="9042" y="3659"/>
                  <a:pt x="9044" y="4418"/>
                </a:cubicBezTo>
                <a:cubicBezTo>
                  <a:pt x="9047" y="5281"/>
                  <a:pt x="9039" y="6179"/>
                  <a:pt x="9173" y="7033"/>
                </a:cubicBezTo>
                <a:cubicBezTo>
                  <a:pt x="9085" y="7194"/>
                  <a:pt x="8998" y="7351"/>
                  <a:pt x="8903" y="7508"/>
                </a:cubicBezTo>
                <a:cubicBezTo>
                  <a:pt x="8713" y="7832"/>
                  <a:pt x="8509" y="8146"/>
                  <a:pt x="8294" y="8454"/>
                </a:cubicBezTo>
                <a:cubicBezTo>
                  <a:pt x="8132" y="7744"/>
                  <a:pt x="7929" y="7050"/>
                  <a:pt x="7813" y="6328"/>
                </a:cubicBezTo>
                <a:cubicBezTo>
                  <a:pt x="7677" y="5500"/>
                  <a:pt x="7609" y="4665"/>
                  <a:pt x="7563" y="3829"/>
                </a:cubicBezTo>
                <a:cubicBezTo>
                  <a:pt x="8016" y="3209"/>
                  <a:pt x="8545" y="2631"/>
                  <a:pt x="9140" y="2131"/>
                </a:cubicBezTo>
                <a:close/>
                <a:moveTo>
                  <a:pt x="11305" y="7789"/>
                </a:moveTo>
                <a:cubicBezTo>
                  <a:pt x="11122" y="8241"/>
                  <a:pt x="10932" y="8691"/>
                  <a:pt x="10711" y="9102"/>
                </a:cubicBezTo>
                <a:cubicBezTo>
                  <a:pt x="9816" y="9256"/>
                  <a:pt x="8926" y="9370"/>
                  <a:pt x="8021" y="9463"/>
                </a:cubicBezTo>
                <a:cubicBezTo>
                  <a:pt x="8052" y="9427"/>
                  <a:pt x="8083" y="9388"/>
                  <a:pt x="8114" y="9352"/>
                </a:cubicBezTo>
                <a:cubicBezTo>
                  <a:pt x="8406" y="8984"/>
                  <a:pt x="8666" y="8601"/>
                  <a:pt x="8910" y="8207"/>
                </a:cubicBezTo>
                <a:cubicBezTo>
                  <a:pt x="9705" y="8177"/>
                  <a:pt x="10538" y="8032"/>
                  <a:pt x="11305" y="7789"/>
                </a:cubicBezTo>
                <a:close/>
                <a:moveTo>
                  <a:pt x="7445" y="3998"/>
                </a:moveTo>
                <a:lnTo>
                  <a:pt x="7445" y="3998"/>
                </a:lnTo>
                <a:cubicBezTo>
                  <a:pt x="7388" y="5544"/>
                  <a:pt x="7563" y="7259"/>
                  <a:pt x="8122" y="8696"/>
                </a:cubicBezTo>
                <a:cubicBezTo>
                  <a:pt x="7893" y="9010"/>
                  <a:pt x="7651" y="9310"/>
                  <a:pt x="7398" y="9604"/>
                </a:cubicBezTo>
                <a:cubicBezTo>
                  <a:pt x="6843" y="8590"/>
                  <a:pt x="6398" y="7629"/>
                  <a:pt x="6273" y="6459"/>
                </a:cubicBezTo>
                <a:cubicBezTo>
                  <a:pt x="6424" y="5888"/>
                  <a:pt x="6653" y="5336"/>
                  <a:pt x="6936" y="4819"/>
                </a:cubicBezTo>
                <a:cubicBezTo>
                  <a:pt x="7087" y="4539"/>
                  <a:pt x="7258" y="4266"/>
                  <a:pt x="7445" y="3998"/>
                </a:cubicBezTo>
                <a:close/>
                <a:moveTo>
                  <a:pt x="6159" y="6948"/>
                </a:moveTo>
                <a:cubicBezTo>
                  <a:pt x="6273" y="7958"/>
                  <a:pt x="6602" y="9007"/>
                  <a:pt x="7236" y="9789"/>
                </a:cubicBezTo>
                <a:cubicBezTo>
                  <a:pt x="7116" y="9923"/>
                  <a:pt x="6993" y="10054"/>
                  <a:pt x="6867" y="10183"/>
                </a:cubicBezTo>
                <a:cubicBezTo>
                  <a:pt x="6810" y="10241"/>
                  <a:pt x="6751" y="10303"/>
                  <a:pt x="6692" y="10362"/>
                </a:cubicBezTo>
                <a:cubicBezTo>
                  <a:pt x="6259" y="9807"/>
                  <a:pt x="6082" y="8987"/>
                  <a:pt x="6056" y="8259"/>
                </a:cubicBezTo>
                <a:cubicBezTo>
                  <a:pt x="6039" y="7817"/>
                  <a:pt x="6077" y="7379"/>
                  <a:pt x="6159" y="6948"/>
                </a:cubicBezTo>
                <a:close/>
                <a:moveTo>
                  <a:pt x="10585" y="9329"/>
                </a:moveTo>
                <a:lnTo>
                  <a:pt x="10585" y="9329"/>
                </a:lnTo>
                <a:cubicBezTo>
                  <a:pt x="10040" y="10255"/>
                  <a:pt x="9310" y="10949"/>
                  <a:pt x="8109" y="11000"/>
                </a:cubicBezTo>
                <a:cubicBezTo>
                  <a:pt x="8079" y="11001"/>
                  <a:pt x="8049" y="11002"/>
                  <a:pt x="8020" y="11002"/>
                </a:cubicBezTo>
                <a:cubicBezTo>
                  <a:pt x="7589" y="11002"/>
                  <a:pt x="7245" y="10869"/>
                  <a:pt x="6972" y="10648"/>
                </a:cubicBezTo>
                <a:cubicBezTo>
                  <a:pt x="7322" y="10293"/>
                  <a:pt x="7650" y="9920"/>
                  <a:pt x="7956" y="9545"/>
                </a:cubicBezTo>
                <a:cubicBezTo>
                  <a:pt x="7962" y="9570"/>
                  <a:pt x="7980" y="9589"/>
                  <a:pt x="8010" y="9589"/>
                </a:cubicBezTo>
                <a:cubicBezTo>
                  <a:pt x="8044" y="9590"/>
                  <a:pt x="8078" y="9590"/>
                  <a:pt x="8112" y="9590"/>
                </a:cubicBezTo>
                <a:cubicBezTo>
                  <a:pt x="8934" y="9590"/>
                  <a:pt x="9776" y="9496"/>
                  <a:pt x="10585" y="9329"/>
                </a:cubicBezTo>
                <a:close/>
                <a:moveTo>
                  <a:pt x="13627" y="0"/>
                </a:moveTo>
                <a:cubicBezTo>
                  <a:pt x="12069" y="0"/>
                  <a:pt x="10552" y="661"/>
                  <a:pt x="9289" y="1618"/>
                </a:cubicBezTo>
                <a:cubicBezTo>
                  <a:pt x="9279" y="1604"/>
                  <a:pt x="9263" y="1597"/>
                  <a:pt x="9247" y="1597"/>
                </a:cubicBezTo>
                <a:cubicBezTo>
                  <a:pt x="9224" y="1597"/>
                  <a:pt x="9201" y="1612"/>
                  <a:pt x="9196" y="1643"/>
                </a:cubicBezTo>
                <a:cubicBezTo>
                  <a:pt x="9193" y="1659"/>
                  <a:pt x="9191" y="1679"/>
                  <a:pt x="9189" y="1695"/>
                </a:cubicBezTo>
                <a:cubicBezTo>
                  <a:pt x="8806" y="1993"/>
                  <a:pt x="8448" y="2319"/>
                  <a:pt x="8121" y="2661"/>
                </a:cubicBezTo>
                <a:cubicBezTo>
                  <a:pt x="6411" y="4449"/>
                  <a:pt x="5216" y="7081"/>
                  <a:pt x="5928" y="9571"/>
                </a:cubicBezTo>
                <a:cubicBezTo>
                  <a:pt x="6041" y="9963"/>
                  <a:pt x="6218" y="10308"/>
                  <a:pt x="6448" y="10589"/>
                </a:cubicBezTo>
                <a:cubicBezTo>
                  <a:pt x="5351" y="11630"/>
                  <a:pt x="3762" y="12803"/>
                  <a:pt x="2269" y="12803"/>
                </a:cubicBezTo>
                <a:cubicBezTo>
                  <a:pt x="1602" y="12803"/>
                  <a:pt x="955" y="12569"/>
                  <a:pt x="379" y="11983"/>
                </a:cubicBezTo>
                <a:cubicBezTo>
                  <a:pt x="341" y="11945"/>
                  <a:pt x="296" y="11929"/>
                  <a:pt x="253" y="11929"/>
                </a:cubicBezTo>
                <a:cubicBezTo>
                  <a:pt x="120" y="11929"/>
                  <a:pt x="0" y="12081"/>
                  <a:pt x="114" y="12209"/>
                </a:cubicBezTo>
                <a:cubicBezTo>
                  <a:pt x="699" y="12876"/>
                  <a:pt x="1499" y="13149"/>
                  <a:pt x="2322" y="13149"/>
                </a:cubicBezTo>
                <a:cubicBezTo>
                  <a:pt x="2975" y="13149"/>
                  <a:pt x="3644" y="12977"/>
                  <a:pt x="4231" y="12694"/>
                </a:cubicBezTo>
                <a:cubicBezTo>
                  <a:pt x="5147" y="12252"/>
                  <a:pt x="5987" y="11610"/>
                  <a:pt x="6735" y="10881"/>
                </a:cubicBezTo>
                <a:cubicBezTo>
                  <a:pt x="7081" y="11167"/>
                  <a:pt x="7516" y="11335"/>
                  <a:pt x="8027" y="11335"/>
                </a:cubicBezTo>
                <a:cubicBezTo>
                  <a:pt x="8096" y="11335"/>
                  <a:pt x="8167" y="11332"/>
                  <a:pt x="8239" y="11326"/>
                </a:cubicBezTo>
                <a:cubicBezTo>
                  <a:pt x="9499" y="11219"/>
                  <a:pt x="10415" y="10332"/>
                  <a:pt x="10989" y="9265"/>
                </a:cubicBezTo>
                <a:cubicBezTo>
                  <a:pt x="11263" y="8758"/>
                  <a:pt x="11472" y="8208"/>
                  <a:pt x="11685" y="7657"/>
                </a:cubicBezTo>
                <a:cubicBezTo>
                  <a:pt x="11687" y="7657"/>
                  <a:pt x="11688" y="7655"/>
                  <a:pt x="11693" y="7655"/>
                </a:cubicBezTo>
                <a:cubicBezTo>
                  <a:pt x="11760" y="7631"/>
                  <a:pt x="11770" y="7559"/>
                  <a:pt x="11746" y="7501"/>
                </a:cubicBezTo>
                <a:cubicBezTo>
                  <a:pt x="12112" y="6555"/>
                  <a:pt x="12500" y="5618"/>
                  <a:pt x="13238" y="4906"/>
                </a:cubicBezTo>
                <a:cubicBezTo>
                  <a:pt x="13770" y="4393"/>
                  <a:pt x="14448" y="4144"/>
                  <a:pt x="15121" y="4144"/>
                </a:cubicBezTo>
                <a:cubicBezTo>
                  <a:pt x="15503" y="4144"/>
                  <a:pt x="15883" y="4224"/>
                  <a:pt x="16234" y="4381"/>
                </a:cubicBezTo>
                <a:cubicBezTo>
                  <a:pt x="16246" y="4423"/>
                  <a:pt x="16260" y="4466"/>
                  <a:pt x="16277" y="4507"/>
                </a:cubicBezTo>
                <a:cubicBezTo>
                  <a:pt x="16293" y="4543"/>
                  <a:pt x="16324" y="4559"/>
                  <a:pt x="16356" y="4559"/>
                </a:cubicBezTo>
                <a:cubicBezTo>
                  <a:pt x="16396" y="4559"/>
                  <a:pt x="16438" y="4533"/>
                  <a:pt x="16449" y="4489"/>
                </a:cubicBezTo>
                <a:cubicBezTo>
                  <a:pt x="16799" y="4685"/>
                  <a:pt x="17111" y="4962"/>
                  <a:pt x="17357" y="5317"/>
                </a:cubicBezTo>
                <a:cubicBezTo>
                  <a:pt x="17316" y="5615"/>
                  <a:pt x="17198" y="5898"/>
                  <a:pt x="16995" y="6125"/>
                </a:cubicBezTo>
                <a:cubicBezTo>
                  <a:pt x="16797" y="6346"/>
                  <a:pt x="16465" y="6476"/>
                  <a:pt x="16164" y="6476"/>
                </a:cubicBezTo>
                <a:cubicBezTo>
                  <a:pt x="15766" y="6476"/>
                  <a:pt x="15424" y="6247"/>
                  <a:pt x="15529" y="5698"/>
                </a:cubicBezTo>
                <a:cubicBezTo>
                  <a:pt x="15545" y="5611"/>
                  <a:pt x="15466" y="5558"/>
                  <a:pt x="15390" y="5558"/>
                </a:cubicBezTo>
                <a:cubicBezTo>
                  <a:pt x="15337" y="5558"/>
                  <a:pt x="15285" y="5585"/>
                  <a:pt x="15269" y="5644"/>
                </a:cubicBezTo>
                <a:cubicBezTo>
                  <a:pt x="15093" y="6303"/>
                  <a:pt x="15604" y="6872"/>
                  <a:pt x="16257" y="6872"/>
                </a:cubicBezTo>
                <a:cubicBezTo>
                  <a:pt x="16289" y="6872"/>
                  <a:pt x="16322" y="6871"/>
                  <a:pt x="16355" y="6868"/>
                </a:cubicBezTo>
                <a:cubicBezTo>
                  <a:pt x="17046" y="6809"/>
                  <a:pt x="17545" y="6230"/>
                  <a:pt x="17709" y="5587"/>
                </a:cubicBezTo>
                <a:cubicBezTo>
                  <a:pt x="18242" y="4682"/>
                  <a:pt x="18262" y="3589"/>
                  <a:pt x="17880" y="2612"/>
                </a:cubicBezTo>
                <a:cubicBezTo>
                  <a:pt x="17421" y="1427"/>
                  <a:pt x="16367" y="592"/>
                  <a:pt x="15169" y="227"/>
                </a:cubicBezTo>
                <a:cubicBezTo>
                  <a:pt x="14656" y="72"/>
                  <a:pt x="14139" y="0"/>
                  <a:pt x="136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258007" y="3719068"/>
            <a:ext cx="940441" cy="1121916"/>
          </a:xfrm>
          <a:custGeom>
            <a:avLst/>
            <a:gdLst/>
            <a:ahLst/>
            <a:cxnLst/>
            <a:rect l="l" t="t" r="r" b="b"/>
            <a:pathLst>
              <a:path w="32337" h="38577" extrusionOk="0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520132" y="4052496"/>
            <a:ext cx="3809885" cy="1809358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520132" y="-716704"/>
            <a:ext cx="3809885" cy="1809358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rot="388163">
            <a:off x="6981102" y="-146650"/>
            <a:ext cx="2403702" cy="979144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09100" y="4340229"/>
            <a:ext cx="610895" cy="659742"/>
          </a:xfrm>
          <a:custGeom>
            <a:avLst/>
            <a:gdLst/>
            <a:ahLst/>
            <a:cxnLst/>
            <a:rect l="l" t="t" r="r" b="b"/>
            <a:pathLst>
              <a:path w="8942" h="9657" extrusionOk="0">
                <a:moveTo>
                  <a:pt x="3337" y="215"/>
                </a:moveTo>
                <a:cubicBezTo>
                  <a:pt x="3806" y="215"/>
                  <a:pt x="4176" y="599"/>
                  <a:pt x="4335" y="1032"/>
                </a:cubicBezTo>
                <a:cubicBezTo>
                  <a:pt x="4502" y="1490"/>
                  <a:pt x="4426" y="1942"/>
                  <a:pt x="4228" y="2374"/>
                </a:cubicBezTo>
                <a:cubicBezTo>
                  <a:pt x="4192" y="2450"/>
                  <a:pt x="4254" y="2519"/>
                  <a:pt x="4319" y="2519"/>
                </a:cubicBezTo>
                <a:cubicBezTo>
                  <a:pt x="4327" y="2519"/>
                  <a:pt x="4334" y="2518"/>
                  <a:pt x="4341" y="2516"/>
                </a:cubicBezTo>
                <a:lnTo>
                  <a:pt x="4341" y="2516"/>
                </a:lnTo>
                <a:cubicBezTo>
                  <a:pt x="4336" y="2563"/>
                  <a:pt x="4382" y="2615"/>
                  <a:pt x="4434" y="2615"/>
                </a:cubicBezTo>
                <a:cubicBezTo>
                  <a:pt x="4447" y="2615"/>
                  <a:pt x="4461" y="2612"/>
                  <a:pt x="4474" y="2604"/>
                </a:cubicBezTo>
                <a:cubicBezTo>
                  <a:pt x="4726" y="2463"/>
                  <a:pt x="5087" y="2327"/>
                  <a:pt x="5398" y="2327"/>
                </a:cubicBezTo>
                <a:cubicBezTo>
                  <a:pt x="5742" y="2327"/>
                  <a:pt x="6025" y="2494"/>
                  <a:pt x="6030" y="3005"/>
                </a:cubicBezTo>
                <a:cubicBezTo>
                  <a:pt x="6035" y="3506"/>
                  <a:pt x="5736" y="4018"/>
                  <a:pt x="5490" y="4437"/>
                </a:cubicBezTo>
                <a:cubicBezTo>
                  <a:pt x="5179" y="4971"/>
                  <a:pt x="4746" y="5462"/>
                  <a:pt x="4850" y="6106"/>
                </a:cubicBezTo>
                <a:cubicBezTo>
                  <a:pt x="4844" y="6123"/>
                  <a:pt x="4837" y="6137"/>
                  <a:pt x="4832" y="6152"/>
                </a:cubicBezTo>
                <a:cubicBezTo>
                  <a:pt x="4815" y="6207"/>
                  <a:pt x="4863" y="6248"/>
                  <a:pt x="4910" y="6248"/>
                </a:cubicBezTo>
                <a:cubicBezTo>
                  <a:pt x="4934" y="6248"/>
                  <a:pt x="4958" y="6237"/>
                  <a:pt x="4973" y="6211"/>
                </a:cubicBezTo>
                <a:cubicBezTo>
                  <a:pt x="5037" y="6052"/>
                  <a:pt x="5138" y="5973"/>
                  <a:pt x="5276" y="5973"/>
                </a:cubicBezTo>
                <a:cubicBezTo>
                  <a:pt x="5415" y="5973"/>
                  <a:pt x="5592" y="6053"/>
                  <a:pt x="5808" y="6213"/>
                </a:cubicBezTo>
                <a:cubicBezTo>
                  <a:pt x="5826" y="6299"/>
                  <a:pt x="5842" y="6386"/>
                  <a:pt x="5857" y="6474"/>
                </a:cubicBezTo>
                <a:cubicBezTo>
                  <a:pt x="5896" y="6700"/>
                  <a:pt x="5922" y="6926"/>
                  <a:pt x="5938" y="7154"/>
                </a:cubicBezTo>
                <a:cubicBezTo>
                  <a:pt x="5963" y="7496"/>
                  <a:pt x="5947" y="7841"/>
                  <a:pt x="5988" y="8183"/>
                </a:cubicBezTo>
                <a:cubicBezTo>
                  <a:pt x="6047" y="8682"/>
                  <a:pt x="6240" y="9140"/>
                  <a:pt x="6695" y="9369"/>
                </a:cubicBezTo>
                <a:cubicBezTo>
                  <a:pt x="6526" y="9322"/>
                  <a:pt x="6361" y="9261"/>
                  <a:pt x="6205" y="9184"/>
                </a:cubicBezTo>
                <a:cubicBezTo>
                  <a:pt x="5340" y="8767"/>
                  <a:pt x="4670" y="8014"/>
                  <a:pt x="4219" y="7180"/>
                </a:cubicBezTo>
                <a:cubicBezTo>
                  <a:pt x="3186" y="5273"/>
                  <a:pt x="3337" y="3064"/>
                  <a:pt x="3392" y="970"/>
                </a:cubicBezTo>
                <a:cubicBezTo>
                  <a:pt x="3393" y="931"/>
                  <a:pt x="3365" y="912"/>
                  <a:pt x="3336" y="912"/>
                </a:cubicBezTo>
                <a:cubicBezTo>
                  <a:pt x="3307" y="912"/>
                  <a:pt x="3276" y="932"/>
                  <a:pt x="3273" y="970"/>
                </a:cubicBezTo>
                <a:cubicBezTo>
                  <a:pt x="3032" y="3688"/>
                  <a:pt x="3006" y="7073"/>
                  <a:pt x="5392" y="8927"/>
                </a:cubicBezTo>
                <a:cubicBezTo>
                  <a:pt x="5544" y="9045"/>
                  <a:pt x="5716" y="9158"/>
                  <a:pt x="5899" y="9261"/>
                </a:cubicBezTo>
                <a:cubicBezTo>
                  <a:pt x="5815" y="9259"/>
                  <a:pt x="5731" y="9258"/>
                  <a:pt x="5647" y="9258"/>
                </a:cubicBezTo>
                <a:cubicBezTo>
                  <a:pt x="5139" y="9258"/>
                  <a:pt x="4630" y="9295"/>
                  <a:pt x="4121" y="9295"/>
                </a:cubicBezTo>
                <a:cubicBezTo>
                  <a:pt x="3894" y="9295"/>
                  <a:pt x="3667" y="9288"/>
                  <a:pt x="3440" y="9266"/>
                </a:cubicBezTo>
                <a:cubicBezTo>
                  <a:pt x="2936" y="9220"/>
                  <a:pt x="2389" y="9107"/>
                  <a:pt x="1967" y="8813"/>
                </a:cubicBezTo>
                <a:cubicBezTo>
                  <a:pt x="1628" y="8577"/>
                  <a:pt x="1307" y="8111"/>
                  <a:pt x="1676" y="7741"/>
                </a:cubicBezTo>
                <a:cubicBezTo>
                  <a:pt x="1814" y="7602"/>
                  <a:pt x="1994" y="7538"/>
                  <a:pt x="2178" y="7538"/>
                </a:cubicBezTo>
                <a:cubicBezTo>
                  <a:pt x="2299" y="7538"/>
                  <a:pt x="2421" y="7566"/>
                  <a:pt x="2535" y="7617"/>
                </a:cubicBezTo>
                <a:cubicBezTo>
                  <a:pt x="2542" y="7620"/>
                  <a:pt x="2549" y="7621"/>
                  <a:pt x="2556" y="7621"/>
                </a:cubicBezTo>
                <a:cubicBezTo>
                  <a:pt x="2597" y="7621"/>
                  <a:pt x="2627" y="7572"/>
                  <a:pt x="2600" y="7540"/>
                </a:cubicBezTo>
                <a:cubicBezTo>
                  <a:pt x="2659" y="7522"/>
                  <a:pt x="2656" y="7422"/>
                  <a:pt x="2592" y="7399"/>
                </a:cubicBezTo>
                <a:cubicBezTo>
                  <a:pt x="1779" y="7103"/>
                  <a:pt x="897" y="6938"/>
                  <a:pt x="430" y="6111"/>
                </a:cubicBezTo>
                <a:cubicBezTo>
                  <a:pt x="188" y="5682"/>
                  <a:pt x="142" y="5121"/>
                  <a:pt x="417" y="4696"/>
                </a:cubicBezTo>
                <a:cubicBezTo>
                  <a:pt x="613" y="4394"/>
                  <a:pt x="923" y="4242"/>
                  <a:pt x="1242" y="4242"/>
                </a:cubicBezTo>
                <a:cubicBezTo>
                  <a:pt x="1427" y="4242"/>
                  <a:pt x="1614" y="4293"/>
                  <a:pt x="1784" y="4396"/>
                </a:cubicBezTo>
                <a:cubicBezTo>
                  <a:pt x="1792" y="4403"/>
                  <a:pt x="1802" y="4409"/>
                  <a:pt x="1810" y="4414"/>
                </a:cubicBezTo>
                <a:cubicBezTo>
                  <a:pt x="1833" y="4429"/>
                  <a:pt x="1856" y="4444"/>
                  <a:pt x="1877" y="4460"/>
                </a:cubicBezTo>
                <a:cubicBezTo>
                  <a:pt x="1882" y="4463"/>
                  <a:pt x="1888" y="4467"/>
                  <a:pt x="1895" y="4468"/>
                </a:cubicBezTo>
                <a:cubicBezTo>
                  <a:pt x="1915" y="4480"/>
                  <a:pt x="1937" y="4494"/>
                  <a:pt x="1959" y="4506"/>
                </a:cubicBezTo>
                <a:cubicBezTo>
                  <a:pt x="1972" y="4514"/>
                  <a:pt x="1986" y="4517"/>
                  <a:pt x="2000" y="4517"/>
                </a:cubicBezTo>
                <a:cubicBezTo>
                  <a:pt x="2067" y="4517"/>
                  <a:pt x="2120" y="4431"/>
                  <a:pt x="2060" y="4373"/>
                </a:cubicBezTo>
                <a:cubicBezTo>
                  <a:pt x="1645" y="3982"/>
                  <a:pt x="1147" y="3684"/>
                  <a:pt x="890" y="3151"/>
                </a:cubicBezTo>
                <a:cubicBezTo>
                  <a:pt x="743" y="2843"/>
                  <a:pt x="669" y="2442"/>
                  <a:pt x="808" y="2123"/>
                </a:cubicBezTo>
                <a:cubicBezTo>
                  <a:pt x="913" y="1880"/>
                  <a:pt x="1061" y="1788"/>
                  <a:pt x="1219" y="1788"/>
                </a:cubicBezTo>
                <a:cubicBezTo>
                  <a:pt x="1517" y="1788"/>
                  <a:pt x="1848" y="2118"/>
                  <a:pt x="1987" y="2370"/>
                </a:cubicBezTo>
                <a:cubicBezTo>
                  <a:pt x="1996" y="2392"/>
                  <a:pt x="2018" y="2398"/>
                  <a:pt x="2037" y="2398"/>
                </a:cubicBezTo>
                <a:cubicBezTo>
                  <a:pt x="2051" y="2425"/>
                  <a:pt x="2076" y="2436"/>
                  <a:pt x="2102" y="2436"/>
                </a:cubicBezTo>
                <a:cubicBezTo>
                  <a:pt x="2149" y="2436"/>
                  <a:pt x="2200" y="2396"/>
                  <a:pt x="2189" y="2334"/>
                </a:cubicBezTo>
                <a:cubicBezTo>
                  <a:pt x="2054" y="1529"/>
                  <a:pt x="2198" y="410"/>
                  <a:pt x="3176" y="230"/>
                </a:cubicBezTo>
                <a:cubicBezTo>
                  <a:pt x="3231" y="220"/>
                  <a:pt x="3284" y="215"/>
                  <a:pt x="3337" y="215"/>
                </a:cubicBezTo>
                <a:close/>
                <a:moveTo>
                  <a:pt x="3334" y="0"/>
                </a:moveTo>
                <a:cubicBezTo>
                  <a:pt x="2208" y="0"/>
                  <a:pt x="1872" y="1201"/>
                  <a:pt x="1988" y="2136"/>
                </a:cubicBezTo>
                <a:cubicBezTo>
                  <a:pt x="1793" y="1825"/>
                  <a:pt x="1463" y="1598"/>
                  <a:pt x="1164" y="1598"/>
                </a:cubicBezTo>
                <a:cubicBezTo>
                  <a:pt x="922" y="1598"/>
                  <a:pt x="700" y="1747"/>
                  <a:pt x="587" y="2122"/>
                </a:cubicBezTo>
                <a:cubicBezTo>
                  <a:pt x="365" y="2866"/>
                  <a:pt x="797" y="3568"/>
                  <a:pt x="1358" y="4069"/>
                </a:cubicBezTo>
                <a:cubicBezTo>
                  <a:pt x="1313" y="4062"/>
                  <a:pt x="1267" y="4058"/>
                  <a:pt x="1222" y="4058"/>
                </a:cubicBezTo>
                <a:cubicBezTo>
                  <a:pt x="587" y="4058"/>
                  <a:pt x="0" y="4732"/>
                  <a:pt x="24" y="5444"/>
                </a:cubicBezTo>
                <a:cubicBezTo>
                  <a:pt x="60" y="6455"/>
                  <a:pt x="980" y="7137"/>
                  <a:pt x="1913" y="7415"/>
                </a:cubicBezTo>
                <a:cubicBezTo>
                  <a:pt x="1366" y="7559"/>
                  <a:pt x="1093" y="8296"/>
                  <a:pt x="1666" y="8829"/>
                </a:cubicBezTo>
                <a:cubicBezTo>
                  <a:pt x="2281" y="9399"/>
                  <a:pt x="3119" y="9523"/>
                  <a:pt x="3988" y="9523"/>
                </a:cubicBezTo>
                <a:cubicBezTo>
                  <a:pt x="4653" y="9523"/>
                  <a:pt x="5335" y="9451"/>
                  <a:pt x="5949" y="9451"/>
                </a:cubicBezTo>
                <a:cubicBezTo>
                  <a:pt x="6074" y="9451"/>
                  <a:pt x="6197" y="9454"/>
                  <a:pt x="6317" y="9461"/>
                </a:cubicBezTo>
                <a:cubicBezTo>
                  <a:pt x="6618" y="9581"/>
                  <a:pt x="6935" y="9657"/>
                  <a:pt x="7243" y="9657"/>
                </a:cubicBezTo>
                <a:cubicBezTo>
                  <a:pt x="7653" y="9657"/>
                  <a:pt x="8047" y="9521"/>
                  <a:pt x="8362" y="9176"/>
                </a:cubicBezTo>
                <a:cubicBezTo>
                  <a:pt x="8941" y="8545"/>
                  <a:pt x="8621" y="7434"/>
                  <a:pt x="7754" y="7434"/>
                </a:cubicBezTo>
                <a:cubicBezTo>
                  <a:pt x="7695" y="7434"/>
                  <a:pt x="7634" y="7439"/>
                  <a:pt x="7570" y="7450"/>
                </a:cubicBezTo>
                <a:cubicBezTo>
                  <a:pt x="7499" y="7462"/>
                  <a:pt x="7513" y="7581"/>
                  <a:pt x="7583" y="7581"/>
                </a:cubicBezTo>
                <a:cubicBezTo>
                  <a:pt x="7585" y="7581"/>
                  <a:pt x="7587" y="7581"/>
                  <a:pt x="7590" y="7581"/>
                </a:cubicBezTo>
                <a:cubicBezTo>
                  <a:pt x="7624" y="7577"/>
                  <a:pt x="7657" y="7576"/>
                  <a:pt x="7690" y="7576"/>
                </a:cubicBezTo>
                <a:cubicBezTo>
                  <a:pt x="8572" y="7576"/>
                  <a:pt x="8673" y="8748"/>
                  <a:pt x="8013" y="9199"/>
                </a:cubicBezTo>
                <a:cubicBezTo>
                  <a:pt x="7767" y="9367"/>
                  <a:pt x="7490" y="9435"/>
                  <a:pt x="7208" y="9435"/>
                </a:cubicBezTo>
                <a:cubicBezTo>
                  <a:pt x="7080" y="9435"/>
                  <a:pt x="6950" y="9421"/>
                  <a:pt x="6822" y="9396"/>
                </a:cubicBezTo>
                <a:cubicBezTo>
                  <a:pt x="6855" y="9376"/>
                  <a:pt x="6870" y="9327"/>
                  <a:pt x="6824" y="9302"/>
                </a:cubicBezTo>
                <a:cubicBezTo>
                  <a:pt x="5701" y="8716"/>
                  <a:pt x="6354" y="7000"/>
                  <a:pt x="5960" y="6010"/>
                </a:cubicBezTo>
                <a:cubicBezTo>
                  <a:pt x="5858" y="5756"/>
                  <a:pt x="5668" y="5648"/>
                  <a:pt x="5472" y="5648"/>
                </a:cubicBezTo>
                <a:cubicBezTo>
                  <a:pt x="5284" y="5648"/>
                  <a:pt x="5090" y="5746"/>
                  <a:pt x="4958" y="5912"/>
                </a:cubicBezTo>
                <a:cubicBezTo>
                  <a:pt x="5011" y="5262"/>
                  <a:pt x="5603" y="4674"/>
                  <a:pt x="5880" y="4118"/>
                </a:cubicBezTo>
                <a:cubicBezTo>
                  <a:pt x="6071" y="3733"/>
                  <a:pt x="6284" y="3274"/>
                  <a:pt x="6215" y="2832"/>
                </a:cubicBezTo>
                <a:cubicBezTo>
                  <a:pt x="6133" y="2313"/>
                  <a:pt x="5766" y="2114"/>
                  <a:pt x="5354" y="2114"/>
                </a:cubicBezTo>
                <a:cubicBezTo>
                  <a:pt x="5032" y="2114"/>
                  <a:pt x="4683" y="2236"/>
                  <a:pt x="4423" y="2423"/>
                </a:cubicBezTo>
                <a:cubicBezTo>
                  <a:pt x="4901" y="1572"/>
                  <a:pt x="4520" y="34"/>
                  <a:pt x="3379" y="1"/>
                </a:cubicBezTo>
                <a:cubicBezTo>
                  <a:pt x="3364" y="0"/>
                  <a:pt x="3349" y="0"/>
                  <a:pt x="33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6135400" y="-418343"/>
            <a:ext cx="1851506" cy="727382"/>
          </a:xfrm>
          <a:custGeom>
            <a:avLst/>
            <a:gdLst/>
            <a:ahLst/>
            <a:cxnLst/>
            <a:rect l="l" t="t" r="r" b="b"/>
            <a:pathLst>
              <a:path w="29098" h="10616" extrusionOk="0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460374" y="-280351"/>
            <a:ext cx="410908" cy="727381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408256" y="1236270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301550" y="1147100"/>
            <a:ext cx="84342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9875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391325"/>
            <a:ext cx="7704000" cy="32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0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-354414" y="3468543"/>
            <a:ext cx="1152772" cy="2090625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3550793" y="4820400"/>
            <a:ext cx="2042395" cy="521808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08250" y="1236275"/>
            <a:ext cx="41487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rot="7199942">
            <a:off x="-317054" y="-513017"/>
            <a:ext cx="2074104" cy="1829738"/>
          </a:xfrm>
          <a:custGeom>
            <a:avLst/>
            <a:gdLst/>
            <a:ahLst/>
            <a:cxnLst/>
            <a:rect l="l" t="t" r="r" b="b"/>
            <a:pathLst>
              <a:path w="71322" h="62919" extrusionOk="0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797498" y="-905671"/>
            <a:ext cx="2349143" cy="2391484"/>
          </a:xfrm>
          <a:custGeom>
            <a:avLst/>
            <a:gdLst/>
            <a:ahLst/>
            <a:cxnLst/>
            <a:rect l="l" t="t" r="r" b="b"/>
            <a:pathLst>
              <a:path w="56980" h="58007" extrusionOk="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3006881">
            <a:off x="8779801" y="3913907"/>
            <a:ext cx="364186" cy="646831"/>
          </a:xfrm>
          <a:custGeom>
            <a:avLst/>
            <a:gdLst/>
            <a:ahLst/>
            <a:cxnLst/>
            <a:rect l="l" t="t" r="r" b="b"/>
            <a:pathLst>
              <a:path w="8946" h="15889" extrusionOk="0">
                <a:moveTo>
                  <a:pt x="7564" y="2088"/>
                </a:moveTo>
                <a:cubicBezTo>
                  <a:pt x="7608" y="2196"/>
                  <a:pt x="7649" y="2306"/>
                  <a:pt x="7685" y="2414"/>
                </a:cubicBezTo>
                <a:cubicBezTo>
                  <a:pt x="7674" y="2414"/>
                  <a:pt x="7661" y="2415"/>
                  <a:pt x="7649" y="2420"/>
                </a:cubicBezTo>
                <a:cubicBezTo>
                  <a:pt x="7644" y="2397"/>
                  <a:pt x="7638" y="2374"/>
                  <a:pt x="7635" y="2351"/>
                </a:cubicBezTo>
                <a:cubicBezTo>
                  <a:pt x="7626" y="2309"/>
                  <a:pt x="7605" y="2276"/>
                  <a:pt x="7579" y="2256"/>
                </a:cubicBezTo>
                <a:cubicBezTo>
                  <a:pt x="7566" y="2224"/>
                  <a:pt x="7543" y="2196"/>
                  <a:pt x="7513" y="2183"/>
                </a:cubicBezTo>
                <a:cubicBezTo>
                  <a:pt x="7530" y="2152"/>
                  <a:pt x="7546" y="2119"/>
                  <a:pt x="7564" y="2088"/>
                </a:cubicBezTo>
                <a:close/>
                <a:moveTo>
                  <a:pt x="6275" y="3440"/>
                </a:moveTo>
                <a:cubicBezTo>
                  <a:pt x="6258" y="3448"/>
                  <a:pt x="6239" y="3459"/>
                  <a:pt x="6222" y="3467"/>
                </a:cubicBezTo>
                <a:cubicBezTo>
                  <a:pt x="6064" y="3500"/>
                  <a:pt x="5903" y="3534"/>
                  <a:pt x="5744" y="3567"/>
                </a:cubicBezTo>
                <a:cubicBezTo>
                  <a:pt x="5920" y="3525"/>
                  <a:pt x="6098" y="3480"/>
                  <a:pt x="6275" y="3440"/>
                </a:cubicBezTo>
                <a:close/>
                <a:moveTo>
                  <a:pt x="6666" y="2196"/>
                </a:moveTo>
                <a:cubicBezTo>
                  <a:pt x="6832" y="2196"/>
                  <a:pt x="7003" y="2217"/>
                  <a:pt x="7180" y="2261"/>
                </a:cubicBezTo>
                <a:cubicBezTo>
                  <a:pt x="7014" y="2566"/>
                  <a:pt x="6849" y="2873"/>
                  <a:pt x="6685" y="3178"/>
                </a:cubicBezTo>
                <a:cubicBezTo>
                  <a:pt x="6682" y="3178"/>
                  <a:pt x="6680" y="3177"/>
                  <a:pt x="6677" y="3177"/>
                </a:cubicBezTo>
                <a:cubicBezTo>
                  <a:pt x="6675" y="3177"/>
                  <a:pt x="6674" y="3177"/>
                  <a:pt x="6672" y="3178"/>
                </a:cubicBezTo>
                <a:cubicBezTo>
                  <a:pt x="5890" y="3323"/>
                  <a:pt x="5110" y="3502"/>
                  <a:pt x="4340" y="3708"/>
                </a:cubicBezTo>
                <a:cubicBezTo>
                  <a:pt x="4906" y="2906"/>
                  <a:pt x="5695" y="2196"/>
                  <a:pt x="6666" y="2196"/>
                </a:cubicBezTo>
                <a:close/>
                <a:moveTo>
                  <a:pt x="6111" y="4261"/>
                </a:moveTo>
                <a:lnTo>
                  <a:pt x="6111" y="4261"/>
                </a:lnTo>
                <a:cubicBezTo>
                  <a:pt x="6106" y="4271"/>
                  <a:pt x="6100" y="4279"/>
                  <a:pt x="6096" y="4289"/>
                </a:cubicBezTo>
                <a:cubicBezTo>
                  <a:pt x="6049" y="4299"/>
                  <a:pt x="6000" y="4307"/>
                  <a:pt x="5952" y="4317"/>
                </a:cubicBezTo>
                <a:cubicBezTo>
                  <a:pt x="5956" y="4312"/>
                  <a:pt x="5957" y="4305"/>
                  <a:pt x="5957" y="4297"/>
                </a:cubicBezTo>
                <a:cubicBezTo>
                  <a:pt x="6013" y="4290"/>
                  <a:pt x="6064" y="4279"/>
                  <a:pt x="6111" y="4261"/>
                </a:cubicBezTo>
                <a:close/>
                <a:moveTo>
                  <a:pt x="8035" y="4754"/>
                </a:moveTo>
                <a:lnTo>
                  <a:pt x="8035" y="4754"/>
                </a:lnTo>
                <a:cubicBezTo>
                  <a:pt x="8034" y="4813"/>
                  <a:pt x="8034" y="4875"/>
                  <a:pt x="8031" y="4934"/>
                </a:cubicBezTo>
                <a:cubicBezTo>
                  <a:pt x="8019" y="4893"/>
                  <a:pt x="8004" y="4850"/>
                  <a:pt x="7990" y="4804"/>
                </a:cubicBezTo>
                <a:cubicBezTo>
                  <a:pt x="8011" y="4793"/>
                  <a:pt x="8027" y="4773"/>
                  <a:pt x="8035" y="4754"/>
                </a:cubicBezTo>
                <a:close/>
                <a:moveTo>
                  <a:pt x="7045" y="3058"/>
                </a:moveTo>
                <a:cubicBezTo>
                  <a:pt x="7332" y="3829"/>
                  <a:pt x="7710" y="4567"/>
                  <a:pt x="8004" y="5341"/>
                </a:cubicBezTo>
                <a:cubicBezTo>
                  <a:pt x="7954" y="5848"/>
                  <a:pt x="7854" y="6352"/>
                  <a:pt x="7715" y="6851"/>
                </a:cubicBezTo>
                <a:cubicBezTo>
                  <a:pt x="7600" y="6426"/>
                  <a:pt x="7384" y="6005"/>
                  <a:pt x="7225" y="5605"/>
                </a:cubicBezTo>
                <a:cubicBezTo>
                  <a:pt x="7008" y="5058"/>
                  <a:pt x="6802" y="4506"/>
                  <a:pt x="6566" y="3968"/>
                </a:cubicBezTo>
                <a:cubicBezTo>
                  <a:pt x="6564" y="3963"/>
                  <a:pt x="6563" y="3962"/>
                  <a:pt x="6561" y="3960"/>
                </a:cubicBezTo>
                <a:lnTo>
                  <a:pt x="7045" y="3058"/>
                </a:lnTo>
                <a:close/>
                <a:moveTo>
                  <a:pt x="6000" y="4474"/>
                </a:moveTo>
                <a:lnTo>
                  <a:pt x="6000" y="4474"/>
                </a:lnTo>
                <a:cubicBezTo>
                  <a:pt x="5895" y="4672"/>
                  <a:pt x="5792" y="4868"/>
                  <a:pt x="5687" y="5066"/>
                </a:cubicBezTo>
                <a:cubicBezTo>
                  <a:pt x="4862" y="5346"/>
                  <a:pt x="4036" y="5606"/>
                  <a:pt x="3200" y="5843"/>
                </a:cubicBezTo>
                <a:cubicBezTo>
                  <a:pt x="3109" y="5868"/>
                  <a:pt x="3144" y="6020"/>
                  <a:pt x="3228" y="6020"/>
                </a:cubicBezTo>
                <a:cubicBezTo>
                  <a:pt x="3235" y="6020"/>
                  <a:pt x="3242" y="6019"/>
                  <a:pt x="3249" y="6017"/>
                </a:cubicBezTo>
                <a:cubicBezTo>
                  <a:pt x="4046" y="5796"/>
                  <a:pt x="4836" y="5533"/>
                  <a:pt x="5605" y="5227"/>
                </a:cubicBezTo>
                <a:lnTo>
                  <a:pt x="5605" y="5227"/>
                </a:lnTo>
                <a:cubicBezTo>
                  <a:pt x="5345" y="5726"/>
                  <a:pt x="5085" y="6226"/>
                  <a:pt x="4830" y="6727"/>
                </a:cubicBezTo>
                <a:cubicBezTo>
                  <a:pt x="4002" y="6892"/>
                  <a:pt x="3187" y="7121"/>
                  <a:pt x="2393" y="7406"/>
                </a:cubicBezTo>
                <a:cubicBezTo>
                  <a:pt x="2781" y="6626"/>
                  <a:pt x="3161" y="5837"/>
                  <a:pt x="3563" y="5063"/>
                </a:cubicBezTo>
                <a:cubicBezTo>
                  <a:pt x="3566" y="5063"/>
                  <a:pt x="3568" y="5064"/>
                  <a:pt x="3570" y="5064"/>
                </a:cubicBezTo>
                <a:cubicBezTo>
                  <a:pt x="3572" y="5064"/>
                  <a:pt x="3573" y="5063"/>
                  <a:pt x="3575" y="5063"/>
                </a:cubicBezTo>
                <a:cubicBezTo>
                  <a:pt x="4381" y="4940"/>
                  <a:pt x="5206" y="4705"/>
                  <a:pt x="6000" y="4474"/>
                </a:cubicBezTo>
                <a:close/>
                <a:moveTo>
                  <a:pt x="6451" y="4161"/>
                </a:moveTo>
                <a:cubicBezTo>
                  <a:pt x="6641" y="4672"/>
                  <a:pt x="6852" y="5174"/>
                  <a:pt x="7055" y="5680"/>
                </a:cubicBezTo>
                <a:cubicBezTo>
                  <a:pt x="7237" y="6136"/>
                  <a:pt x="7384" y="6655"/>
                  <a:pt x="7651" y="7074"/>
                </a:cubicBezTo>
                <a:cubicBezTo>
                  <a:pt x="7571" y="7338"/>
                  <a:pt x="7481" y="7596"/>
                  <a:pt x="7381" y="7856"/>
                </a:cubicBezTo>
                <a:cubicBezTo>
                  <a:pt x="7062" y="6801"/>
                  <a:pt x="6643" y="5771"/>
                  <a:pt x="6160" y="4781"/>
                </a:cubicBezTo>
                <a:cubicBezTo>
                  <a:pt x="6154" y="4768"/>
                  <a:pt x="6145" y="4759"/>
                  <a:pt x="6134" y="4752"/>
                </a:cubicBezTo>
                <a:cubicBezTo>
                  <a:pt x="6239" y="4554"/>
                  <a:pt x="6345" y="4359"/>
                  <a:pt x="6451" y="4161"/>
                </a:cubicBezTo>
                <a:close/>
                <a:moveTo>
                  <a:pt x="5699" y="7943"/>
                </a:moveTo>
                <a:cubicBezTo>
                  <a:pt x="5704" y="7951"/>
                  <a:pt x="5707" y="7959"/>
                  <a:pt x="5712" y="7964"/>
                </a:cubicBezTo>
                <a:cubicBezTo>
                  <a:pt x="5681" y="8000"/>
                  <a:pt x="5653" y="8038"/>
                  <a:pt x="5625" y="8079"/>
                </a:cubicBezTo>
                <a:cubicBezTo>
                  <a:pt x="5617" y="8085"/>
                  <a:pt x="5609" y="8092"/>
                  <a:pt x="5602" y="8098"/>
                </a:cubicBezTo>
                <a:lnTo>
                  <a:pt x="5591" y="8074"/>
                </a:lnTo>
                <a:cubicBezTo>
                  <a:pt x="5610" y="8044"/>
                  <a:pt x="5641" y="8005"/>
                  <a:pt x="5684" y="7953"/>
                </a:cubicBezTo>
                <a:cubicBezTo>
                  <a:pt x="5689" y="7951"/>
                  <a:pt x="5695" y="7946"/>
                  <a:pt x="5699" y="7943"/>
                </a:cubicBezTo>
                <a:close/>
                <a:moveTo>
                  <a:pt x="6139" y="8036"/>
                </a:moveTo>
                <a:cubicBezTo>
                  <a:pt x="6235" y="8224"/>
                  <a:pt x="6327" y="8414"/>
                  <a:pt x="6419" y="8606"/>
                </a:cubicBezTo>
                <a:cubicBezTo>
                  <a:pt x="6334" y="8431"/>
                  <a:pt x="6245" y="8257"/>
                  <a:pt x="6157" y="8085"/>
                </a:cubicBezTo>
                <a:cubicBezTo>
                  <a:pt x="6154" y="8069"/>
                  <a:pt x="6147" y="8053"/>
                  <a:pt x="6139" y="8036"/>
                </a:cubicBezTo>
                <a:close/>
                <a:moveTo>
                  <a:pt x="4746" y="6887"/>
                </a:moveTo>
                <a:lnTo>
                  <a:pt x="4746" y="6887"/>
                </a:lnTo>
                <a:cubicBezTo>
                  <a:pt x="4591" y="7190"/>
                  <a:pt x="4435" y="7493"/>
                  <a:pt x="4281" y="7796"/>
                </a:cubicBezTo>
                <a:cubicBezTo>
                  <a:pt x="4260" y="7833"/>
                  <a:pt x="4241" y="7874"/>
                  <a:pt x="4219" y="7914"/>
                </a:cubicBezTo>
                <a:cubicBezTo>
                  <a:pt x="3399" y="8231"/>
                  <a:pt x="2578" y="8503"/>
                  <a:pt x="1724" y="8712"/>
                </a:cubicBezTo>
                <a:cubicBezTo>
                  <a:pt x="1860" y="8460"/>
                  <a:pt x="1990" y="8208"/>
                  <a:pt x="2118" y="7956"/>
                </a:cubicBezTo>
                <a:cubicBezTo>
                  <a:pt x="2180" y="7830"/>
                  <a:pt x="2244" y="7702"/>
                  <a:pt x="2308" y="7575"/>
                </a:cubicBezTo>
                <a:cubicBezTo>
                  <a:pt x="2325" y="7588"/>
                  <a:pt x="2345" y="7597"/>
                  <a:pt x="2368" y="7597"/>
                </a:cubicBezTo>
                <a:cubicBezTo>
                  <a:pt x="2376" y="7597"/>
                  <a:pt x="2385" y="7595"/>
                  <a:pt x="2395" y="7593"/>
                </a:cubicBezTo>
                <a:cubicBezTo>
                  <a:pt x="3170" y="7329"/>
                  <a:pt x="3954" y="7097"/>
                  <a:pt x="4746" y="6887"/>
                </a:cubicBezTo>
                <a:close/>
                <a:moveTo>
                  <a:pt x="3673" y="9000"/>
                </a:moveTo>
                <a:lnTo>
                  <a:pt x="3673" y="9000"/>
                </a:lnTo>
                <a:cubicBezTo>
                  <a:pt x="3660" y="9026"/>
                  <a:pt x="3645" y="9052"/>
                  <a:pt x="3633" y="9077"/>
                </a:cubicBezTo>
                <a:cubicBezTo>
                  <a:pt x="3625" y="9059"/>
                  <a:pt x="3617" y="9043"/>
                  <a:pt x="3604" y="9028"/>
                </a:cubicBezTo>
                <a:cubicBezTo>
                  <a:pt x="3625" y="9020"/>
                  <a:pt x="3648" y="9010"/>
                  <a:pt x="3673" y="9000"/>
                </a:cubicBezTo>
                <a:close/>
                <a:moveTo>
                  <a:pt x="6034" y="4934"/>
                </a:moveTo>
                <a:cubicBezTo>
                  <a:pt x="6520" y="5948"/>
                  <a:pt x="6931" y="6984"/>
                  <a:pt x="7306" y="8044"/>
                </a:cubicBezTo>
                <a:cubicBezTo>
                  <a:pt x="7163" y="8398"/>
                  <a:pt x="7006" y="8742"/>
                  <a:pt x="6836" y="9082"/>
                </a:cubicBezTo>
                <a:cubicBezTo>
                  <a:pt x="6646" y="8599"/>
                  <a:pt x="6430" y="8125"/>
                  <a:pt x="6201" y="7660"/>
                </a:cubicBezTo>
                <a:cubicBezTo>
                  <a:pt x="5967" y="7187"/>
                  <a:pt x="5736" y="6660"/>
                  <a:pt x="5407" y="6246"/>
                </a:cubicBezTo>
                <a:cubicBezTo>
                  <a:pt x="5393" y="6228"/>
                  <a:pt x="5375" y="6220"/>
                  <a:pt x="5355" y="6213"/>
                </a:cubicBezTo>
                <a:cubicBezTo>
                  <a:pt x="5581" y="5786"/>
                  <a:pt x="5808" y="5361"/>
                  <a:pt x="6034" y="4934"/>
                </a:cubicBezTo>
                <a:close/>
                <a:moveTo>
                  <a:pt x="4119" y="8115"/>
                </a:moveTo>
                <a:lnTo>
                  <a:pt x="3751" y="8838"/>
                </a:lnTo>
                <a:lnTo>
                  <a:pt x="3743" y="8838"/>
                </a:lnTo>
                <a:cubicBezTo>
                  <a:pt x="2897" y="9092"/>
                  <a:pt x="2064" y="9388"/>
                  <a:pt x="1233" y="9684"/>
                </a:cubicBezTo>
                <a:cubicBezTo>
                  <a:pt x="1359" y="9429"/>
                  <a:pt x="1490" y="9174"/>
                  <a:pt x="1621" y="8918"/>
                </a:cubicBezTo>
                <a:lnTo>
                  <a:pt x="1629" y="8918"/>
                </a:lnTo>
                <a:cubicBezTo>
                  <a:pt x="2481" y="8733"/>
                  <a:pt x="3323" y="8472"/>
                  <a:pt x="4119" y="8115"/>
                </a:cubicBezTo>
                <a:close/>
                <a:moveTo>
                  <a:pt x="5952" y="10515"/>
                </a:moveTo>
                <a:lnTo>
                  <a:pt x="5952" y="10515"/>
                </a:lnTo>
                <a:cubicBezTo>
                  <a:pt x="5969" y="10533"/>
                  <a:pt x="5985" y="10550"/>
                  <a:pt x="6005" y="10563"/>
                </a:cubicBezTo>
                <a:cubicBezTo>
                  <a:pt x="5992" y="10586"/>
                  <a:pt x="5980" y="10605"/>
                  <a:pt x="5965" y="10627"/>
                </a:cubicBezTo>
                <a:cubicBezTo>
                  <a:pt x="5964" y="10589"/>
                  <a:pt x="5959" y="10553"/>
                  <a:pt x="5952" y="10515"/>
                </a:cubicBezTo>
                <a:close/>
                <a:moveTo>
                  <a:pt x="2809" y="11250"/>
                </a:moveTo>
                <a:cubicBezTo>
                  <a:pt x="2819" y="11286"/>
                  <a:pt x="2832" y="11324"/>
                  <a:pt x="2843" y="11360"/>
                </a:cubicBezTo>
                <a:cubicBezTo>
                  <a:pt x="2821" y="11350"/>
                  <a:pt x="2796" y="11343"/>
                  <a:pt x="2773" y="11343"/>
                </a:cubicBezTo>
                <a:cubicBezTo>
                  <a:pt x="2770" y="11343"/>
                  <a:pt x="2767" y="11343"/>
                  <a:pt x="2765" y="11343"/>
                </a:cubicBezTo>
                <a:cubicBezTo>
                  <a:pt x="2778" y="11314"/>
                  <a:pt x="2794" y="11283"/>
                  <a:pt x="2809" y="11250"/>
                </a:cubicBezTo>
                <a:close/>
                <a:moveTo>
                  <a:pt x="3251" y="9833"/>
                </a:moveTo>
                <a:lnTo>
                  <a:pt x="2773" y="10784"/>
                </a:lnTo>
                <a:cubicBezTo>
                  <a:pt x="2765" y="10784"/>
                  <a:pt x="2756" y="10785"/>
                  <a:pt x="2745" y="10790"/>
                </a:cubicBezTo>
                <a:cubicBezTo>
                  <a:pt x="2015" y="11111"/>
                  <a:pt x="1279" y="11396"/>
                  <a:pt x="526" y="11654"/>
                </a:cubicBezTo>
                <a:cubicBezTo>
                  <a:pt x="595" y="11324"/>
                  <a:pt x="694" y="10998"/>
                  <a:pt x="811" y="10679"/>
                </a:cubicBezTo>
                <a:cubicBezTo>
                  <a:pt x="1629" y="10573"/>
                  <a:pt x="2488" y="10180"/>
                  <a:pt x="3251" y="9833"/>
                </a:cubicBezTo>
                <a:close/>
                <a:moveTo>
                  <a:pt x="2671" y="10987"/>
                </a:moveTo>
                <a:lnTo>
                  <a:pt x="2671" y="10987"/>
                </a:lnTo>
                <a:cubicBezTo>
                  <a:pt x="2490" y="11352"/>
                  <a:pt x="2310" y="11720"/>
                  <a:pt x="2131" y="12086"/>
                </a:cubicBezTo>
                <a:cubicBezTo>
                  <a:pt x="2128" y="12086"/>
                  <a:pt x="2123" y="12086"/>
                  <a:pt x="2120" y="12088"/>
                </a:cubicBezTo>
                <a:cubicBezTo>
                  <a:pt x="1562" y="12266"/>
                  <a:pt x="938" y="12407"/>
                  <a:pt x="405" y="12664"/>
                </a:cubicBezTo>
                <a:cubicBezTo>
                  <a:pt x="416" y="12396"/>
                  <a:pt x="442" y="12126"/>
                  <a:pt x="490" y="11854"/>
                </a:cubicBezTo>
                <a:cubicBezTo>
                  <a:pt x="502" y="11860"/>
                  <a:pt x="517" y="11863"/>
                  <a:pt x="533" y="11863"/>
                </a:cubicBezTo>
                <a:cubicBezTo>
                  <a:pt x="544" y="11863"/>
                  <a:pt x="556" y="11861"/>
                  <a:pt x="568" y="11857"/>
                </a:cubicBezTo>
                <a:cubicBezTo>
                  <a:pt x="1293" y="11630"/>
                  <a:pt x="1999" y="11334"/>
                  <a:pt x="2671" y="10987"/>
                </a:cubicBezTo>
                <a:close/>
                <a:moveTo>
                  <a:pt x="4542" y="7776"/>
                </a:moveTo>
                <a:cubicBezTo>
                  <a:pt x="4560" y="7825"/>
                  <a:pt x="4584" y="7873"/>
                  <a:pt x="4606" y="7920"/>
                </a:cubicBezTo>
                <a:cubicBezTo>
                  <a:pt x="4646" y="8017"/>
                  <a:pt x="4684" y="8112"/>
                  <a:pt x="4730" y="8208"/>
                </a:cubicBezTo>
                <a:cubicBezTo>
                  <a:pt x="4733" y="8216"/>
                  <a:pt x="4740" y="8223"/>
                  <a:pt x="4746" y="8229"/>
                </a:cubicBezTo>
                <a:cubicBezTo>
                  <a:pt x="4905" y="8616"/>
                  <a:pt x="5110" y="8982"/>
                  <a:pt x="5301" y="9355"/>
                </a:cubicBezTo>
                <a:cubicBezTo>
                  <a:pt x="5532" y="9822"/>
                  <a:pt x="5677" y="10304"/>
                  <a:pt x="5874" y="10779"/>
                </a:cubicBezTo>
                <a:cubicBezTo>
                  <a:pt x="5605" y="11219"/>
                  <a:pt x="5327" y="11661"/>
                  <a:pt x="5026" y="12093"/>
                </a:cubicBezTo>
                <a:cubicBezTo>
                  <a:pt x="4843" y="11145"/>
                  <a:pt x="4396" y="10169"/>
                  <a:pt x="3956" y="9337"/>
                </a:cubicBezTo>
                <a:cubicBezTo>
                  <a:pt x="3938" y="9303"/>
                  <a:pt x="3908" y="9289"/>
                  <a:pt x="3878" y="9289"/>
                </a:cubicBezTo>
                <a:cubicBezTo>
                  <a:pt x="3824" y="9289"/>
                  <a:pt x="3770" y="9338"/>
                  <a:pt x="3799" y="9404"/>
                </a:cubicBezTo>
                <a:cubicBezTo>
                  <a:pt x="4018" y="9899"/>
                  <a:pt x="4241" y="10389"/>
                  <a:pt x="4437" y="10892"/>
                </a:cubicBezTo>
                <a:cubicBezTo>
                  <a:pt x="4610" y="11335"/>
                  <a:pt x="4740" y="11802"/>
                  <a:pt x="4920" y="12243"/>
                </a:cubicBezTo>
                <a:cubicBezTo>
                  <a:pt x="4754" y="12478"/>
                  <a:pt x="4584" y="12707"/>
                  <a:pt x="4406" y="12929"/>
                </a:cubicBezTo>
                <a:cubicBezTo>
                  <a:pt x="4151" y="11977"/>
                  <a:pt x="3845" y="10980"/>
                  <a:pt x="3367" y="10115"/>
                </a:cubicBezTo>
                <a:cubicBezTo>
                  <a:pt x="3723" y="9391"/>
                  <a:pt x="4083" y="8668"/>
                  <a:pt x="4452" y="7951"/>
                </a:cubicBezTo>
                <a:cubicBezTo>
                  <a:pt x="4479" y="7894"/>
                  <a:pt x="4511" y="7837"/>
                  <a:pt x="4542" y="7776"/>
                </a:cubicBezTo>
                <a:close/>
                <a:moveTo>
                  <a:pt x="3273" y="10303"/>
                </a:moveTo>
                <a:cubicBezTo>
                  <a:pt x="3588" y="11232"/>
                  <a:pt x="3980" y="12137"/>
                  <a:pt x="4295" y="13068"/>
                </a:cubicBezTo>
                <a:cubicBezTo>
                  <a:pt x="4095" y="13312"/>
                  <a:pt x="3887" y="13549"/>
                  <a:pt x="3668" y="13772"/>
                </a:cubicBezTo>
                <a:cubicBezTo>
                  <a:pt x="3660" y="13363"/>
                  <a:pt x="3545" y="12934"/>
                  <a:pt x="3447" y="12551"/>
                </a:cubicBezTo>
                <a:cubicBezTo>
                  <a:pt x="3323" y="12062"/>
                  <a:pt x="3187" y="11546"/>
                  <a:pt x="2948" y="11101"/>
                </a:cubicBezTo>
                <a:cubicBezTo>
                  <a:pt x="2938" y="11080"/>
                  <a:pt x="2922" y="11069"/>
                  <a:pt x="2900" y="11060"/>
                </a:cubicBezTo>
                <a:cubicBezTo>
                  <a:pt x="3023" y="10808"/>
                  <a:pt x="3149" y="10555"/>
                  <a:pt x="3273" y="10303"/>
                </a:cubicBezTo>
                <a:close/>
                <a:moveTo>
                  <a:pt x="2049" y="12258"/>
                </a:moveTo>
                <a:cubicBezTo>
                  <a:pt x="1866" y="12641"/>
                  <a:pt x="1684" y="13021"/>
                  <a:pt x="1506" y="13405"/>
                </a:cubicBezTo>
                <a:cubicBezTo>
                  <a:pt x="1424" y="13430"/>
                  <a:pt x="1344" y="13474"/>
                  <a:pt x="1275" y="13502"/>
                </a:cubicBezTo>
                <a:cubicBezTo>
                  <a:pt x="994" y="13610"/>
                  <a:pt x="703" y="13708"/>
                  <a:pt x="428" y="13837"/>
                </a:cubicBezTo>
                <a:cubicBezTo>
                  <a:pt x="403" y="13495"/>
                  <a:pt x="390" y="13157"/>
                  <a:pt x="397" y="12816"/>
                </a:cubicBezTo>
                <a:cubicBezTo>
                  <a:pt x="956" y="12707"/>
                  <a:pt x="1514" y="12460"/>
                  <a:pt x="2049" y="12258"/>
                </a:cubicBezTo>
                <a:close/>
                <a:moveTo>
                  <a:pt x="2400" y="12083"/>
                </a:moveTo>
                <a:cubicBezTo>
                  <a:pt x="2431" y="12356"/>
                  <a:pt x="2535" y="12626"/>
                  <a:pt x="2617" y="12887"/>
                </a:cubicBezTo>
                <a:cubicBezTo>
                  <a:pt x="2729" y="13245"/>
                  <a:pt x="2809" y="13667"/>
                  <a:pt x="2989" y="14008"/>
                </a:cubicBezTo>
                <a:cubicBezTo>
                  <a:pt x="2982" y="14120"/>
                  <a:pt x="3010" y="14238"/>
                  <a:pt x="3072" y="14330"/>
                </a:cubicBezTo>
                <a:cubicBezTo>
                  <a:pt x="2733" y="14616"/>
                  <a:pt x="2373" y="14875"/>
                  <a:pt x="1986" y="15089"/>
                </a:cubicBezTo>
                <a:cubicBezTo>
                  <a:pt x="1981" y="14764"/>
                  <a:pt x="1945" y="14436"/>
                  <a:pt x="1909" y="14114"/>
                </a:cubicBezTo>
                <a:cubicBezTo>
                  <a:pt x="1889" y="13929"/>
                  <a:pt x="1917" y="13556"/>
                  <a:pt x="1750" y="13428"/>
                </a:cubicBezTo>
                <a:cubicBezTo>
                  <a:pt x="1747" y="13427"/>
                  <a:pt x="1743" y="13425"/>
                  <a:pt x="1742" y="13422"/>
                </a:cubicBezTo>
                <a:cubicBezTo>
                  <a:pt x="1963" y="12977"/>
                  <a:pt x="2180" y="12530"/>
                  <a:pt x="2400" y="12083"/>
                </a:cubicBezTo>
                <a:close/>
                <a:moveTo>
                  <a:pt x="8495" y="1"/>
                </a:moveTo>
                <a:cubicBezTo>
                  <a:pt x="8464" y="1"/>
                  <a:pt x="8434" y="14"/>
                  <a:pt x="8415" y="47"/>
                </a:cubicBezTo>
                <a:cubicBezTo>
                  <a:pt x="8035" y="710"/>
                  <a:pt x="7662" y="1378"/>
                  <a:pt x="7297" y="2049"/>
                </a:cubicBezTo>
                <a:cubicBezTo>
                  <a:pt x="7095" y="1994"/>
                  <a:pt x="6895" y="1969"/>
                  <a:pt x="6698" y="1969"/>
                </a:cubicBezTo>
                <a:cubicBezTo>
                  <a:pt x="5755" y="1969"/>
                  <a:pt x="4901" y="2553"/>
                  <a:pt x="4319" y="3312"/>
                </a:cubicBezTo>
                <a:cubicBezTo>
                  <a:pt x="3897" y="3862"/>
                  <a:pt x="3591" y="4492"/>
                  <a:pt x="3277" y="5109"/>
                </a:cubicBezTo>
                <a:cubicBezTo>
                  <a:pt x="2913" y="5829"/>
                  <a:pt x="2549" y="6547"/>
                  <a:pt x="2187" y="7267"/>
                </a:cubicBezTo>
                <a:cubicBezTo>
                  <a:pt x="1526" y="8576"/>
                  <a:pt x="735" y="9900"/>
                  <a:pt x="364" y="11330"/>
                </a:cubicBezTo>
                <a:cubicBezTo>
                  <a:pt x="1" y="12739"/>
                  <a:pt x="117" y="14336"/>
                  <a:pt x="451" y="15744"/>
                </a:cubicBezTo>
                <a:cubicBezTo>
                  <a:pt x="451" y="15759"/>
                  <a:pt x="452" y="15770"/>
                  <a:pt x="459" y="15783"/>
                </a:cubicBezTo>
                <a:cubicBezTo>
                  <a:pt x="451" y="15801"/>
                  <a:pt x="442" y="15819"/>
                  <a:pt x="436" y="15839"/>
                </a:cubicBezTo>
                <a:cubicBezTo>
                  <a:pt x="424" y="15868"/>
                  <a:pt x="448" y="15889"/>
                  <a:pt x="472" y="15889"/>
                </a:cubicBezTo>
                <a:cubicBezTo>
                  <a:pt x="486" y="15889"/>
                  <a:pt x="500" y="15882"/>
                  <a:pt x="508" y="15867"/>
                </a:cubicBezTo>
                <a:cubicBezTo>
                  <a:pt x="513" y="15853"/>
                  <a:pt x="523" y="15840"/>
                  <a:pt x="528" y="15827"/>
                </a:cubicBezTo>
                <a:cubicBezTo>
                  <a:pt x="539" y="15827"/>
                  <a:pt x="549" y="15824"/>
                  <a:pt x="557" y="15817"/>
                </a:cubicBezTo>
                <a:cubicBezTo>
                  <a:pt x="1909" y="15647"/>
                  <a:pt x="3054" y="14804"/>
                  <a:pt x="3956" y="13826"/>
                </a:cubicBezTo>
                <a:cubicBezTo>
                  <a:pt x="4974" y="12718"/>
                  <a:pt x="5818" y="11404"/>
                  <a:pt x="6572" y="10108"/>
                </a:cubicBezTo>
                <a:cubicBezTo>
                  <a:pt x="7980" y="7698"/>
                  <a:pt x="8945" y="4650"/>
                  <a:pt x="7747" y="1950"/>
                </a:cubicBezTo>
                <a:cubicBezTo>
                  <a:pt x="7731" y="1914"/>
                  <a:pt x="7703" y="1896"/>
                  <a:pt x="7675" y="1890"/>
                </a:cubicBezTo>
                <a:cubicBezTo>
                  <a:pt x="7988" y="1312"/>
                  <a:pt x="8299" y="736"/>
                  <a:pt x="8610" y="157"/>
                </a:cubicBezTo>
                <a:cubicBezTo>
                  <a:pt x="8650" y="77"/>
                  <a:pt x="8569" y="1"/>
                  <a:pt x="84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4764401" y="1236275"/>
            <a:ext cx="4077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679458" y="1147100"/>
            <a:ext cx="4056300" cy="371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01550" y="1147100"/>
            <a:ext cx="4148700" cy="371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301550" y="1147104"/>
            <a:ext cx="41487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964400" y="2268650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5210550" y="2676050"/>
            <a:ext cx="2982000" cy="16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title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4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 idx="5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6"/>
          </p:nvPr>
        </p:nvSpPr>
        <p:spPr>
          <a:xfrm>
            <a:off x="4679450" y="1147104"/>
            <a:ext cx="40530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7"/>
          </p:nvPr>
        </p:nvSpPr>
        <p:spPr>
          <a:xfrm>
            <a:off x="720000" y="387600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athway Gothic One"/>
              <a:buNone/>
              <a:defRPr sz="31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8"/>
          </p:nvPr>
        </p:nvSpPr>
        <p:spPr>
          <a:xfrm>
            <a:off x="964400" y="2801438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9"/>
          </p:nvPr>
        </p:nvSpPr>
        <p:spPr>
          <a:xfrm>
            <a:off x="964400" y="3334225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3"/>
          </p:nvPr>
        </p:nvSpPr>
        <p:spPr>
          <a:xfrm>
            <a:off x="964400" y="3867013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4"/>
          </p:nvPr>
        </p:nvSpPr>
        <p:spPr>
          <a:xfrm>
            <a:off x="964400" y="4399800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-646495" y="3731534"/>
            <a:ext cx="2074222" cy="1829842"/>
          </a:xfrm>
          <a:custGeom>
            <a:avLst/>
            <a:gdLst/>
            <a:ahLst/>
            <a:cxnLst/>
            <a:rect l="l" t="t" r="r" b="b"/>
            <a:pathLst>
              <a:path w="71322" h="62919" extrusionOk="0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5852701" y="-117690"/>
            <a:ext cx="2493699" cy="923725"/>
          </a:xfrm>
          <a:custGeom>
            <a:avLst/>
            <a:gdLst/>
            <a:ahLst/>
            <a:cxnLst/>
            <a:rect l="l" t="t" r="r" b="b"/>
            <a:pathLst>
              <a:path w="29098" h="10616" extrusionOk="0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8288118" y="3958360"/>
            <a:ext cx="728895" cy="1290274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_2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633340" y="-177924"/>
            <a:ext cx="3904236" cy="850669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408254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8726974" y="4078996"/>
            <a:ext cx="302532" cy="604950"/>
          </a:xfrm>
          <a:custGeom>
            <a:avLst/>
            <a:gdLst/>
            <a:ahLst/>
            <a:cxnLst/>
            <a:rect l="l" t="t" r="r" b="b"/>
            <a:pathLst>
              <a:path w="7941" h="15879" extrusionOk="0">
                <a:moveTo>
                  <a:pt x="3612" y="7474"/>
                </a:moveTo>
                <a:cubicBezTo>
                  <a:pt x="3734" y="7474"/>
                  <a:pt x="3862" y="7513"/>
                  <a:pt x="3996" y="7603"/>
                </a:cubicBezTo>
                <a:cubicBezTo>
                  <a:pt x="4650" y="8052"/>
                  <a:pt x="4262" y="8968"/>
                  <a:pt x="3562" y="9088"/>
                </a:cubicBezTo>
                <a:cubicBezTo>
                  <a:pt x="3469" y="9103"/>
                  <a:pt x="3382" y="9111"/>
                  <a:pt x="3298" y="9111"/>
                </a:cubicBezTo>
                <a:cubicBezTo>
                  <a:pt x="2968" y="9111"/>
                  <a:pt x="2708" y="8994"/>
                  <a:pt x="2508" y="8803"/>
                </a:cubicBezTo>
                <a:cubicBezTo>
                  <a:pt x="2523" y="8754"/>
                  <a:pt x="2533" y="8705"/>
                  <a:pt x="2547" y="8656"/>
                </a:cubicBezTo>
                <a:cubicBezTo>
                  <a:pt x="2679" y="8210"/>
                  <a:pt x="3083" y="7474"/>
                  <a:pt x="3612" y="7474"/>
                </a:cubicBezTo>
                <a:close/>
                <a:moveTo>
                  <a:pt x="5691" y="11077"/>
                </a:moveTo>
                <a:cubicBezTo>
                  <a:pt x="6192" y="11077"/>
                  <a:pt x="6693" y="11387"/>
                  <a:pt x="7052" y="11806"/>
                </a:cubicBezTo>
                <a:cubicBezTo>
                  <a:pt x="6943" y="12071"/>
                  <a:pt x="6792" y="12321"/>
                  <a:pt x="6586" y="12536"/>
                </a:cubicBezTo>
                <a:cubicBezTo>
                  <a:pt x="6295" y="12839"/>
                  <a:pt x="5867" y="13066"/>
                  <a:pt x="5436" y="13066"/>
                </a:cubicBezTo>
                <a:cubicBezTo>
                  <a:pt x="5353" y="13066"/>
                  <a:pt x="5269" y="13058"/>
                  <a:pt x="5187" y="13040"/>
                </a:cubicBezTo>
                <a:cubicBezTo>
                  <a:pt x="4421" y="12871"/>
                  <a:pt x="4324" y="11920"/>
                  <a:pt x="4846" y="11429"/>
                </a:cubicBezTo>
                <a:cubicBezTo>
                  <a:pt x="5110" y="11181"/>
                  <a:pt x="5400" y="11077"/>
                  <a:pt x="5691" y="11077"/>
                </a:cubicBezTo>
                <a:close/>
                <a:moveTo>
                  <a:pt x="1462" y="1"/>
                </a:moveTo>
                <a:cubicBezTo>
                  <a:pt x="1285" y="1"/>
                  <a:pt x="1107" y="34"/>
                  <a:pt x="937" y="105"/>
                </a:cubicBezTo>
                <a:cubicBezTo>
                  <a:pt x="387" y="336"/>
                  <a:pt x="1" y="1074"/>
                  <a:pt x="379" y="1616"/>
                </a:cubicBezTo>
                <a:cubicBezTo>
                  <a:pt x="531" y="1832"/>
                  <a:pt x="767" y="1939"/>
                  <a:pt x="1001" y="1939"/>
                </a:cubicBezTo>
                <a:cubicBezTo>
                  <a:pt x="1243" y="1939"/>
                  <a:pt x="1483" y="1824"/>
                  <a:pt x="1624" y="1596"/>
                </a:cubicBezTo>
                <a:cubicBezTo>
                  <a:pt x="1657" y="1544"/>
                  <a:pt x="1607" y="1483"/>
                  <a:pt x="1556" y="1483"/>
                </a:cubicBezTo>
                <a:cubicBezTo>
                  <a:pt x="1539" y="1483"/>
                  <a:pt x="1522" y="1490"/>
                  <a:pt x="1508" y="1506"/>
                </a:cubicBezTo>
                <a:cubicBezTo>
                  <a:pt x="1389" y="1651"/>
                  <a:pt x="1233" y="1715"/>
                  <a:pt x="1080" y="1715"/>
                </a:cubicBezTo>
                <a:cubicBezTo>
                  <a:pt x="796" y="1715"/>
                  <a:pt x="520" y="1496"/>
                  <a:pt x="495" y="1156"/>
                </a:cubicBezTo>
                <a:cubicBezTo>
                  <a:pt x="462" y="703"/>
                  <a:pt x="883" y="361"/>
                  <a:pt x="1286" y="295"/>
                </a:cubicBezTo>
                <a:cubicBezTo>
                  <a:pt x="1355" y="284"/>
                  <a:pt x="1423" y="278"/>
                  <a:pt x="1490" y="278"/>
                </a:cubicBezTo>
                <a:cubicBezTo>
                  <a:pt x="2120" y="278"/>
                  <a:pt x="2634" y="767"/>
                  <a:pt x="2830" y="1360"/>
                </a:cubicBezTo>
                <a:cubicBezTo>
                  <a:pt x="3223" y="2549"/>
                  <a:pt x="2564" y="3781"/>
                  <a:pt x="2184" y="4880"/>
                </a:cubicBezTo>
                <a:cubicBezTo>
                  <a:pt x="1817" y="5944"/>
                  <a:pt x="1268" y="7977"/>
                  <a:pt x="2177" y="8914"/>
                </a:cubicBezTo>
                <a:cubicBezTo>
                  <a:pt x="1947" y="9813"/>
                  <a:pt x="1860" y="10803"/>
                  <a:pt x="1857" y="11704"/>
                </a:cubicBezTo>
                <a:cubicBezTo>
                  <a:pt x="1850" y="13401"/>
                  <a:pt x="2441" y="15304"/>
                  <a:pt x="4270" y="15784"/>
                </a:cubicBezTo>
                <a:cubicBezTo>
                  <a:pt x="4515" y="15848"/>
                  <a:pt x="4763" y="15879"/>
                  <a:pt x="5010" y="15879"/>
                </a:cubicBezTo>
                <a:cubicBezTo>
                  <a:pt x="6371" y="15879"/>
                  <a:pt x="7673" y="14944"/>
                  <a:pt x="7866" y="13513"/>
                </a:cubicBezTo>
                <a:cubicBezTo>
                  <a:pt x="7941" y="12905"/>
                  <a:pt x="7753" y="12257"/>
                  <a:pt x="7396" y="11748"/>
                </a:cubicBezTo>
                <a:cubicBezTo>
                  <a:pt x="7669" y="10750"/>
                  <a:pt x="7439" y="9510"/>
                  <a:pt x="6962" y="8687"/>
                </a:cubicBezTo>
                <a:cubicBezTo>
                  <a:pt x="6349" y="7625"/>
                  <a:pt x="5254" y="6923"/>
                  <a:pt x="4684" y="5848"/>
                </a:cubicBezTo>
                <a:cubicBezTo>
                  <a:pt x="4470" y="5440"/>
                  <a:pt x="4331" y="4934"/>
                  <a:pt x="4460" y="4478"/>
                </a:cubicBezTo>
                <a:cubicBezTo>
                  <a:pt x="4576" y="4063"/>
                  <a:pt x="4976" y="3614"/>
                  <a:pt x="5440" y="3614"/>
                </a:cubicBezTo>
                <a:cubicBezTo>
                  <a:pt x="5447" y="3614"/>
                  <a:pt x="5453" y="3614"/>
                  <a:pt x="5460" y="3614"/>
                </a:cubicBezTo>
                <a:cubicBezTo>
                  <a:pt x="5948" y="3625"/>
                  <a:pt x="6604" y="4399"/>
                  <a:pt x="6017" y="4777"/>
                </a:cubicBezTo>
                <a:cubicBezTo>
                  <a:pt x="5936" y="4829"/>
                  <a:pt x="5837" y="4854"/>
                  <a:pt x="5735" y="4854"/>
                </a:cubicBezTo>
                <a:cubicBezTo>
                  <a:pt x="5483" y="4854"/>
                  <a:pt x="5216" y="4704"/>
                  <a:pt x="5192" y="4447"/>
                </a:cubicBezTo>
                <a:cubicBezTo>
                  <a:pt x="5183" y="4353"/>
                  <a:pt x="5103" y="4305"/>
                  <a:pt x="5029" y="4305"/>
                </a:cubicBezTo>
                <a:cubicBezTo>
                  <a:pt x="4955" y="4305"/>
                  <a:pt x="4886" y="4352"/>
                  <a:pt x="4894" y="4447"/>
                </a:cubicBezTo>
                <a:cubicBezTo>
                  <a:pt x="4935" y="4913"/>
                  <a:pt x="5309" y="5134"/>
                  <a:pt x="5688" y="5134"/>
                </a:cubicBezTo>
                <a:cubicBezTo>
                  <a:pt x="6136" y="5134"/>
                  <a:pt x="6592" y="4825"/>
                  <a:pt x="6516" y="4247"/>
                </a:cubicBezTo>
                <a:cubicBezTo>
                  <a:pt x="6447" y="3722"/>
                  <a:pt x="5949" y="3327"/>
                  <a:pt x="5436" y="3327"/>
                </a:cubicBezTo>
                <a:cubicBezTo>
                  <a:pt x="5384" y="3327"/>
                  <a:pt x="5333" y="3331"/>
                  <a:pt x="5282" y="3339"/>
                </a:cubicBezTo>
                <a:cubicBezTo>
                  <a:pt x="4673" y="3435"/>
                  <a:pt x="4226" y="4011"/>
                  <a:pt x="4136" y="4597"/>
                </a:cubicBezTo>
                <a:cubicBezTo>
                  <a:pt x="3996" y="5514"/>
                  <a:pt x="4575" y="6332"/>
                  <a:pt x="5161" y="6970"/>
                </a:cubicBezTo>
                <a:cubicBezTo>
                  <a:pt x="5895" y="7767"/>
                  <a:pt x="6653" y="8507"/>
                  <a:pt x="7039" y="9547"/>
                </a:cubicBezTo>
                <a:cubicBezTo>
                  <a:pt x="7260" y="10146"/>
                  <a:pt x="7321" y="10839"/>
                  <a:pt x="7164" y="11464"/>
                </a:cubicBezTo>
                <a:cubicBezTo>
                  <a:pt x="6790" y="11067"/>
                  <a:pt x="6297" y="10804"/>
                  <a:pt x="5754" y="10804"/>
                </a:cubicBezTo>
                <a:cubicBezTo>
                  <a:pt x="5534" y="10804"/>
                  <a:pt x="5306" y="10847"/>
                  <a:pt x="5074" y="10942"/>
                </a:cubicBezTo>
                <a:cubicBezTo>
                  <a:pt x="4437" y="11202"/>
                  <a:pt x="4033" y="11964"/>
                  <a:pt x="4284" y="12629"/>
                </a:cubicBezTo>
                <a:cubicBezTo>
                  <a:pt x="4473" y="13129"/>
                  <a:pt x="4951" y="13353"/>
                  <a:pt x="5444" y="13353"/>
                </a:cubicBezTo>
                <a:cubicBezTo>
                  <a:pt x="5573" y="13353"/>
                  <a:pt x="5703" y="13338"/>
                  <a:pt x="5830" y="13308"/>
                </a:cubicBezTo>
                <a:cubicBezTo>
                  <a:pt x="6563" y="13138"/>
                  <a:pt x="7021" y="12681"/>
                  <a:pt x="7273" y="12100"/>
                </a:cubicBezTo>
                <a:cubicBezTo>
                  <a:pt x="7403" y="12306"/>
                  <a:pt x="7497" y="12526"/>
                  <a:pt x="7545" y="12740"/>
                </a:cubicBezTo>
                <a:cubicBezTo>
                  <a:pt x="7785" y="13856"/>
                  <a:pt x="7061" y="14990"/>
                  <a:pt x="6026" y="15401"/>
                </a:cubicBezTo>
                <a:cubicBezTo>
                  <a:pt x="5712" y="15526"/>
                  <a:pt x="5377" y="15587"/>
                  <a:pt x="5043" y="15587"/>
                </a:cubicBezTo>
                <a:cubicBezTo>
                  <a:pt x="4338" y="15587"/>
                  <a:pt x="3635" y="15317"/>
                  <a:pt x="3133" y="14809"/>
                </a:cubicBezTo>
                <a:cubicBezTo>
                  <a:pt x="2398" y="14064"/>
                  <a:pt x="2176" y="12969"/>
                  <a:pt x="2146" y="11961"/>
                </a:cubicBezTo>
                <a:cubicBezTo>
                  <a:pt x="2120" y="11030"/>
                  <a:pt x="2210" y="10042"/>
                  <a:pt x="2429" y="9122"/>
                </a:cubicBezTo>
                <a:cubicBezTo>
                  <a:pt x="2618" y="9241"/>
                  <a:pt x="2847" y="9330"/>
                  <a:pt x="3127" y="9376"/>
                </a:cubicBezTo>
                <a:cubicBezTo>
                  <a:pt x="3205" y="9388"/>
                  <a:pt x="3284" y="9394"/>
                  <a:pt x="3362" y="9394"/>
                </a:cubicBezTo>
                <a:cubicBezTo>
                  <a:pt x="3934" y="9394"/>
                  <a:pt x="4491" y="9069"/>
                  <a:pt x="4599" y="8469"/>
                </a:cubicBezTo>
                <a:cubicBezTo>
                  <a:pt x="4699" y="7914"/>
                  <a:pt x="4387" y="7292"/>
                  <a:pt x="3793" y="7212"/>
                </a:cubicBezTo>
                <a:cubicBezTo>
                  <a:pt x="3742" y="7206"/>
                  <a:pt x="3693" y="7202"/>
                  <a:pt x="3645" y="7202"/>
                </a:cubicBezTo>
                <a:cubicBezTo>
                  <a:pt x="2980" y="7202"/>
                  <a:pt x="2518" y="7824"/>
                  <a:pt x="2323" y="8405"/>
                </a:cubicBezTo>
                <a:cubicBezTo>
                  <a:pt x="2310" y="8445"/>
                  <a:pt x="2300" y="8484"/>
                  <a:pt x="2287" y="8521"/>
                </a:cubicBezTo>
                <a:cubicBezTo>
                  <a:pt x="1927" y="7932"/>
                  <a:pt x="1891" y="7027"/>
                  <a:pt x="2020" y="6415"/>
                </a:cubicBezTo>
                <a:cubicBezTo>
                  <a:pt x="2245" y="5352"/>
                  <a:pt x="2729" y="4370"/>
                  <a:pt x="3030" y="3331"/>
                </a:cubicBezTo>
                <a:cubicBezTo>
                  <a:pt x="3275" y="2480"/>
                  <a:pt x="3351" y="1493"/>
                  <a:pt x="2819" y="730"/>
                </a:cubicBezTo>
                <a:cubicBezTo>
                  <a:pt x="2517" y="296"/>
                  <a:pt x="1992" y="1"/>
                  <a:pt x="14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108796" y="3564149"/>
            <a:ext cx="419626" cy="668195"/>
          </a:xfrm>
          <a:custGeom>
            <a:avLst/>
            <a:gdLst/>
            <a:ahLst/>
            <a:cxnLst/>
            <a:rect l="l" t="t" r="r" b="b"/>
            <a:pathLst>
              <a:path w="5303" h="8444" extrusionOk="0">
                <a:moveTo>
                  <a:pt x="4072" y="0"/>
                </a:moveTo>
                <a:cubicBezTo>
                  <a:pt x="4060" y="0"/>
                  <a:pt x="4048" y="5"/>
                  <a:pt x="4038" y="16"/>
                </a:cubicBezTo>
                <a:cubicBezTo>
                  <a:pt x="3894" y="176"/>
                  <a:pt x="3755" y="346"/>
                  <a:pt x="3624" y="520"/>
                </a:cubicBezTo>
                <a:lnTo>
                  <a:pt x="3563" y="482"/>
                </a:lnTo>
                <a:cubicBezTo>
                  <a:pt x="3557" y="472"/>
                  <a:pt x="3549" y="462"/>
                  <a:pt x="3536" y="456"/>
                </a:cubicBezTo>
                <a:cubicBezTo>
                  <a:pt x="3508" y="441"/>
                  <a:pt x="3477" y="430"/>
                  <a:pt x="3446" y="415"/>
                </a:cubicBezTo>
                <a:cubicBezTo>
                  <a:pt x="3405" y="392"/>
                  <a:pt x="3364" y="367"/>
                  <a:pt x="3326" y="346"/>
                </a:cubicBezTo>
                <a:cubicBezTo>
                  <a:pt x="3316" y="340"/>
                  <a:pt x="3305" y="338"/>
                  <a:pt x="3296" y="338"/>
                </a:cubicBezTo>
                <a:cubicBezTo>
                  <a:pt x="3285" y="338"/>
                  <a:pt x="3274" y="341"/>
                  <a:pt x="3266" y="346"/>
                </a:cubicBezTo>
                <a:cubicBezTo>
                  <a:pt x="3065" y="281"/>
                  <a:pt x="2854" y="248"/>
                  <a:pt x="2644" y="248"/>
                </a:cubicBezTo>
                <a:cubicBezTo>
                  <a:pt x="2122" y="248"/>
                  <a:pt x="1602" y="448"/>
                  <a:pt x="1233" y="837"/>
                </a:cubicBezTo>
                <a:cubicBezTo>
                  <a:pt x="1040" y="1038"/>
                  <a:pt x="827" y="1395"/>
                  <a:pt x="1037" y="1662"/>
                </a:cubicBezTo>
                <a:cubicBezTo>
                  <a:pt x="1097" y="1739"/>
                  <a:pt x="1176" y="1781"/>
                  <a:pt x="1258" y="1798"/>
                </a:cubicBezTo>
                <a:cubicBezTo>
                  <a:pt x="728" y="2190"/>
                  <a:pt x="219" y="2750"/>
                  <a:pt x="57" y="3329"/>
                </a:cubicBezTo>
                <a:cubicBezTo>
                  <a:pt x="1" y="3529"/>
                  <a:pt x="63" y="3706"/>
                  <a:pt x="251" y="3809"/>
                </a:cubicBezTo>
                <a:cubicBezTo>
                  <a:pt x="326" y="3849"/>
                  <a:pt x="401" y="3866"/>
                  <a:pt x="476" y="3866"/>
                </a:cubicBezTo>
                <a:cubicBezTo>
                  <a:pt x="670" y="3866"/>
                  <a:pt x="858" y="3750"/>
                  <a:pt x="1012" y="3630"/>
                </a:cubicBezTo>
                <a:cubicBezTo>
                  <a:pt x="1075" y="3581"/>
                  <a:pt x="1015" y="3506"/>
                  <a:pt x="952" y="3506"/>
                </a:cubicBezTo>
                <a:cubicBezTo>
                  <a:pt x="941" y="3506"/>
                  <a:pt x="931" y="3508"/>
                  <a:pt x="921" y="3513"/>
                </a:cubicBezTo>
                <a:cubicBezTo>
                  <a:pt x="832" y="3550"/>
                  <a:pt x="685" y="3645"/>
                  <a:pt x="591" y="3645"/>
                </a:cubicBezTo>
                <a:cubicBezTo>
                  <a:pt x="590" y="3645"/>
                  <a:pt x="588" y="3645"/>
                  <a:pt x="587" y="3645"/>
                </a:cubicBezTo>
                <a:cubicBezTo>
                  <a:pt x="79" y="3621"/>
                  <a:pt x="299" y="3303"/>
                  <a:pt x="385" y="3144"/>
                </a:cubicBezTo>
                <a:cubicBezTo>
                  <a:pt x="508" y="2925"/>
                  <a:pt x="647" y="2719"/>
                  <a:pt x="806" y="2524"/>
                </a:cubicBezTo>
                <a:cubicBezTo>
                  <a:pt x="1032" y="2244"/>
                  <a:pt x="1294" y="1996"/>
                  <a:pt x="1570" y="1765"/>
                </a:cubicBezTo>
                <a:cubicBezTo>
                  <a:pt x="1668" y="1731"/>
                  <a:pt x="1763" y="1680"/>
                  <a:pt x="1839" y="1626"/>
                </a:cubicBezTo>
                <a:cubicBezTo>
                  <a:pt x="1904" y="1581"/>
                  <a:pt x="1878" y="1462"/>
                  <a:pt x="1805" y="1462"/>
                </a:cubicBezTo>
                <a:cubicBezTo>
                  <a:pt x="1795" y="1462"/>
                  <a:pt x="1784" y="1464"/>
                  <a:pt x="1773" y="1469"/>
                </a:cubicBezTo>
                <a:cubicBezTo>
                  <a:pt x="1718" y="1491"/>
                  <a:pt x="1609" y="1559"/>
                  <a:pt x="1547" y="1559"/>
                </a:cubicBezTo>
                <a:cubicBezTo>
                  <a:pt x="1544" y="1559"/>
                  <a:pt x="1542" y="1559"/>
                  <a:pt x="1539" y="1559"/>
                </a:cubicBezTo>
                <a:cubicBezTo>
                  <a:pt x="932" y="1503"/>
                  <a:pt x="1322" y="1087"/>
                  <a:pt x="1448" y="963"/>
                </a:cubicBezTo>
                <a:cubicBezTo>
                  <a:pt x="1634" y="777"/>
                  <a:pt x="1871" y="636"/>
                  <a:pt x="2118" y="551"/>
                </a:cubicBezTo>
                <a:cubicBezTo>
                  <a:pt x="2320" y="481"/>
                  <a:pt x="2524" y="448"/>
                  <a:pt x="2729" y="448"/>
                </a:cubicBezTo>
                <a:cubicBezTo>
                  <a:pt x="2973" y="448"/>
                  <a:pt x="3216" y="495"/>
                  <a:pt x="3452" y="580"/>
                </a:cubicBezTo>
                <a:cubicBezTo>
                  <a:pt x="3482" y="601"/>
                  <a:pt x="3509" y="619"/>
                  <a:pt x="3539" y="637"/>
                </a:cubicBezTo>
                <a:cubicBezTo>
                  <a:pt x="3395" y="837"/>
                  <a:pt x="3262" y="1045"/>
                  <a:pt x="3135" y="1258"/>
                </a:cubicBezTo>
                <a:cubicBezTo>
                  <a:pt x="2829" y="1263"/>
                  <a:pt x="2516" y="1312"/>
                  <a:pt x="2248" y="1451"/>
                </a:cubicBezTo>
                <a:cubicBezTo>
                  <a:pt x="2209" y="1471"/>
                  <a:pt x="2235" y="1520"/>
                  <a:pt x="2269" y="1520"/>
                </a:cubicBezTo>
                <a:cubicBezTo>
                  <a:pt x="2271" y="1520"/>
                  <a:pt x="2273" y="1520"/>
                  <a:pt x="2276" y="1520"/>
                </a:cubicBezTo>
                <a:cubicBezTo>
                  <a:pt x="2536" y="1480"/>
                  <a:pt x="2783" y="1438"/>
                  <a:pt x="3037" y="1421"/>
                </a:cubicBezTo>
                <a:lnTo>
                  <a:pt x="3037" y="1421"/>
                </a:lnTo>
                <a:cubicBezTo>
                  <a:pt x="2871" y="1716"/>
                  <a:pt x="2721" y="2020"/>
                  <a:pt x="2586" y="2336"/>
                </a:cubicBezTo>
                <a:cubicBezTo>
                  <a:pt x="2143" y="2362"/>
                  <a:pt x="1708" y="2532"/>
                  <a:pt x="1340" y="2776"/>
                </a:cubicBezTo>
                <a:cubicBezTo>
                  <a:pt x="1294" y="2805"/>
                  <a:pt x="1320" y="2869"/>
                  <a:pt x="1363" y="2869"/>
                </a:cubicBezTo>
                <a:cubicBezTo>
                  <a:pt x="1372" y="2869"/>
                  <a:pt x="1381" y="2867"/>
                  <a:pt x="1390" y="2861"/>
                </a:cubicBezTo>
                <a:cubicBezTo>
                  <a:pt x="1755" y="2645"/>
                  <a:pt x="2118" y="2544"/>
                  <a:pt x="2519" y="2495"/>
                </a:cubicBezTo>
                <a:lnTo>
                  <a:pt x="2519" y="2495"/>
                </a:lnTo>
                <a:cubicBezTo>
                  <a:pt x="2338" y="2945"/>
                  <a:pt x="2186" y="3410"/>
                  <a:pt x="2071" y="3882"/>
                </a:cubicBezTo>
                <a:cubicBezTo>
                  <a:pt x="1502" y="4153"/>
                  <a:pt x="1130" y="4825"/>
                  <a:pt x="996" y="5416"/>
                </a:cubicBezTo>
                <a:cubicBezTo>
                  <a:pt x="988" y="5450"/>
                  <a:pt x="1014" y="5472"/>
                  <a:pt x="1041" y="5472"/>
                </a:cubicBezTo>
                <a:cubicBezTo>
                  <a:pt x="1059" y="5472"/>
                  <a:pt x="1076" y="5463"/>
                  <a:pt x="1084" y="5440"/>
                </a:cubicBezTo>
                <a:cubicBezTo>
                  <a:pt x="1182" y="5125"/>
                  <a:pt x="1323" y="4830"/>
                  <a:pt x="1528" y="4568"/>
                </a:cubicBezTo>
                <a:cubicBezTo>
                  <a:pt x="1677" y="4375"/>
                  <a:pt x="1855" y="4225"/>
                  <a:pt x="2030" y="4063"/>
                </a:cubicBezTo>
                <a:lnTo>
                  <a:pt x="2030" y="4063"/>
                </a:lnTo>
                <a:cubicBezTo>
                  <a:pt x="1808" y="5077"/>
                  <a:pt x="1749" y="6115"/>
                  <a:pt x="1896" y="7077"/>
                </a:cubicBezTo>
                <a:cubicBezTo>
                  <a:pt x="1904" y="7130"/>
                  <a:pt x="1946" y="7154"/>
                  <a:pt x="1990" y="7154"/>
                </a:cubicBezTo>
                <a:cubicBezTo>
                  <a:pt x="2047" y="7154"/>
                  <a:pt x="2108" y="7115"/>
                  <a:pt x="2107" y="7049"/>
                </a:cubicBezTo>
                <a:cubicBezTo>
                  <a:pt x="2092" y="6041"/>
                  <a:pt x="2115" y="5072"/>
                  <a:pt x="2312" y="4102"/>
                </a:cubicBezTo>
                <a:cubicBezTo>
                  <a:pt x="2352" y="4162"/>
                  <a:pt x="2387" y="4228"/>
                  <a:pt x="2420" y="4295"/>
                </a:cubicBezTo>
                <a:cubicBezTo>
                  <a:pt x="2478" y="4423"/>
                  <a:pt x="2501" y="4557"/>
                  <a:pt x="2557" y="4683"/>
                </a:cubicBezTo>
                <a:cubicBezTo>
                  <a:pt x="2565" y="4702"/>
                  <a:pt x="2581" y="4710"/>
                  <a:pt x="2599" y="4710"/>
                </a:cubicBezTo>
                <a:cubicBezTo>
                  <a:pt x="2628" y="4710"/>
                  <a:pt x="2660" y="4687"/>
                  <a:pt x="2658" y="4653"/>
                </a:cubicBezTo>
                <a:cubicBezTo>
                  <a:pt x="2647" y="4414"/>
                  <a:pt x="2500" y="4167"/>
                  <a:pt x="2339" y="3974"/>
                </a:cubicBezTo>
                <a:cubicBezTo>
                  <a:pt x="2382" y="3778"/>
                  <a:pt x="2431" y="3581"/>
                  <a:pt x="2488" y="3385"/>
                </a:cubicBezTo>
                <a:cubicBezTo>
                  <a:pt x="2583" y="3068"/>
                  <a:pt x="2693" y="2762"/>
                  <a:pt x="2819" y="2460"/>
                </a:cubicBezTo>
                <a:cubicBezTo>
                  <a:pt x="3012" y="2883"/>
                  <a:pt x="3105" y="3295"/>
                  <a:pt x="3217" y="3750"/>
                </a:cubicBezTo>
                <a:cubicBezTo>
                  <a:pt x="3225" y="3783"/>
                  <a:pt x="3253" y="3798"/>
                  <a:pt x="3282" y="3798"/>
                </a:cubicBezTo>
                <a:cubicBezTo>
                  <a:pt x="3317" y="3798"/>
                  <a:pt x="3353" y="3774"/>
                  <a:pt x="3352" y="3730"/>
                </a:cubicBezTo>
                <a:cubicBezTo>
                  <a:pt x="3339" y="3251"/>
                  <a:pt x="3125" y="2753"/>
                  <a:pt x="2863" y="2352"/>
                </a:cubicBezTo>
                <a:cubicBezTo>
                  <a:pt x="3001" y="2033"/>
                  <a:pt x="3154" y="1722"/>
                  <a:pt x="3320" y="1418"/>
                </a:cubicBezTo>
                <a:cubicBezTo>
                  <a:pt x="3328" y="1418"/>
                  <a:pt x="3338" y="1418"/>
                  <a:pt x="3346" y="1420"/>
                </a:cubicBezTo>
                <a:cubicBezTo>
                  <a:pt x="3400" y="1799"/>
                  <a:pt x="3493" y="2204"/>
                  <a:pt x="3703" y="2528"/>
                </a:cubicBezTo>
                <a:cubicBezTo>
                  <a:pt x="3717" y="2550"/>
                  <a:pt x="3740" y="2559"/>
                  <a:pt x="3763" y="2559"/>
                </a:cubicBezTo>
                <a:cubicBezTo>
                  <a:pt x="3807" y="2559"/>
                  <a:pt x="3849" y="2525"/>
                  <a:pt x="3830" y="2475"/>
                </a:cubicBezTo>
                <a:cubicBezTo>
                  <a:pt x="3691" y="2094"/>
                  <a:pt x="3547" y="1750"/>
                  <a:pt x="3493" y="1346"/>
                </a:cubicBezTo>
                <a:cubicBezTo>
                  <a:pt x="3487" y="1300"/>
                  <a:pt x="3462" y="1271"/>
                  <a:pt x="3413" y="1266"/>
                </a:cubicBezTo>
                <a:lnTo>
                  <a:pt x="3405" y="1266"/>
                </a:lnTo>
                <a:cubicBezTo>
                  <a:pt x="3509" y="1079"/>
                  <a:pt x="3616" y="894"/>
                  <a:pt x="3730" y="709"/>
                </a:cubicBezTo>
                <a:cubicBezTo>
                  <a:pt x="4185" y="1069"/>
                  <a:pt x="4599" y="1521"/>
                  <a:pt x="4738" y="2100"/>
                </a:cubicBezTo>
                <a:cubicBezTo>
                  <a:pt x="4804" y="2369"/>
                  <a:pt x="4864" y="2904"/>
                  <a:pt x="4643" y="3131"/>
                </a:cubicBezTo>
                <a:cubicBezTo>
                  <a:pt x="4522" y="3256"/>
                  <a:pt x="4421" y="3305"/>
                  <a:pt x="4336" y="3305"/>
                </a:cubicBezTo>
                <a:cubicBezTo>
                  <a:pt x="4115" y="3305"/>
                  <a:pt x="4004" y="2975"/>
                  <a:pt x="3927" y="2798"/>
                </a:cubicBezTo>
                <a:cubicBezTo>
                  <a:pt x="3927" y="2794"/>
                  <a:pt x="3925" y="2793"/>
                  <a:pt x="3925" y="2788"/>
                </a:cubicBezTo>
                <a:cubicBezTo>
                  <a:pt x="3923" y="2776"/>
                  <a:pt x="3917" y="2768"/>
                  <a:pt x="3909" y="2760"/>
                </a:cubicBezTo>
                <a:cubicBezTo>
                  <a:pt x="3894" y="2733"/>
                  <a:pt x="3872" y="2722"/>
                  <a:pt x="3849" y="2722"/>
                </a:cubicBezTo>
                <a:cubicBezTo>
                  <a:pt x="3801" y="2722"/>
                  <a:pt x="3751" y="2773"/>
                  <a:pt x="3760" y="2829"/>
                </a:cubicBezTo>
                <a:cubicBezTo>
                  <a:pt x="3776" y="2945"/>
                  <a:pt x="3811" y="3051"/>
                  <a:pt x="3858" y="3144"/>
                </a:cubicBezTo>
                <a:cubicBezTo>
                  <a:pt x="3907" y="3468"/>
                  <a:pt x="3959" y="3792"/>
                  <a:pt x="4017" y="4115"/>
                </a:cubicBezTo>
                <a:cubicBezTo>
                  <a:pt x="4056" y="4334"/>
                  <a:pt x="4131" y="4573"/>
                  <a:pt x="4121" y="4797"/>
                </a:cubicBezTo>
                <a:cubicBezTo>
                  <a:pt x="4101" y="5196"/>
                  <a:pt x="3910" y="5417"/>
                  <a:pt x="3710" y="5417"/>
                </a:cubicBezTo>
                <a:cubicBezTo>
                  <a:pt x="3546" y="5417"/>
                  <a:pt x="3376" y="5269"/>
                  <a:pt x="3287" y="4949"/>
                </a:cubicBezTo>
                <a:cubicBezTo>
                  <a:pt x="3277" y="4915"/>
                  <a:pt x="3248" y="4899"/>
                  <a:pt x="3220" y="4899"/>
                </a:cubicBezTo>
                <a:cubicBezTo>
                  <a:pt x="3184" y="4899"/>
                  <a:pt x="3147" y="4924"/>
                  <a:pt x="3146" y="4969"/>
                </a:cubicBezTo>
                <a:cubicBezTo>
                  <a:pt x="3143" y="5018"/>
                  <a:pt x="3148" y="5064"/>
                  <a:pt x="3154" y="5110"/>
                </a:cubicBezTo>
                <a:cubicBezTo>
                  <a:pt x="3105" y="5113"/>
                  <a:pt x="3056" y="5144"/>
                  <a:pt x="3048" y="5206"/>
                </a:cubicBezTo>
                <a:cubicBezTo>
                  <a:pt x="2976" y="5828"/>
                  <a:pt x="3451" y="6265"/>
                  <a:pt x="3491" y="6862"/>
                </a:cubicBezTo>
                <a:cubicBezTo>
                  <a:pt x="3548" y="7691"/>
                  <a:pt x="2833" y="8216"/>
                  <a:pt x="2091" y="8216"/>
                </a:cubicBezTo>
                <a:cubicBezTo>
                  <a:pt x="1955" y="8216"/>
                  <a:pt x="1818" y="8199"/>
                  <a:pt x="1685" y="8162"/>
                </a:cubicBezTo>
                <a:cubicBezTo>
                  <a:pt x="850" y="7931"/>
                  <a:pt x="359" y="7105"/>
                  <a:pt x="277" y="6281"/>
                </a:cubicBezTo>
                <a:cubicBezTo>
                  <a:pt x="237" y="5872"/>
                  <a:pt x="292" y="5455"/>
                  <a:pt x="402" y="5061"/>
                </a:cubicBezTo>
                <a:cubicBezTo>
                  <a:pt x="495" y="4727"/>
                  <a:pt x="669" y="3958"/>
                  <a:pt x="994" y="3820"/>
                </a:cubicBezTo>
                <a:cubicBezTo>
                  <a:pt x="1016" y="3810"/>
                  <a:pt x="1004" y="3778"/>
                  <a:pt x="981" y="3778"/>
                </a:cubicBezTo>
                <a:cubicBezTo>
                  <a:pt x="655" y="3779"/>
                  <a:pt x="528" y="4161"/>
                  <a:pt x="408" y="4414"/>
                </a:cubicBezTo>
                <a:cubicBezTo>
                  <a:pt x="189" y="4882"/>
                  <a:pt x="50" y="5398"/>
                  <a:pt x="37" y="5918"/>
                </a:cubicBezTo>
                <a:cubicBezTo>
                  <a:pt x="14" y="6844"/>
                  <a:pt x="425" y="7816"/>
                  <a:pt x="1286" y="8245"/>
                </a:cubicBezTo>
                <a:cubicBezTo>
                  <a:pt x="1551" y="8377"/>
                  <a:pt x="1840" y="8444"/>
                  <a:pt x="2123" y="8444"/>
                </a:cubicBezTo>
                <a:cubicBezTo>
                  <a:pt x="2602" y="8444"/>
                  <a:pt x="3068" y="8251"/>
                  <a:pt x="3387" y="7849"/>
                </a:cubicBezTo>
                <a:cubicBezTo>
                  <a:pt x="3608" y="7568"/>
                  <a:pt x="3743" y="7211"/>
                  <a:pt x="3714" y="6851"/>
                </a:cubicBezTo>
                <a:cubicBezTo>
                  <a:pt x="3675" y="6327"/>
                  <a:pt x="3287" y="5910"/>
                  <a:pt x="3249" y="5395"/>
                </a:cubicBezTo>
                <a:lnTo>
                  <a:pt x="3249" y="5395"/>
                </a:lnTo>
                <a:cubicBezTo>
                  <a:pt x="3354" y="5567"/>
                  <a:pt x="3523" y="5680"/>
                  <a:pt x="3707" y="5680"/>
                </a:cubicBezTo>
                <a:cubicBezTo>
                  <a:pt x="3850" y="5680"/>
                  <a:pt x="4002" y="5611"/>
                  <a:pt x="4139" y="5449"/>
                </a:cubicBezTo>
                <a:cubicBezTo>
                  <a:pt x="4342" y="5210"/>
                  <a:pt x="4344" y="4900"/>
                  <a:pt x="4305" y="4604"/>
                </a:cubicBezTo>
                <a:cubicBezTo>
                  <a:pt x="4252" y="4205"/>
                  <a:pt x="4166" y="3807"/>
                  <a:pt x="4072" y="3410"/>
                </a:cubicBezTo>
                <a:lnTo>
                  <a:pt x="4072" y="3410"/>
                </a:lnTo>
                <a:cubicBezTo>
                  <a:pt x="4167" y="3481"/>
                  <a:pt x="4273" y="3520"/>
                  <a:pt x="4380" y="3520"/>
                </a:cubicBezTo>
                <a:cubicBezTo>
                  <a:pt x="4577" y="3520"/>
                  <a:pt x="4775" y="3386"/>
                  <a:pt x="4902" y="3072"/>
                </a:cubicBezTo>
                <a:cubicBezTo>
                  <a:pt x="5303" y="2081"/>
                  <a:pt x="4578" y="1127"/>
                  <a:pt x="3773" y="628"/>
                </a:cubicBezTo>
                <a:cubicBezTo>
                  <a:pt x="3886" y="446"/>
                  <a:pt x="4002" y="264"/>
                  <a:pt x="4123" y="84"/>
                </a:cubicBezTo>
                <a:cubicBezTo>
                  <a:pt x="4149" y="45"/>
                  <a:pt x="4110" y="0"/>
                  <a:pt x="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3587350" y="1236275"/>
            <a:ext cx="52551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3480642" y="1146768"/>
            <a:ext cx="52551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301550" y="1147100"/>
            <a:ext cx="29109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2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title" idx="3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4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5"/>
          </p:nvPr>
        </p:nvSpPr>
        <p:spPr>
          <a:xfrm>
            <a:off x="301550" y="1147137"/>
            <a:ext cx="29109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720000" y="2936025"/>
            <a:ext cx="20739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2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/>
          <p:nvPr/>
        </p:nvSpPr>
        <p:spPr>
          <a:xfrm>
            <a:off x="633340" y="-177924"/>
            <a:ext cx="3904236" cy="850669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8726974" y="4078996"/>
            <a:ext cx="302532" cy="604950"/>
          </a:xfrm>
          <a:custGeom>
            <a:avLst/>
            <a:gdLst/>
            <a:ahLst/>
            <a:cxnLst/>
            <a:rect l="l" t="t" r="r" b="b"/>
            <a:pathLst>
              <a:path w="7941" h="15879" extrusionOk="0">
                <a:moveTo>
                  <a:pt x="3612" y="7474"/>
                </a:moveTo>
                <a:cubicBezTo>
                  <a:pt x="3734" y="7474"/>
                  <a:pt x="3862" y="7513"/>
                  <a:pt x="3996" y="7603"/>
                </a:cubicBezTo>
                <a:cubicBezTo>
                  <a:pt x="4650" y="8052"/>
                  <a:pt x="4262" y="8968"/>
                  <a:pt x="3562" y="9088"/>
                </a:cubicBezTo>
                <a:cubicBezTo>
                  <a:pt x="3469" y="9103"/>
                  <a:pt x="3382" y="9111"/>
                  <a:pt x="3298" y="9111"/>
                </a:cubicBezTo>
                <a:cubicBezTo>
                  <a:pt x="2968" y="9111"/>
                  <a:pt x="2708" y="8994"/>
                  <a:pt x="2508" y="8803"/>
                </a:cubicBezTo>
                <a:cubicBezTo>
                  <a:pt x="2523" y="8754"/>
                  <a:pt x="2533" y="8705"/>
                  <a:pt x="2547" y="8656"/>
                </a:cubicBezTo>
                <a:cubicBezTo>
                  <a:pt x="2679" y="8210"/>
                  <a:pt x="3083" y="7474"/>
                  <a:pt x="3612" y="7474"/>
                </a:cubicBezTo>
                <a:close/>
                <a:moveTo>
                  <a:pt x="5691" y="11077"/>
                </a:moveTo>
                <a:cubicBezTo>
                  <a:pt x="6192" y="11077"/>
                  <a:pt x="6693" y="11387"/>
                  <a:pt x="7052" y="11806"/>
                </a:cubicBezTo>
                <a:cubicBezTo>
                  <a:pt x="6943" y="12071"/>
                  <a:pt x="6792" y="12321"/>
                  <a:pt x="6586" y="12536"/>
                </a:cubicBezTo>
                <a:cubicBezTo>
                  <a:pt x="6295" y="12839"/>
                  <a:pt x="5867" y="13066"/>
                  <a:pt x="5436" y="13066"/>
                </a:cubicBezTo>
                <a:cubicBezTo>
                  <a:pt x="5353" y="13066"/>
                  <a:pt x="5269" y="13058"/>
                  <a:pt x="5187" y="13040"/>
                </a:cubicBezTo>
                <a:cubicBezTo>
                  <a:pt x="4421" y="12871"/>
                  <a:pt x="4324" y="11920"/>
                  <a:pt x="4846" y="11429"/>
                </a:cubicBezTo>
                <a:cubicBezTo>
                  <a:pt x="5110" y="11181"/>
                  <a:pt x="5400" y="11077"/>
                  <a:pt x="5691" y="11077"/>
                </a:cubicBezTo>
                <a:close/>
                <a:moveTo>
                  <a:pt x="1462" y="1"/>
                </a:moveTo>
                <a:cubicBezTo>
                  <a:pt x="1285" y="1"/>
                  <a:pt x="1107" y="34"/>
                  <a:pt x="937" y="105"/>
                </a:cubicBezTo>
                <a:cubicBezTo>
                  <a:pt x="387" y="336"/>
                  <a:pt x="1" y="1074"/>
                  <a:pt x="379" y="1616"/>
                </a:cubicBezTo>
                <a:cubicBezTo>
                  <a:pt x="531" y="1832"/>
                  <a:pt x="767" y="1939"/>
                  <a:pt x="1001" y="1939"/>
                </a:cubicBezTo>
                <a:cubicBezTo>
                  <a:pt x="1243" y="1939"/>
                  <a:pt x="1483" y="1824"/>
                  <a:pt x="1624" y="1596"/>
                </a:cubicBezTo>
                <a:cubicBezTo>
                  <a:pt x="1657" y="1544"/>
                  <a:pt x="1607" y="1483"/>
                  <a:pt x="1556" y="1483"/>
                </a:cubicBezTo>
                <a:cubicBezTo>
                  <a:pt x="1539" y="1483"/>
                  <a:pt x="1522" y="1490"/>
                  <a:pt x="1508" y="1506"/>
                </a:cubicBezTo>
                <a:cubicBezTo>
                  <a:pt x="1389" y="1651"/>
                  <a:pt x="1233" y="1715"/>
                  <a:pt x="1080" y="1715"/>
                </a:cubicBezTo>
                <a:cubicBezTo>
                  <a:pt x="796" y="1715"/>
                  <a:pt x="520" y="1496"/>
                  <a:pt x="495" y="1156"/>
                </a:cubicBezTo>
                <a:cubicBezTo>
                  <a:pt x="462" y="703"/>
                  <a:pt x="883" y="361"/>
                  <a:pt x="1286" y="295"/>
                </a:cubicBezTo>
                <a:cubicBezTo>
                  <a:pt x="1355" y="284"/>
                  <a:pt x="1423" y="278"/>
                  <a:pt x="1490" y="278"/>
                </a:cubicBezTo>
                <a:cubicBezTo>
                  <a:pt x="2120" y="278"/>
                  <a:pt x="2634" y="767"/>
                  <a:pt x="2830" y="1360"/>
                </a:cubicBezTo>
                <a:cubicBezTo>
                  <a:pt x="3223" y="2549"/>
                  <a:pt x="2564" y="3781"/>
                  <a:pt x="2184" y="4880"/>
                </a:cubicBezTo>
                <a:cubicBezTo>
                  <a:pt x="1817" y="5944"/>
                  <a:pt x="1268" y="7977"/>
                  <a:pt x="2177" y="8914"/>
                </a:cubicBezTo>
                <a:cubicBezTo>
                  <a:pt x="1947" y="9813"/>
                  <a:pt x="1860" y="10803"/>
                  <a:pt x="1857" y="11704"/>
                </a:cubicBezTo>
                <a:cubicBezTo>
                  <a:pt x="1850" y="13401"/>
                  <a:pt x="2441" y="15304"/>
                  <a:pt x="4270" y="15784"/>
                </a:cubicBezTo>
                <a:cubicBezTo>
                  <a:pt x="4515" y="15848"/>
                  <a:pt x="4763" y="15879"/>
                  <a:pt x="5010" y="15879"/>
                </a:cubicBezTo>
                <a:cubicBezTo>
                  <a:pt x="6371" y="15879"/>
                  <a:pt x="7673" y="14944"/>
                  <a:pt x="7866" y="13513"/>
                </a:cubicBezTo>
                <a:cubicBezTo>
                  <a:pt x="7941" y="12905"/>
                  <a:pt x="7753" y="12257"/>
                  <a:pt x="7396" y="11748"/>
                </a:cubicBezTo>
                <a:cubicBezTo>
                  <a:pt x="7669" y="10750"/>
                  <a:pt x="7439" y="9510"/>
                  <a:pt x="6962" y="8687"/>
                </a:cubicBezTo>
                <a:cubicBezTo>
                  <a:pt x="6349" y="7625"/>
                  <a:pt x="5254" y="6923"/>
                  <a:pt x="4684" y="5848"/>
                </a:cubicBezTo>
                <a:cubicBezTo>
                  <a:pt x="4470" y="5440"/>
                  <a:pt x="4331" y="4934"/>
                  <a:pt x="4460" y="4478"/>
                </a:cubicBezTo>
                <a:cubicBezTo>
                  <a:pt x="4576" y="4063"/>
                  <a:pt x="4976" y="3614"/>
                  <a:pt x="5440" y="3614"/>
                </a:cubicBezTo>
                <a:cubicBezTo>
                  <a:pt x="5447" y="3614"/>
                  <a:pt x="5453" y="3614"/>
                  <a:pt x="5460" y="3614"/>
                </a:cubicBezTo>
                <a:cubicBezTo>
                  <a:pt x="5948" y="3625"/>
                  <a:pt x="6604" y="4399"/>
                  <a:pt x="6017" y="4777"/>
                </a:cubicBezTo>
                <a:cubicBezTo>
                  <a:pt x="5936" y="4829"/>
                  <a:pt x="5837" y="4854"/>
                  <a:pt x="5735" y="4854"/>
                </a:cubicBezTo>
                <a:cubicBezTo>
                  <a:pt x="5483" y="4854"/>
                  <a:pt x="5216" y="4704"/>
                  <a:pt x="5192" y="4447"/>
                </a:cubicBezTo>
                <a:cubicBezTo>
                  <a:pt x="5183" y="4353"/>
                  <a:pt x="5103" y="4305"/>
                  <a:pt x="5029" y="4305"/>
                </a:cubicBezTo>
                <a:cubicBezTo>
                  <a:pt x="4955" y="4305"/>
                  <a:pt x="4886" y="4352"/>
                  <a:pt x="4894" y="4447"/>
                </a:cubicBezTo>
                <a:cubicBezTo>
                  <a:pt x="4935" y="4913"/>
                  <a:pt x="5309" y="5134"/>
                  <a:pt x="5688" y="5134"/>
                </a:cubicBezTo>
                <a:cubicBezTo>
                  <a:pt x="6136" y="5134"/>
                  <a:pt x="6592" y="4825"/>
                  <a:pt x="6516" y="4247"/>
                </a:cubicBezTo>
                <a:cubicBezTo>
                  <a:pt x="6447" y="3722"/>
                  <a:pt x="5949" y="3327"/>
                  <a:pt x="5436" y="3327"/>
                </a:cubicBezTo>
                <a:cubicBezTo>
                  <a:pt x="5384" y="3327"/>
                  <a:pt x="5333" y="3331"/>
                  <a:pt x="5282" y="3339"/>
                </a:cubicBezTo>
                <a:cubicBezTo>
                  <a:pt x="4673" y="3435"/>
                  <a:pt x="4226" y="4011"/>
                  <a:pt x="4136" y="4597"/>
                </a:cubicBezTo>
                <a:cubicBezTo>
                  <a:pt x="3996" y="5514"/>
                  <a:pt x="4575" y="6332"/>
                  <a:pt x="5161" y="6970"/>
                </a:cubicBezTo>
                <a:cubicBezTo>
                  <a:pt x="5895" y="7767"/>
                  <a:pt x="6653" y="8507"/>
                  <a:pt x="7039" y="9547"/>
                </a:cubicBezTo>
                <a:cubicBezTo>
                  <a:pt x="7260" y="10146"/>
                  <a:pt x="7321" y="10839"/>
                  <a:pt x="7164" y="11464"/>
                </a:cubicBezTo>
                <a:cubicBezTo>
                  <a:pt x="6790" y="11067"/>
                  <a:pt x="6297" y="10804"/>
                  <a:pt x="5754" y="10804"/>
                </a:cubicBezTo>
                <a:cubicBezTo>
                  <a:pt x="5534" y="10804"/>
                  <a:pt x="5306" y="10847"/>
                  <a:pt x="5074" y="10942"/>
                </a:cubicBezTo>
                <a:cubicBezTo>
                  <a:pt x="4437" y="11202"/>
                  <a:pt x="4033" y="11964"/>
                  <a:pt x="4284" y="12629"/>
                </a:cubicBezTo>
                <a:cubicBezTo>
                  <a:pt x="4473" y="13129"/>
                  <a:pt x="4951" y="13353"/>
                  <a:pt x="5444" y="13353"/>
                </a:cubicBezTo>
                <a:cubicBezTo>
                  <a:pt x="5573" y="13353"/>
                  <a:pt x="5703" y="13338"/>
                  <a:pt x="5830" y="13308"/>
                </a:cubicBezTo>
                <a:cubicBezTo>
                  <a:pt x="6563" y="13138"/>
                  <a:pt x="7021" y="12681"/>
                  <a:pt x="7273" y="12100"/>
                </a:cubicBezTo>
                <a:cubicBezTo>
                  <a:pt x="7403" y="12306"/>
                  <a:pt x="7497" y="12526"/>
                  <a:pt x="7545" y="12740"/>
                </a:cubicBezTo>
                <a:cubicBezTo>
                  <a:pt x="7785" y="13856"/>
                  <a:pt x="7061" y="14990"/>
                  <a:pt x="6026" y="15401"/>
                </a:cubicBezTo>
                <a:cubicBezTo>
                  <a:pt x="5712" y="15526"/>
                  <a:pt x="5377" y="15587"/>
                  <a:pt x="5043" y="15587"/>
                </a:cubicBezTo>
                <a:cubicBezTo>
                  <a:pt x="4338" y="15587"/>
                  <a:pt x="3635" y="15317"/>
                  <a:pt x="3133" y="14809"/>
                </a:cubicBezTo>
                <a:cubicBezTo>
                  <a:pt x="2398" y="14064"/>
                  <a:pt x="2176" y="12969"/>
                  <a:pt x="2146" y="11961"/>
                </a:cubicBezTo>
                <a:cubicBezTo>
                  <a:pt x="2120" y="11030"/>
                  <a:pt x="2210" y="10042"/>
                  <a:pt x="2429" y="9122"/>
                </a:cubicBezTo>
                <a:cubicBezTo>
                  <a:pt x="2618" y="9241"/>
                  <a:pt x="2847" y="9330"/>
                  <a:pt x="3127" y="9376"/>
                </a:cubicBezTo>
                <a:cubicBezTo>
                  <a:pt x="3205" y="9388"/>
                  <a:pt x="3284" y="9394"/>
                  <a:pt x="3362" y="9394"/>
                </a:cubicBezTo>
                <a:cubicBezTo>
                  <a:pt x="3934" y="9394"/>
                  <a:pt x="4491" y="9069"/>
                  <a:pt x="4599" y="8469"/>
                </a:cubicBezTo>
                <a:cubicBezTo>
                  <a:pt x="4699" y="7914"/>
                  <a:pt x="4387" y="7292"/>
                  <a:pt x="3793" y="7212"/>
                </a:cubicBezTo>
                <a:cubicBezTo>
                  <a:pt x="3742" y="7206"/>
                  <a:pt x="3693" y="7202"/>
                  <a:pt x="3645" y="7202"/>
                </a:cubicBezTo>
                <a:cubicBezTo>
                  <a:pt x="2980" y="7202"/>
                  <a:pt x="2518" y="7824"/>
                  <a:pt x="2323" y="8405"/>
                </a:cubicBezTo>
                <a:cubicBezTo>
                  <a:pt x="2310" y="8445"/>
                  <a:pt x="2300" y="8484"/>
                  <a:pt x="2287" y="8521"/>
                </a:cubicBezTo>
                <a:cubicBezTo>
                  <a:pt x="1927" y="7932"/>
                  <a:pt x="1891" y="7027"/>
                  <a:pt x="2020" y="6415"/>
                </a:cubicBezTo>
                <a:cubicBezTo>
                  <a:pt x="2245" y="5352"/>
                  <a:pt x="2729" y="4370"/>
                  <a:pt x="3030" y="3331"/>
                </a:cubicBezTo>
                <a:cubicBezTo>
                  <a:pt x="3275" y="2480"/>
                  <a:pt x="3351" y="1493"/>
                  <a:pt x="2819" y="730"/>
                </a:cubicBezTo>
                <a:cubicBezTo>
                  <a:pt x="2517" y="296"/>
                  <a:pt x="1992" y="1"/>
                  <a:pt x="14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108796" y="3564149"/>
            <a:ext cx="419626" cy="668195"/>
          </a:xfrm>
          <a:custGeom>
            <a:avLst/>
            <a:gdLst/>
            <a:ahLst/>
            <a:cxnLst/>
            <a:rect l="l" t="t" r="r" b="b"/>
            <a:pathLst>
              <a:path w="5303" h="8444" extrusionOk="0">
                <a:moveTo>
                  <a:pt x="4072" y="0"/>
                </a:moveTo>
                <a:cubicBezTo>
                  <a:pt x="4060" y="0"/>
                  <a:pt x="4048" y="5"/>
                  <a:pt x="4038" y="16"/>
                </a:cubicBezTo>
                <a:cubicBezTo>
                  <a:pt x="3894" y="176"/>
                  <a:pt x="3755" y="346"/>
                  <a:pt x="3624" y="520"/>
                </a:cubicBezTo>
                <a:lnTo>
                  <a:pt x="3563" y="482"/>
                </a:lnTo>
                <a:cubicBezTo>
                  <a:pt x="3557" y="472"/>
                  <a:pt x="3549" y="462"/>
                  <a:pt x="3536" y="456"/>
                </a:cubicBezTo>
                <a:cubicBezTo>
                  <a:pt x="3508" y="441"/>
                  <a:pt x="3477" y="430"/>
                  <a:pt x="3446" y="415"/>
                </a:cubicBezTo>
                <a:cubicBezTo>
                  <a:pt x="3405" y="392"/>
                  <a:pt x="3364" y="367"/>
                  <a:pt x="3326" y="346"/>
                </a:cubicBezTo>
                <a:cubicBezTo>
                  <a:pt x="3316" y="340"/>
                  <a:pt x="3305" y="338"/>
                  <a:pt x="3296" y="338"/>
                </a:cubicBezTo>
                <a:cubicBezTo>
                  <a:pt x="3285" y="338"/>
                  <a:pt x="3274" y="341"/>
                  <a:pt x="3266" y="346"/>
                </a:cubicBezTo>
                <a:cubicBezTo>
                  <a:pt x="3065" y="281"/>
                  <a:pt x="2854" y="248"/>
                  <a:pt x="2644" y="248"/>
                </a:cubicBezTo>
                <a:cubicBezTo>
                  <a:pt x="2122" y="248"/>
                  <a:pt x="1602" y="448"/>
                  <a:pt x="1233" y="837"/>
                </a:cubicBezTo>
                <a:cubicBezTo>
                  <a:pt x="1040" y="1038"/>
                  <a:pt x="827" y="1395"/>
                  <a:pt x="1037" y="1662"/>
                </a:cubicBezTo>
                <a:cubicBezTo>
                  <a:pt x="1097" y="1739"/>
                  <a:pt x="1176" y="1781"/>
                  <a:pt x="1258" y="1798"/>
                </a:cubicBezTo>
                <a:cubicBezTo>
                  <a:pt x="728" y="2190"/>
                  <a:pt x="219" y="2750"/>
                  <a:pt x="57" y="3329"/>
                </a:cubicBezTo>
                <a:cubicBezTo>
                  <a:pt x="1" y="3529"/>
                  <a:pt x="63" y="3706"/>
                  <a:pt x="251" y="3809"/>
                </a:cubicBezTo>
                <a:cubicBezTo>
                  <a:pt x="326" y="3849"/>
                  <a:pt x="401" y="3866"/>
                  <a:pt x="476" y="3866"/>
                </a:cubicBezTo>
                <a:cubicBezTo>
                  <a:pt x="670" y="3866"/>
                  <a:pt x="858" y="3750"/>
                  <a:pt x="1012" y="3630"/>
                </a:cubicBezTo>
                <a:cubicBezTo>
                  <a:pt x="1075" y="3581"/>
                  <a:pt x="1015" y="3506"/>
                  <a:pt x="952" y="3506"/>
                </a:cubicBezTo>
                <a:cubicBezTo>
                  <a:pt x="941" y="3506"/>
                  <a:pt x="931" y="3508"/>
                  <a:pt x="921" y="3513"/>
                </a:cubicBezTo>
                <a:cubicBezTo>
                  <a:pt x="832" y="3550"/>
                  <a:pt x="685" y="3645"/>
                  <a:pt x="591" y="3645"/>
                </a:cubicBezTo>
                <a:cubicBezTo>
                  <a:pt x="590" y="3645"/>
                  <a:pt x="588" y="3645"/>
                  <a:pt x="587" y="3645"/>
                </a:cubicBezTo>
                <a:cubicBezTo>
                  <a:pt x="79" y="3621"/>
                  <a:pt x="299" y="3303"/>
                  <a:pt x="385" y="3144"/>
                </a:cubicBezTo>
                <a:cubicBezTo>
                  <a:pt x="508" y="2925"/>
                  <a:pt x="647" y="2719"/>
                  <a:pt x="806" y="2524"/>
                </a:cubicBezTo>
                <a:cubicBezTo>
                  <a:pt x="1032" y="2244"/>
                  <a:pt x="1294" y="1996"/>
                  <a:pt x="1570" y="1765"/>
                </a:cubicBezTo>
                <a:cubicBezTo>
                  <a:pt x="1668" y="1731"/>
                  <a:pt x="1763" y="1680"/>
                  <a:pt x="1839" y="1626"/>
                </a:cubicBezTo>
                <a:cubicBezTo>
                  <a:pt x="1904" y="1581"/>
                  <a:pt x="1878" y="1462"/>
                  <a:pt x="1805" y="1462"/>
                </a:cubicBezTo>
                <a:cubicBezTo>
                  <a:pt x="1795" y="1462"/>
                  <a:pt x="1784" y="1464"/>
                  <a:pt x="1773" y="1469"/>
                </a:cubicBezTo>
                <a:cubicBezTo>
                  <a:pt x="1718" y="1491"/>
                  <a:pt x="1609" y="1559"/>
                  <a:pt x="1547" y="1559"/>
                </a:cubicBezTo>
                <a:cubicBezTo>
                  <a:pt x="1544" y="1559"/>
                  <a:pt x="1542" y="1559"/>
                  <a:pt x="1539" y="1559"/>
                </a:cubicBezTo>
                <a:cubicBezTo>
                  <a:pt x="932" y="1503"/>
                  <a:pt x="1322" y="1087"/>
                  <a:pt x="1448" y="963"/>
                </a:cubicBezTo>
                <a:cubicBezTo>
                  <a:pt x="1634" y="777"/>
                  <a:pt x="1871" y="636"/>
                  <a:pt x="2118" y="551"/>
                </a:cubicBezTo>
                <a:cubicBezTo>
                  <a:pt x="2320" y="481"/>
                  <a:pt x="2524" y="448"/>
                  <a:pt x="2729" y="448"/>
                </a:cubicBezTo>
                <a:cubicBezTo>
                  <a:pt x="2973" y="448"/>
                  <a:pt x="3216" y="495"/>
                  <a:pt x="3452" y="580"/>
                </a:cubicBezTo>
                <a:cubicBezTo>
                  <a:pt x="3482" y="601"/>
                  <a:pt x="3509" y="619"/>
                  <a:pt x="3539" y="637"/>
                </a:cubicBezTo>
                <a:cubicBezTo>
                  <a:pt x="3395" y="837"/>
                  <a:pt x="3262" y="1045"/>
                  <a:pt x="3135" y="1258"/>
                </a:cubicBezTo>
                <a:cubicBezTo>
                  <a:pt x="2829" y="1263"/>
                  <a:pt x="2516" y="1312"/>
                  <a:pt x="2248" y="1451"/>
                </a:cubicBezTo>
                <a:cubicBezTo>
                  <a:pt x="2209" y="1471"/>
                  <a:pt x="2235" y="1520"/>
                  <a:pt x="2269" y="1520"/>
                </a:cubicBezTo>
                <a:cubicBezTo>
                  <a:pt x="2271" y="1520"/>
                  <a:pt x="2273" y="1520"/>
                  <a:pt x="2276" y="1520"/>
                </a:cubicBezTo>
                <a:cubicBezTo>
                  <a:pt x="2536" y="1480"/>
                  <a:pt x="2783" y="1438"/>
                  <a:pt x="3037" y="1421"/>
                </a:cubicBezTo>
                <a:lnTo>
                  <a:pt x="3037" y="1421"/>
                </a:lnTo>
                <a:cubicBezTo>
                  <a:pt x="2871" y="1716"/>
                  <a:pt x="2721" y="2020"/>
                  <a:pt x="2586" y="2336"/>
                </a:cubicBezTo>
                <a:cubicBezTo>
                  <a:pt x="2143" y="2362"/>
                  <a:pt x="1708" y="2532"/>
                  <a:pt x="1340" y="2776"/>
                </a:cubicBezTo>
                <a:cubicBezTo>
                  <a:pt x="1294" y="2805"/>
                  <a:pt x="1320" y="2869"/>
                  <a:pt x="1363" y="2869"/>
                </a:cubicBezTo>
                <a:cubicBezTo>
                  <a:pt x="1372" y="2869"/>
                  <a:pt x="1381" y="2867"/>
                  <a:pt x="1390" y="2861"/>
                </a:cubicBezTo>
                <a:cubicBezTo>
                  <a:pt x="1755" y="2645"/>
                  <a:pt x="2118" y="2544"/>
                  <a:pt x="2519" y="2495"/>
                </a:cubicBezTo>
                <a:lnTo>
                  <a:pt x="2519" y="2495"/>
                </a:lnTo>
                <a:cubicBezTo>
                  <a:pt x="2338" y="2945"/>
                  <a:pt x="2186" y="3410"/>
                  <a:pt x="2071" y="3882"/>
                </a:cubicBezTo>
                <a:cubicBezTo>
                  <a:pt x="1502" y="4153"/>
                  <a:pt x="1130" y="4825"/>
                  <a:pt x="996" y="5416"/>
                </a:cubicBezTo>
                <a:cubicBezTo>
                  <a:pt x="988" y="5450"/>
                  <a:pt x="1014" y="5472"/>
                  <a:pt x="1041" y="5472"/>
                </a:cubicBezTo>
                <a:cubicBezTo>
                  <a:pt x="1059" y="5472"/>
                  <a:pt x="1076" y="5463"/>
                  <a:pt x="1084" y="5440"/>
                </a:cubicBezTo>
                <a:cubicBezTo>
                  <a:pt x="1182" y="5125"/>
                  <a:pt x="1323" y="4830"/>
                  <a:pt x="1528" y="4568"/>
                </a:cubicBezTo>
                <a:cubicBezTo>
                  <a:pt x="1677" y="4375"/>
                  <a:pt x="1855" y="4225"/>
                  <a:pt x="2030" y="4063"/>
                </a:cubicBezTo>
                <a:lnTo>
                  <a:pt x="2030" y="4063"/>
                </a:lnTo>
                <a:cubicBezTo>
                  <a:pt x="1808" y="5077"/>
                  <a:pt x="1749" y="6115"/>
                  <a:pt x="1896" y="7077"/>
                </a:cubicBezTo>
                <a:cubicBezTo>
                  <a:pt x="1904" y="7130"/>
                  <a:pt x="1946" y="7154"/>
                  <a:pt x="1990" y="7154"/>
                </a:cubicBezTo>
                <a:cubicBezTo>
                  <a:pt x="2047" y="7154"/>
                  <a:pt x="2108" y="7115"/>
                  <a:pt x="2107" y="7049"/>
                </a:cubicBezTo>
                <a:cubicBezTo>
                  <a:pt x="2092" y="6041"/>
                  <a:pt x="2115" y="5072"/>
                  <a:pt x="2312" y="4102"/>
                </a:cubicBezTo>
                <a:cubicBezTo>
                  <a:pt x="2352" y="4162"/>
                  <a:pt x="2387" y="4228"/>
                  <a:pt x="2420" y="4295"/>
                </a:cubicBezTo>
                <a:cubicBezTo>
                  <a:pt x="2478" y="4423"/>
                  <a:pt x="2501" y="4557"/>
                  <a:pt x="2557" y="4683"/>
                </a:cubicBezTo>
                <a:cubicBezTo>
                  <a:pt x="2565" y="4702"/>
                  <a:pt x="2581" y="4710"/>
                  <a:pt x="2599" y="4710"/>
                </a:cubicBezTo>
                <a:cubicBezTo>
                  <a:pt x="2628" y="4710"/>
                  <a:pt x="2660" y="4687"/>
                  <a:pt x="2658" y="4653"/>
                </a:cubicBezTo>
                <a:cubicBezTo>
                  <a:pt x="2647" y="4414"/>
                  <a:pt x="2500" y="4167"/>
                  <a:pt x="2339" y="3974"/>
                </a:cubicBezTo>
                <a:cubicBezTo>
                  <a:pt x="2382" y="3778"/>
                  <a:pt x="2431" y="3581"/>
                  <a:pt x="2488" y="3385"/>
                </a:cubicBezTo>
                <a:cubicBezTo>
                  <a:pt x="2583" y="3068"/>
                  <a:pt x="2693" y="2762"/>
                  <a:pt x="2819" y="2460"/>
                </a:cubicBezTo>
                <a:cubicBezTo>
                  <a:pt x="3012" y="2883"/>
                  <a:pt x="3105" y="3295"/>
                  <a:pt x="3217" y="3750"/>
                </a:cubicBezTo>
                <a:cubicBezTo>
                  <a:pt x="3225" y="3783"/>
                  <a:pt x="3253" y="3798"/>
                  <a:pt x="3282" y="3798"/>
                </a:cubicBezTo>
                <a:cubicBezTo>
                  <a:pt x="3317" y="3798"/>
                  <a:pt x="3353" y="3774"/>
                  <a:pt x="3352" y="3730"/>
                </a:cubicBezTo>
                <a:cubicBezTo>
                  <a:pt x="3339" y="3251"/>
                  <a:pt x="3125" y="2753"/>
                  <a:pt x="2863" y="2352"/>
                </a:cubicBezTo>
                <a:cubicBezTo>
                  <a:pt x="3001" y="2033"/>
                  <a:pt x="3154" y="1722"/>
                  <a:pt x="3320" y="1418"/>
                </a:cubicBezTo>
                <a:cubicBezTo>
                  <a:pt x="3328" y="1418"/>
                  <a:pt x="3338" y="1418"/>
                  <a:pt x="3346" y="1420"/>
                </a:cubicBezTo>
                <a:cubicBezTo>
                  <a:pt x="3400" y="1799"/>
                  <a:pt x="3493" y="2204"/>
                  <a:pt x="3703" y="2528"/>
                </a:cubicBezTo>
                <a:cubicBezTo>
                  <a:pt x="3717" y="2550"/>
                  <a:pt x="3740" y="2559"/>
                  <a:pt x="3763" y="2559"/>
                </a:cubicBezTo>
                <a:cubicBezTo>
                  <a:pt x="3807" y="2559"/>
                  <a:pt x="3849" y="2525"/>
                  <a:pt x="3830" y="2475"/>
                </a:cubicBezTo>
                <a:cubicBezTo>
                  <a:pt x="3691" y="2094"/>
                  <a:pt x="3547" y="1750"/>
                  <a:pt x="3493" y="1346"/>
                </a:cubicBezTo>
                <a:cubicBezTo>
                  <a:pt x="3487" y="1300"/>
                  <a:pt x="3462" y="1271"/>
                  <a:pt x="3413" y="1266"/>
                </a:cubicBezTo>
                <a:lnTo>
                  <a:pt x="3405" y="1266"/>
                </a:lnTo>
                <a:cubicBezTo>
                  <a:pt x="3509" y="1079"/>
                  <a:pt x="3616" y="894"/>
                  <a:pt x="3730" y="709"/>
                </a:cubicBezTo>
                <a:cubicBezTo>
                  <a:pt x="4185" y="1069"/>
                  <a:pt x="4599" y="1521"/>
                  <a:pt x="4738" y="2100"/>
                </a:cubicBezTo>
                <a:cubicBezTo>
                  <a:pt x="4804" y="2369"/>
                  <a:pt x="4864" y="2904"/>
                  <a:pt x="4643" y="3131"/>
                </a:cubicBezTo>
                <a:cubicBezTo>
                  <a:pt x="4522" y="3256"/>
                  <a:pt x="4421" y="3305"/>
                  <a:pt x="4336" y="3305"/>
                </a:cubicBezTo>
                <a:cubicBezTo>
                  <a:pt x="4115" y="3305"/>
                  <a:pt x="4004" y="2975"/>
                  <a:pt x="3927" y="2798"/>
                </a:cubicBezTo>
                <a:cubicBezTo>
                  <a:pt x="3927" y="2794"/>
                  <a:pt x="3925" y="2793"/>
                  <a:pt x="3925" y="2788"/>
                </a:cubicBezTo>
                <a:cubicBezTo>
                  <a:pt x="3923" y="2776"/>
                  <a:pt x="3917" y="2768"/>
                  <a:pt x="3909" y="2760"/>
                </a:cubicBezTo>
                <a:cubicBezTo>
                  <a:pt x="3894" y="2733"/>
                  <a:pt x="3872" y="2722"/>
                  <a:pt x="3849" y="2722"/>
                </a:cubicBezTo>
                <a:cubicBezTo>
                  <a:pt x="3801" y="2722"/>
                  <a:pt x="3751" y="2773"/>
                  <a:pt x="3760" y="2829"/>
                </a:cubicBezTo>
                <a:cubicBezTo>
                  <a:pt x="3776" y="2945"/>
                  <a:pt x="3811" y="3051"/>
                  <a:pt x="3858" y="3144"/>
                </a:cubicBezTo>
                <a:cubicBezTo>
                  <a:pt x="3907" y="3468"/>
                  <a:pt x="3959" y="3792"/>
                  <a:pt x="4017" y="4115"/>
                </a:cubicBezTo>
                <a:cubicBezTo>
                  <a:pt x="4056" y="4334"/>
                  <a:pt x="4131" y="4573"/>
                  <a:pt x="4121" y="4797"/>
                </a:cubicBezTo>
                <a:cubicBezTo>
                  <a:pt x="4101" y="5196"/>
                  <a:pt x="3910" y="5417"/>
                  <a:pt x="3710" y="5417"/>
                </a:cubicBezTo>
                <a:cubicBezTo>
                  <a:pt x="3546" y="5417"/>
                  <a:pt x="3376" y="5269"/>
                  <a:pt x="3287" y="4949"/>
                </a:cubicBezTo>
                <a:cubicBezTo>
                  <a:pt x="3277" y="4915"/>
                  <a:pt x="3248" y="4899"/>
                  <a:pt x="3220" y="4899"/>
                </a:cubicBezTo>
                <a:cubicBezTo>
                  <a:pt x="3184" y="4899"/>
                  <a:pt x="3147" y="4924"/>
                  <a:pt x="3146" y="4969"/>
                </a:cubicBezTo>
                <a:cubicBezTo>
                  <a:pt x="3143" y="5018"/>
                  <a:pt x="3148" y="5064"/>
                  <a:pt x="3154" y="5110"/>
                </a:cubicBezTo>
                <a:cubicBezTo>
                  <a:pt x="3105" y="5113"/>
                  <a:pt x="3056" y="5144"/>
                  <a:pt x="3048" y="5206"/>
                </a:cubicBezTo>
                <a:cubicBezTo>
                  <a:pt x="2976" y="5828"/>
                  <a:pt x="3451" y="6265"/>
                  <a:pt x="3491" y="6862"/>
                </a:cubicBezTo>
                <a:cubicBezTo>
                  <a:pt x="3548" y="7691"/>
                  <a:pt x="2833" y="8216"/>
                  <a:pt x="2091" y="8216"/>
                </a:cubicBezTo>
                <a:cubicBezTo>
                  <a:pt x="1955" y="8216"/>
                  <a:pt x="1818" y="8199"/>
                  <a:pt x="1685" y="8162"/>
                </a:cubicBezTo>
                <a:cubicBezTo>
                  <a:pt x="850" y="7931"/>
                  <a:pt x="359" y="7105"/>
                  <a:pt x="277" y="6281"/>
                </a:cubicBezTo>
                <a:cubicBezTo>
                  <a:pt x="237" y="5872"/>
                  <a:pt x="292" y="5455"/>
                  <a:pt x="402" y="5061"/>
                </a:cubicBezTo>
                <a:cubicBezTo>
                  <a:pt x="495" y="4727"/>
                  <a:pt x="669" y="3958"/>
                  <a:pt x="994" y="3820"/>
                </a:cubicBezTo>
                <a:cubicBezTo>
                  <a:pt x="1016" y="3810"/>
                  <a:pt x="1004" y="3778"/>
                  <a:pt x="981" y="3778"/>
                </a:cubicBezTo>
                <a:cubicBezTo>
                  <a:pt x="655" y="3779"/>
                  <a:pt x="528" y="4161"/>
                  <a:pt x="408" y="4414"/>
                </a:cubicBezTo>
                <a:cubicBezTo>
                  <a:pt x="189" y="4882"/>
                  <a:pt x="50" y="5398"/>
                  <a:pt x="37" y="5918"/>
                </a:cubicBezTo>
                <a:cubicBezTo>
                  <a:pt x="14" y="6844"/>
                  <a:pt x="425" y="7816"/>
                  <a:pt x="1286" y="8245"/>
                </a:cubicBezTo>
                <a:cubicBezTo>
                  <a:pt x="1551" y="8377"/>
                  <a:pt x="1840" y="8444"/>
                  <a:pt x="2123" y="8444"/>
                </a:cubicBezTo>
                <a:cubicBezTo>
                  <a:pt x="2602" y="8444"/>
                  <a:pt x="3068" y="8251"/>
                  <a:pt x="3387" y="7849"/>
                </a:cubicBezTo>
                <a:cubicBezTo>
                  <a:pt x="3608" y="7568"/>
                  <a:pt x="3743" y="7211"/>
                  <a:pt x="3714" y="6851"/>
                </a:cubicBezTo>
                <a:cubicBezTo>
                  <a:pt x="3675" y="6327"/>
                  <a:pt x="3287" y="5910"/>
                  <a:pt x="3249" y="5395"/>
                </a:cubicBezTo>
                <a:lnTo>
                  <a:pt x="3249" y="5395"/>
                </a:lnTo>
                <a:cubicBezTo>
                  <a:pt x="3354" y="5567"/>
                  <a:pt x="3523" y="5680"/>
                  <a:pt x="3707" y="5680"/>
                </a:cubicBezTo>
                <a:cubicBezTo>
                  <a:pt x="3850" y="5680"/>
                  <a:pt x="4002" y="5611"/>
                  <a:pt x="4139" y="5449"/>
                </a:cubicBezTo>
                <a:cubicBezTo>
                  <a:pt x="4342" y="5210"/>
                  <a:pt x="4344" y="4900"/>
                  <a:pt x="4305" y="4604"/>
                </a:cubicBezTo>
                <a:cubicBezTo>
                  <a:pt x="4252" y="4205"/>
                  <a:pt x="4166" y="3807"/>
                  <a:pt x="4072" y="3410"/>
                </a:cubicBezTo>
                <a:lnTo>
                  <a:pt x="4072" y="3410"/>
                </a:lnTo>
                <a:cubicBezTo>
                  <a:pt x="4167" y="3481"/>
                  <a:pt x="4273" y="3520"/>
                  <a:pt x="4380" y="3520"/>
                </a:cubicBezTo>
                <a:cubicBezTo>
                  <a:pt x="4577" y="3520"/>
                  <a:pt x="4775" y="3386"/>
                  <a:pt x="4902" y="3072"/>
                </a:cubicBezTo>
                <a:cubicBezTo>
                  <a:pt x="5303" y="2081"/>
                  <a:pt x="4578" y="1127"/>
                  <a:pt x="3773" y="628"/>
                </a:cubicBezTo>
                <a:cubicBezTo>
                  <a:pt x="3886" y="446"/>
                  <a:pt x="4002" y="264"/>
                  <a:pt x="4123" y="84"/>
                </a:cubicBezTo>
                <a:cubicBezTo>
                  <a:pt x="4149" y="45"/>
                  <a:pt x="4110" y="0"/>
                  <a:pt x="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08250" y="1236275"/>
            <a:ext cx="52854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301550" y="1147102"/>
            <a:ext cx="52854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931550" y="1236277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5823174" y="1147100"/>
            <a:ext cx="29109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title" idx="2"/>
          </p:nvPr>
        </p:nvSpPr>
        <p:spPr>
          <a:xfrm>
            <a:off x="5823174" y="1147137"/>
            <a:ext cx="29109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subTitle" idx="1"/>
          </p:nvPr>
        </p:nvSpPr>
        <p:spPr>
          <a:xfrm>
            <a:off x="6178750" y="2859825"/>
            <a:ext cx="22473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/>
          <p:nvPr/>
        </p:nvSpPr>
        <p:spPr>
          <a:xfrm flipH="1">
            <a:off x="-511981" y="-357527"/>
            <a:ext cx="2637177" cy="2684854"/>
          </a:xfrm>
          <a:custGeom>
            <a:avLst/>
            <a:gdLst/>
            <a:ahLst/>
            <a:cxnLst/>
            <a:rect l="l" t="t" r="r" b="b"/>
            <a:pathLst>
              <a:path w="56980" h="58007" extrusionOk="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-95557" y="4051673"/>
            <a:ext cx="728895" cy="1290274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8536497" y="86454"/>
            <a:ext cx="611896" cy="370337"/>
          </a:xfrm>
          <a:custGeom>
            <a:avLst/>
            <a:gdLst/>
            <a:ahLst/>
            <a:cxnLst/>
            <a:rect l="l" t="t" r="r" b="b"/>
            <a:pathLst>
              <a:path w="21040" h="12734" extrusionOk="0">
                <a:moveTo>
                  <a:pt x="3051" y="244"/>
                </a:moveTo>
                <a:cubicBezTo>
                  <a:pt x="4431" y="244"/>
                  <a:pt x="5816" y="1110"/>
                  <a:pt x="6364" y="2400"/>
                </a:cubicBezTo>
                <a:cubicBezTo>
                  <a:pt x="6385" y="2449"/>
                  <a:pt x="6421" y="2469"/>
                  <a:pt x="6458" y="2469"/>
                </a:cubicBezTo>
                <a:cubicBezTo>
                  <a:pt x="6535" y="2469"/>
                  <a:pt x="6620" y="2386"/>
                  <a:pt x="6606" y="2297"/>
                </a:cubicBezTo>
                <a:cubicBezTo>
                  <a:pt x="6544" y="1857"/>
                  <a:pt x="6909" y="1402"/>
                  <a:pt x="7362" y="1387"/>
                </a:cubicBezTo>
                <a:cubicBezTo>
                  <a:pt x="7369" y="1387"/>
                  <a:pt x="7376" y="1387"/>
                  <a:pt x="7383" y="1387"/>
                </a:cubicBezTo>
                <a:cubicBezTo>
                  <a:pt x="7853" y="1387"/>
                  <a:pt x="8179" y="1886"/>
                  <a:pt x="8408" y="2228"/>
                </a:cubicBezTo>
                <a:cubicBezTo>
                  <a:pt x="8811" y="2825"/>
                  <a:pt x="9133" y="3468"/>
                  <a:pt x="9382" y="4144"/>
                </a:cubicBezTo>
                <a:cubicBezTo>
                  <a:pt x="9408" y="4213"/>
                  <a:pt x="9475" y="4248"/>
                  <a:pt x="9540" y="4248"/>
                </a:cubicBezTo>
                <a:cubicBezTo>
                  <a:pt x="9614" y="4248"/>
                  <a:pt x="9684" y="4201"/>
                  <a:pt x="9678" y="4103"/>
                </a:cubicBezTo>
                <a:cubicBezTo>
                  <a:pt x="9662" y="3796"/>
                  <a:pt x="9637" y="3393"/>
                  <a:pt x="9817" y="3125"/>
                </a:cubicBezTo>
                <a:cubicBezTo>
                  <a:pt x="9938" y="2944"/>
                  <a:pt x="10079" y="2874"/>
                  <a:pt x="10226" y="2874"/>
                </a:cubicBezTo>
                <a:cubicBezTo>
                  <a:pt x="10568" y="2874"/>
                  <a:pt x="10940" y="3254"/>
                  <a:pt x="11167" y="3490"/>
                </a:cubicBezTo>
                <a:cubicBezTo>
                  <a:pt x="11748" y="4094"/>
                  <a:pt x="12198" y="4802"/>
                  <a:pt x="12517" y="5578"/>
                </a:cubicBezTo>
                <a:cubicBezTo>
                  <a:pt x="12547" y="5649"/>
                  <a:pt x="12606" y="5683"/>
                  <a:pt x="12664" y="5683"/>
                </a:cubicBezTo>
                <a:cubicBezTo>
                  <a:pt x="12734" y="5683"/>
                  <a:pt x="12802" y="5633"/>
                  <a:pt x="12812" y="5538"/>
                </a:cubicBezTo>
                <a:cubicBezTo>
                  <a:pt x="12869" y="5018"/>
                  <a:pt x="12938" y="4372"/>
                  <a:pt x="13437" y="4066"/>
                </a:cubicBezTo>
                <a:cubicBezTo>
                  <a:pt x="13565" y="3988"/>
                  <a:pt x="13686" y="3954"/>
                  <a:pt x="13800" y="3954"/>
                </a:cubicBezTo>
                <a:cubicBezTo>
                  <a:pt x="14143" y="3954"/>
                  <a:pt x="14417" y="4261"/>
                  <a:pt x="14577" y="4602"/>
                </a:cubicBezTo>
                <a:cubicBezTo>
                  <a:pt x="14947" y="5383"/>
                  <a:pt x="15150" y="6272"/>
                  <a:pt x="15307" y="7116"/>
                </a:cubicBezTo>
                <a:cubicBezTo>
                  <a:pt x="15322" y="7189"/>
                  <a:pt x="15382" y="7223"/>
                  <a:pt x="15445" y="7223"/>
                </a:cubicBezTo>
                <a:cubicBezTo>
                  <a:pt x="15510" y="7223"/>
                  <a:pt x="15578" y="7185"/>
                  <a:pt x="15597" y="7116"/>
                </a:cubicBezTo>
                <a:cubicBezTo>
                  <a:pt x="15682" y="6802"/>
                  <a:pt x="15785" y="6493"/>
                  <a:pt x="15919" y="6193"/>
                </a:cubicBezTo>
                <a:cubicBezTo>
                  <a:pt x="16024" y="5961"/>
                  <a:pt x="16157" y="5591"/>
                  <a:pt x="16361" y="5424"/>
                </a:cubicBezTo>
                <a:cubicBezTo>
                  <a:pt x="16509" y="5303"/>
                  <a:pt x="16650" y="5252"/>
                  <a:pt x="16784" y="5252"/>
                </a:cubicBezTo>
                <a:cubicBezTo>
                  <a:pt x="17335" y="5252"/>
                  <a:pt x="17756" y="6115"/>
                  <a:pt x="17932" y="6573"/>
                </a:cubicBezTo>
                <a:cubicBezTo>
                  <a:pt x="18364" y="7672"/>
                  <a:pt x="18423" y="8864"/>
                  <a:pt x="18153" y="9994"/>
                </a:cubicBezTo>
                <a:cubicBezTo>
                  <a:pt x="18151" y="10004"/>
                  <a:pt x="18150" y="10016"/>
                  <a:pt x="18150" y="10026"/>
                </a:cubicBezTo>
                <a:cubicBezTo>
                  <a:pt x="17629" y="9936"/>
                  <a:pt x="17111" y="9839"/>
                  <a:pt x="16595" y="9731"/>
                </a:cubicBezTo>
                <a:cubicBezTo>
                  <a:pt x="16558" y="9541"/>
                  <a:pt x="16433" y="9324"/>
                  <a:pt x="16387" y="9193"/>
                </a:cubicBezTo>
                <a:cubicBezTo>
                  <a:pt x="16261" y="8823"/>
                  <a:pt x="16147" y="8443"/>
                  <a:pt x="15977" y="8090"/>
                </a:cubicBezTo>
                <a:cubicBezTo>
                  <a:pt x="15961" y="8057"/>
                  <a:pt x="15934" y="8043"/>
                  <a:pt x="15906" y="8043"/>
                </a:cubicBezTo>
                <a:cubicBezTo>
                  <a:pt x="15851" y="8043"/>
                  <a:pt x="15792" y="8096"/>
                  <a:pt x="15806" y="8162"/>
                </a:cubicBezTo>
                <a:cubicBezTo>
                  <a:pt x="15872" y="8441"/>
                  <a:pt x="15977" y="8710"/>
                  <a:pt x="16073" y="8981"/>
                </a:cubicBezTo>
                <a:cubicBezTo>
                  <a:pt x="16125" y="9134"/>
                  <a:pt x="16181" y="9283"/>
                  <a:pt x="16237" y="9432"/>
                </a:cubicBezTo>
                <a:cubicBezTo>
                  <a:pt x="16271" y="9528"/>
                  <a:pt x="16314" y="9602"/>
                  <a:pt x="16330" y="9672"/>
                </a:cubicBezTo>
                <a:cubicBezTo>
                  <a:pt x="16252" y="9652"/>
                  <a:pt x="16173" y="9636"/>
                  <a:pt x="16093" y="9618"/>
                </a:cubicBezTo>
                <a:cubicBezTo>
                  <a:pt x="15569" y="9497"/>
                  <a:pt x="15047" y="9364"/>
                  <a:pt x="14530" y="9219"/>
                </a:cubicBezTo>
                <a:cubicBezTo>
                  <a:pt x="14561" y="9014"/>
                  <a:pt x="14383" y="8725"/>
                  <a:pt x="14325" y="8564"/>
                </a:cubicBezTo>
                <a:cubicBezTo>
                  <a:pt x="14162" y="8103"/>
                  <a:pt x="14011" y="7635"/>
                  <a:pt x="13808" y="7188"/>
                </a:cubicBezTo>
                <a:cubicBezTo>
                  <a:pt x="13795" y="7159"/>
                  <a:pt x="13771" y="7147"/>
                  <a:pt x="13746" y="7147"/>
                </a:cubicBezTo>
                <a:cubicBezTo>
                  <a:pt x="13697" y="7147"/>
                  <a:pt x="13644" y="7193"/>
                  <a:pt x="13659" y="7252"/>
                </a:cubicBezTo>
                <a:cubicBezTo>
                  <a:pt x="13749" y="7602"/>
                  <a:pt x="13872" y="7942"/>
                  <a:pt x="13992" y="8283"/>
                </a:cubicBezTo>
                <a:cubicBezTo>
                  <a:pt x="14052" y="8453"/>
                  <a:pt x="14113" y="8625"/>
                  <a:pt x="14173" y="8793"/>
                </a:cubicBezTo>
                <a:cubicBezTo>
                  <a:pt x="14231" y="8957"/>
                  <a:pt x="14301" y="9050"/>
                  <a:pt x="14260" y="9142"/>
                </a:cubicBezTo>
                <a:cubicBezTo>
                  <a:pt x="13609" y="8954"/>
                  <a:pt x="12959" y="8744"/>
                  <a:pt x="12319" y="8515"/>
                </a:cubicBezTo>
                <a:cubicBezTo>
                  <a:pt x="12313" y="8304"/>
                  <a:pt x="12138" y="8042"/>
                  <a:pt x="12072" y="7887"/>
                </a:cubicBezTo>
                <a:cubicBezTo>
                  <a:pt x="11879" y="7419"/>
                  <a:pt x="11696" y="6949"/>
                  <a:pt x="11462" y="6499"/>
                </a:cubicBezTo>
                <a:cubicBezTo>
                  <a:pt x="11449" y="6474"/>
                  <a:pt x="11426" y="6463"/>
                  <a:pt x="11403" y="6463"/>
                </a:cubicBezTo>
                <a:cubicBezTo>
                  <a:pt x="11358" y="6463"/>
                  <a:pt x="11311" y="6503"/>
                  <a:pt x="11327" y="6556"/>
                </a:cubicBezTo>
                <a:cubicBezTo>
                  <a:pt x="11439" y="6911"/>
                  <a:pt x="11581" y="7255"/>
                  <a:pt x="11723" y="7599"/>
                </a:cubicBezTo>
                <a:cubicBezTo>
                  <a:pt x="11782" y="7743"/>
                  <a:pt x="11845" y="7885"/>
                  <a:pt x="11904" y="8029"/>
                </a:cubicBezTo>
                <a:cubicBezTo>
                  <a:pt x="11941" y="8114"/>
                  <a:pt x="11976" y="8201"/>
                  <a:pt x="12012" y="8286"/>
                </a:cubicBezTo>
                <a:cubicBezTo>
                  <a:pt x="12064" y="8340"/>
                  <a:pt x="12088" y="8387"/>
                  <a:pt x="12088" y="8430"/>
                </a:cubicBezTo>
                <a:cubicBezTo>
                  <a:pt x="11877" y="8351"/>
                  <a:pt x="11666" y="8273"/>
                  <a:pt x="11458" y="8188"/>
                </a:cubicBezTo>
                <a:cubicBezTo>
                  <a:pt x="10913" y="7972"/>
                  <a:pt x="10378" y="7736"/>
                  <a:pt x="9851" y="7483"/>
                </a:cubicBezTo>
                <a:cubicBezTo>
                  <a:pt x="9814" y="7255"/>
                  <a:pt x="9668" y="6993"/>
                  <a:pt x="9613" y="6836"/>
                </a:cubicBezTo>
                <a:cubicBezTo>
                  <a:pt x="9432" y="6312"/>
                  <a:pt x="9254" y="5786"/>
                  <a:pt x="9033" y="5275"/>
                </a:cubicBezTo>
                <a:cubicBezTo>
                  <a:pt x="9022" y="5249"/>
                  <a:pt x="9002" y="5239"/>
                  <a:pt x="8980" y="5239"/>
                </a:cubicBezTo>
                <a:cubicBezTo>
                  <a:pt x="8936" y="5239"/>
                  <a:pt x="8888" y="5281"/>
                  <a:pt x="8901" y="5331"/>
                </a:cubicBezTo>
                <a:cubicBezTo>
                  <a:pt x="9009" y="5741"/>
                  <a:pt x="9151" y="6146"/>
                  <a:pt x="9290" y="6545"/>
                </a:cubicBezTo>
                <a:cubicBezTo>
                  <a:pt x="9349" y="6717"/>
                  <a:pt x="9410" y="6889"/>
                  <a:pt x="9472" y="7064"/>
                </a:cubicBezTo>
                <a:cubicBezTo>
                  <a:pt x="9505" y="7157"/>
                  <a:pt x="9537" y="7252"/>
                  <a:pt x="9570" y="7343"/>
                </a:cubicBezTo>
                <a:cubicBezTo>
                  <a:pt x="8745" y="6933"/>
                  <a:pt x="7948" y="6476"/>
                  <a:pt x="7181" y="5970"/>
                </a:cubicBezTo>
                <a:cubicBezTo>
                  <a:pt x="7176" y="5787"/>
                  <a:pt x="7092" y="5568"/>
                  <a:pt x="7066" y="5445"/>
                </a:cubicBezTo>
                <a:cubicBezTo>
                  <a:pt x="6945" y="4872"/>
                  <a:pt x="6837" y="4293"/>
                  <a:pt x="6665" y="3733"/>
                </a:cubicBezTo>
                <a:cubicBezTo>
                  <a:pt x="6653" y="3695"/>
                  <a:pt x="6616" y="3676"/>
                  <a:pt x="6581" y="3676"/>
                </a:cubicBezTo>
                <a:cubicBezTo>
                  <a:pt x="6538" y="3676"/>
                  <a:pt x="6497" y="3703"/>
                  <a:pt x="6503" y="3755"/>
                </a:cubicBezTo>
                <a:cubicBezTo>
                  <a:pt x="6549" y="4102"/>
                  <a:pt x="6618" y="4440"/>
                  <a:pt x="6693" y="4781"/>
                </a:cubicBezTo>
                <a:cubicBezTo>
                  <a:pt x="6739" y="4992"/>
                  <a:pt x="6783" y="5205"/>
                  <a:pt x="6831" y="5414"/>
                </a:cubicBezTo>
                <a:cubicBezTo>
                  <a:pt x="6849" y="5502"/>
                  <a:pt x="6922" y="5682"/>
                  <a:pt x="6950" y="5818"/>
                </a:cubicBezTo>
                <a:cubicBezTo>
                  <a:pt x="6348" y="5412"/>
                  <a:pt x="5765" y="4977"/>
                  <a:pt x="5204" y="4512"/>
                </a:cubicBezTo>
                <a:cubicBezTo>
                  <a:pt x="5215" y="4491"/>
                  <a:pt x="5219" y="4468"/>
                  <a:pt x="5215" y="4439"/>
                </a:cubicBezTo>
                <a:cubicBezTo>
                  <a:pt x="5071" y="3583"/>
                  <a:pt x="4954" y="2716"/>
                  <a:pt x="4744" y="1873"/>
                </a:cubicBezTo>
                <a:cubicBezTo>
                  <a:pt x="4735" y="1835"/>
                  <a:pt x="4701" y="1817"/>
                  <a:pt x="4667" y="1817"/>
                </a:cubicBezTo>
                <a:cubicBezTo>
                  <a:pt x="4624" y="1817"/>
                  <a:pt x="4582" y="1844"/>
                  <a:pt x="4587" y="1894"/>
                </a:cubicBezTo>
                <a:cubicBezTo>
                  <a:pt x="4669" y="2706"/>
                  <a:pt x="4831" y="3514"/>
                  <a:pt x="4978" y="4318"/>
                </a:cubicBezTo>
                <a:cubicBezTo>
                  <a:pt x="4612" y="4007"/>
                  <a:pt x="4253" y="3684"/>
                  <a:pt x="3908" y="3346"/>
                </a:cubicBezTo>
                <a:cubicBezTo>
                  <a:pt x="3892" y="3330"/>
                  <a:pt x="3874" y="3324"/>
                  <a:pt x="3857" y="3324"/>
                </a:cubicBezTo>
                <a:cubicBezTo>
                  <a:pt x="3800" y="3324"/>
                  <a:pt x="3751" y="3398"/>
                  <a:pt x="3802" y="3452"/>
                </a:cubicBezTo>
                <a:cubicBezTo>
                  <a:pt x="4098" y="3783"/>
                  <a:pt x="4410" y="4095"/>
                  <a:pt x="4733" y="4396"/>
                </a:cubicBezTo>
                <a:cubicBezTo>
                  <a:pt x="4590" y="4406"/>
                  <a:pt x="4447" y="4411"/>
                  <a:pt x="4304" y="4411"/>
                </a:cubicBezTo>
                <a:cubicBezTo>
                  <a:pt x="3811" y="4411"/>
                  <a:pt x="3320" y="4353"/>
                  <a:pt x="2831" y="4239"/>
                </a:cubicBezTo>
                <a:cubicBezTo>
                  <a:pt x="2824" y="4237"/>
                  <a:pt x="2817" y="4237"/>
                  <a:pt x="2811" y="4237"/>
                </a:cubicBezTo>
                <a:cubicBezTo>
                  <a:pt x="2731" y="4237"/>
                  <a:pt x="2702" y="4361"/>
                  <a:pt x="2790" y="4386"/>
                </a:cubicBezTo>
                <a:cubicBezTo>
                  <a:pt x="3324" y="4541"/>
                  <a:pt x="3857" y="4615"/>
                  <a:pt x="4400" y="4615"/>
                </a:cubicBezTo>
                <a:cubicBezTo>
                  <a:pt x="4579" y="4615"/>
                  <a:pt x="4760" y="4607"/>
                  <a:pt x="4942" y="4591"/>
                </a:cubicBezTo>
                <a:cubicBezTo>
                  <a:pt x="5539" y="5129"/>
                  <a:pt x="6176" y="5624"/>
                  <a:pt x="6839" y="6080"/>
                </a:cubicBezTo>
                <a:cubicBezTo>
                  <a:pt x="6595" y="6232"/>
                  <a:pt x="6079" y="6191"/>
                  <a:pt x="5841" y="6213"/>
                </a:cubicBezTo>
                <a:cubicBezTo>
                  <a:pt x="5534" y="6238"/>
                  <a:pt x="5228" y="6249"/>
                  <a:pt x="4921" y="6249"/>
                </a:cubicBezTo>
                <a:cubicBezTo>
                  <a:pt x="4815" y="6249"/>
                  <a:pt x="4708" y="6248"/>
                  <a:pt x="4602" y="6245"/>
                </a:cubicBezTo>
                <a:cubicBezTo>
                  <a:pt x="4601" y="6245"/>
                  <a:pt x="4601" y="6245"/>
                  <a:pt x="4600" y="6245"/>
                </a:cubicBezTo>
                <a:cubicBezTo>
                  <a:pt x="4517" y="6245"/>
                  <a:pt x="4520" y="6370"/>
                  <a:pt x="4602" y="6376"/>
                </a:cubicBezTo>
                <a:cubicBezTo>
                  <a:pt x="4874" y="6395"/>
                  <a:pt x="5147" y="6406"/>
                  <a:pt x="5420" y="6406"/>
                </a:cubicBezTo>
                <a:cubicBezTo>
                  <a:pt x="5677" y="6406"/>
                  <a:pt x="5935" y="6396"/>
                  <a:pt x="6192" y="6373"/>
                </a:cubicBezTo>
                <a:cubicBezTo>
                  <a:pt x="6403" y="6355"/>
                  <a:pt x="6863" y="6384"/>
                  <a:pt x="7068" y="6234"/>
                </a:cubicBezTo>
                <a:cubicBezTo>
                  <a:pt x="7870" y="6769"/>
                  <a:pt x="8712" y="7245"/>
                  <a:pt x="9578" y="7671"/>
                </a:cubicBezTo>
                <a:cubicBezTo>
                  <a:pt x="9562" y="7677"/>
                  <a:pt x="9544" y="7679"/>
                  <a:pt x="9521" y="7681"/>
                </a:cubicBezTo>
                <a:cubicBezTo>
                  <a:pt x="9287" y="7865"/>
                  <a:pt x="8647" y="7893"/>
                  <a:pt x="8349" y="7951"/>
                </a:cubicBezTo>
                <a:cubicBezTo>
                  <a:pt x="7870" y="8041"/>
                  <a:pt x="7387" y="8113"/>
                  <a:pt x="6903" y="8165"/>
                </a:cubicBezTo>
                <a:cubicBezTo>
                  <a:pt x="6847" y="8171"/>
                  <a:pt x="6845" y="8253"/>
                  <a:pt x="6901" y="8253"/>
                </a:cubicBezTo>
                <a:cubicBezTo>
                  <a:pt x="6901" y="8253"/>
                  <a:pt x="6902" y="8253"/>
                  <a:pt x="6903" y="8253"/>
                </a:cubicBezTo>
                <a:cubicBezTo>
                  <a:pt x="7466" y="8239"/>
                  <a:pt x="8024" y="8193"/>
                  <a:pt x="8580" y="8095"/>
                </a:cubicBezTo>
                <a:cubicBezTo>
                  <a:pt x="8853" y="8045"/>
                  <a:pt x="9126" y="7985"/>
                  <a:pt x="9393" y="7919"/>
                </a:cubicBezTo>
                <a:cubicBezTo>
                  <a:pt x="9500" y="7893"/>
                  <a:pt x="9719" y="7883"/>
                  <a:pt x="9801" y="7777"/>
                </a:cubicBezTo>
                <a:cubicBezTo>
                  <a:pt x="10244" y="7990"/>
                  <a:pt x="10694" y="8189"/>
                  <a:pt x="11151" y="8376"/>
                </a:cubicBezTo>
                <a:cubicBezTo>
                  <a:pt x="11388" y="8473"/>
                  <a:pt x="11627" y="8567"/>
                  <a:pt x="11868" y="8659"/>
                </a:cubicBezTo>
                <a:cubicBezTo>
                  <a:pt x="11655" y="8801"/>
                  <a:pt x="11280" y="8870"/>
                  <a:pt x="11074" y="8936"/>
                </a:cubicBezTo>
                <a:cubicBezTo>
                  <a:pt x="10750" y="9039"/>
                  <a:pt x="10423" y="9132"/>
                  <a:pt x="10094" y="9216"/>
                </a:cubicBezTo>
                <a:cubicBezTo>
                  <a:pt x="10030" y="9233"/>
                  <a:pt x="10052" y="9321"/>
                  <a:pt x="10111" y="9321"/>
                </a:cubicBezTo>
                <a:cubicBezTo>
                  <a:pt x="10114" y="9321"/>
                  <a:pt x="10118" y="9321"/>
                  <a:pt x="10121" y="9320"/>
                </a:cubicBezTo>
                <a:cubicBezTo>
                  <a:pt x="10596" y="9234"/>
                  <a:pt x="11066" y="9127"/>
                  <a:pt x="11525" y="8985"/>
                </a:cubicBezTo>
                <a:cubicBezTo>
                  <a:pt x="11673" y="8939"/>
                  <a:pt x="11984" y="8890"/>
                  <a:pt x="12165" y="8772"/>
                </a:cubicBezTo>
                <a:cubicBezTo>
                  <a:pt x="12748" y="8986"/>
                  <a:pt x="13344" y="9184"/>
                  <a:pt x="13946" y="9369"/>
                </a:cubicBezTo>
                <a:cubicBezTo>
                  <a:pt x="13430" y="9643"/>
                  <a:pt x="12805" y="9800"/>
                  <a:pt x="12278" y="10042"/>
                </a:cubicBezTo>
                <a:cubicBezTo>
                  <a:pt x="12237" y="10060"/>
                  <a:pt x="12260" y="10121"/>
                  <a:pt x="12299" y="10121"/>
                </a:cubicBezTo>
                <a:cubicBezTo>
                  <a:pt x="12303" y="10121"/>
                  <a:pt x="12307" y="10120"/>
                  <a:pt x="12311" y="10119"/>
                </a:cubicBezTo>
                <a:cubicBezTo>
                  <a:pt x="12795" y="9988"/>
                  <a:pt x="13270" y="9821"/>
                  <a:pt x="13741" y="9644"/>
                </a:cubicBezTo>
                <a:cubicBezTo>
                  <a:pt x="13866" y="9598"/>
                  <a:pt x="14096" y="9553"/>
                  <a:pt x="14275" y="9469"/>
                </a:cubicBezTo>
                <a:cubicBezTo>
                  <a:pt x="14897" y="9651"/>
                  <a:pt x="15525" y="9816"/>
                  <a:pt x="16157" y="9967"/>
                </a:cubicBezTo>
                <a:cubicBezTo>
                  <a:pt x="15970" y="10094"/>
                  <a:pt x="15677" y="10165"/>
                  <a:pt x="15494" y="10242"/>
                </a:cubicBezTo>
                <a:cubicBezTo>
                  <a:pt x="15265" y="10338"/>
                  <a:pt x="15036" y="10433"/>
                  <a:pt x="14808" y="10533"/>
                </a:cubicBezTo>
                <a:cubicBezTo>
                  <a:pt x="14757" y="10555"/>
                  <a:pt x="14786" y="10633"/>
                  <a:pt x="14834" y="10633"/>
                </a:cubicBezTo>
                <a:cubicBezTo>
                  <a:pt x="14839" y="10633"/>
                  <a:pt x="14844" y="10633"/>
                  <a:pt x="14849" y="10631"/>
                </a:cubicBezTo>
                <a:cubicBezTo>
                  <a:pt x="15250" y="10495"/>
                  <a:pt x="15649" y="10353"/>
                  <a:pt x="16049" y="10209"/>
                </a:cubicBezTo>
                <a:cubicBezTo>
                  <a:pt x="16157" y="10171"/>
                  <a:pt x="16361" y="10132"/>
                  <a:pt x="16484" y="10042"/>
                </a:cubicBezTo>
                <a:cubicBezTo>
                  <a:pt x="17022" y="10163"/>
                  <a:pt x="17562" y="10269"/>
                  <a:pt x="18102" y="10363"/>
                </a:cubicBezTo>
                <a:cubicBezTo>
                  <a:pt x="17242" y="10962"/>
                  <a:pt x="16317" y="11474"/>
                  <a:pt x="15340" y="11860"/>
                </a:cubicBezTo>
                <a:cubicBezTo>
                  <a:pt x="14838" y="12061"/>
                  <a:pt x="14322" y="12246"/>
                  <a:pt x="13794" y="12374"/>
                </a:cubicBezTo>
                <a:cubicBezTo>
                  <a:pt x="13659" y="12407"/>
                  <a:pt x="13524" y="12434"/>
                  <a:pt x="13383" y="12434"/>
                </a:cubicBezTo>
                <a:cubicBezTo>
                  <a:pt x="13378" y="12434"/>
                  <a:pt x="13373" y="12434"/>
                  <a:pt x="13368" y="12434"/>
                </a:cubicBezTo>
                <a:cubicBezTo>
                  <a:pt x="13083" y="12434"/>
                  <a:pt x="12935" y="12343"/>
                  <a:pt x="12871" y="12053"/>
                </a:cubicBezTo>
                <a:cubicBezTo>
                  <a:pt x="12779" y="11633"/>
                  <a:pt x="13041" y="11313"/>
                  <a:pt x="13314" y="11014"/>
                </a:cubicBezTo>
                <a:cubicBezTo>
                  <a:pt x="13387" y="10932"/>
                  <a:pt x="13334" y="10775"/>
                  <a:pt x="13227" y="10775"/>
                </a:cubicBezTo>
                <a:cubicBezTo>
                  <a:pt x="13212" y="10775"/>
                  <a:pt x="13197" y="10778"/>
                  <a:pt x="13180" y="10785"/>
                </a:cubicBezTo>
                <a:cubicBezTo>
                  <a:pt x="12360" y="11104"/>
                  <a:pt x="11503" y="11358"/>
                  <a:pt x="10627" y="11474"/>
                </a:cubicBezTo>
                <a:cubicBezTo>
                  <a:pt x="10472" y="11494"/>
                  <a:pt x="10307" y="11512"/>
                  <a:pt x="10141" y="11512"/>
                </a:cubicBezTo>
                <a:cubicBezTo>
                  <a:pt x="9863" y="11512"/>
                  <a:pt x="9586" y="11461"/>
                  <a:pt x="9367" y="11286"/>
                </a:cubicBezTo>
                <a:cubicBezTo>
                  <a:pt x="9036" y="11017"/>
                  <a:pt x="8938" y="10412"/>
                  <a:pt x="9398" y="10214"/>
                </a:cubicBezTo>
                <a:cubicBezTo>
                  <a:pt x="9517" y="10162"/>
                  <a:pt x="9452" y="9968"/>
                  <a:pt x="9339" y="9968"/>
                </a:cubicBezTo>
                <a:cubicBezTo>
                  <a:pt x="9326" y="9968"/>
                  <a:pt x="9312" y="9971"/>
                  <a:pt x="9298" y="9976"/>
                </a:cubicBezTo>
                <a:cubicBezTo>
                  <a:pt x="8746" y="10207"/>
                  <a:pt x="8159" y="10332"/>
                  <a:pt x="7569" y="10332"/>
                </a:cubicBezTo>
                <a:cubicBezTo>
                  <a:pt x="7243" y="10332"/>
                  <a:pt x="6916" y="10294"/>
                  <a:pt x="6593" y="10215"/>
                </a:cubicBezTo>
                <a:cubicBezTo>
                  <a:pt x="6160" y="10109"/>
                  <a:pt x="5682" y="9922"/>
                  <a:pt x="5423" y="9535"/>
                </a:cubicBezTo>
                <a:cubicBezTo>
                  <a:pt x="5161" y="9137"/>
                  <a:pt x="5233" y="8504"/>
                  <a:pt x="5737" y="8337"/>
                </a:cubicBezTo>
                <a:cubicBezTo>
                  <a:pt x="5876" y="8292"/>
                  <a:pt x="5831" y="8100"/>
                  <a:pt x="5701" y="8100"/>
                </a:cubicBezTo>
                <a:cubicBezTo>
                  <a:pt x="5692" y="8100"/>
                  <a:pt x="5682" y="8101"/>
                  <a:pt x="5672" y="8103"/>
                </a:cubicBezTo>
                <a:cubicBezTo>
                  <a:pt x="5251" y="8187"/>
                  <a:pt x="4793" y="8280"/>
                  <a:pt x="4345" y="8280"/>
                </a:cubicBezTo>
                <a:cubicBezTo>
                  <a:pt x="3962" y="8280"/>
                  <a:pt x="3587" y="8212"/>
                  <a:pt x="3250" y="8014"/>
                </a:cubicBezTo>
                <a:cubicBezTo>
                  <a:pt x="2599" y="7633"/>
                  <a:pt x="2196" y="6486"/>
                  <a:pt x="3114" y="6118"/>
                </a:cubicBezTo>
                <a:cubicBezTo>
                  <a:pt x="3221" y="6075"/>
                  <a:pt x="3253" y="5895"/>
                  <a:pt x="3114" y="5866"/>
                </a:cubicBezTo>
                <a:cubicBezTo>
                  <a:pt x="2052" y="5660"/>
                  <a:pt x="1193" y="4930"/>
                  <a:pt x="746" y="3951"/>
                </a:cubicBezTo>
                <a:cubicBezTo>
                  <a:pt x="224" y="2817"/>
                  <a:pt x="318" y="1372"/>
                  <a:pt x="1468" y="677"/>
                </a:cubicBezTo>
                <a:cubicBezTo>
                  <a:pt x="1960" y="379"/>
                  <a:pt x="2505" y="244"/>
                  <a:pt x="3051" y="244"/>
                </a:cubicBezTo>
                <a:close/>
                <a:moveTo>
                  <a:pt x="3034" y="0"/>
                </a:moveTo>
                <a:cubicBezTo>
                  <a:pt x="2346" y="0"/>
                  <a:pt x="1664" y="198"/>
                  <a:pt x="1085" y="639"/>
                </a:cubicBezTo>
                <a:cubicBezTo>
                  <a:pt x="66" y="1413"/>
                  <a:pt x="0" y="2832"/>
                  <a:pt x="453" y="3945"/>
                </a:cubicBezTo>
                <a:cubicBezTo>
                  <a:pt x="864" y="4953"/>
                  <a:pt x="1707" y="5772"/>
                  <a:pt x="2756" y="6059"/>
                </a:cubicBezTo>
                <a:cubicBezTo>
                  <a:pt x="2240" y="6486"/>
                  <a:pt x="2213" y="7311"/>
                  <a:pt x="2649" y="7843"/>
                </a:cubicBezTo>
                <a:cubicBezTo>
                  <a:pt x="3085" y="8372"/>
                  <a:pt x="3695" y="8532"/>
                  <a:pt x="4330" y="8532"/>
                </a:cubicBezTo>
                <a:cubicBezTo>
                  <a:pt x="4624" y="8532"/>
                  <a:pt x="4924" y="8498"/>
                  <a:pt x="5214" y="8450"/>
                </a:cubicBezTo>
                <a:lnTo>
                  <a:pt x="5214" y="8450"/>
                </a:lnTo>
                <a:cubicBezTo>
                  <a:pt x="4882" y="8927"/>
                  <a:pt x="5109" y="9692"/>
                  <a:pt x="5603" y="10058"/>
                </a:cubicBezTo>
                <a:cubicBezTo>
                  <a:pt x="6136" y="10452"/>
                  <a:pt x="6812" y="10612"/>
                  <a:pt x="7498" y="10612"/>
                </a:cubicBezTo>
                <a:cubicBezTo>
                  <a:pt x="7969" y="10612"/>
                  <a:pt x="8444" y="10537"/>
                  <a:pt x="8879" y="10410"/>
                </a:cubicBezTo>
                <a:lnTo>
                  <a:pt x="8879" y="10410"/>
                </a:lnTo>
                <a:cubicBezTo>
                  <a:pt x="8721" y="10854"/>
                  <a:pt x="9022" y="11459"/>
                  <a:pt x="9473" y="11660"/>
                </a:cubicBezTo>
                <a:cubicBezTo>
                  <a:pt x="9698" y="11759"/>
                  <a:pt x="9938" y="11793"/>
                  <a:pt x="10181" y="11793"/>
                </a:cubicBezTo>
                <a:cubicBezTo>
                  <a:pt x="10463" y="11793"/>
                  <a:pt x="10750" y="11746"/>
                  <a:pt x="11020" y="11698"/>
                </a:cubicBezTo>
                <a:cubicBezTo>
                  <a:pt x="11633" y="11588"/>
                  <a:pt x="12234" y="11426"/>
                  <a:pt x="12820" y="11222"/>
                </a:cubicBezTo>
                <a:lnTo>
                  <a:pt x="12820" y="11222"/>
                </a:lnTo>
                <a:cubicBezTo>
                  <a:pt x="12583" y="11570"/>
                  <a:pt x="12417" y="11986"/>
                  <a:pt x="12632" y="12359"/>
                </a:cubicBezTo>
                <a:cubicBezTo>
                  <a:pt x="12797" y="12645"/>
                  <a:pt x="13073" y="12733"/>
                  <a:pt x="13368" y="12733"/>
                </a:cubicBezTo>
                <a:cubicBezTo>
                  <a:pt x="13620" y="12733"/>
                  <a:pt x="13886" y="12668"/>
                  <a:pt x="14108" y="12606"/>
                </a:cubicBezTo>
                <a:cubicBezTo>
                  <a:pt x="15664" y="12173"/>
                  <a:pt x="17099" y="11416"/>
                  <a:pt x="18358" y="10412"/>
                </a:cubicBezTo>
                <a:cubicBezTo>
                  <a:pt x="19199" y="10551"/>
                  <a:pt x="20041" y="10657"/>
                  <a:pt x="20876" y="10729"/>
                </a:cubicBezTo>
                <a:cubicBezTo>
                  <a:pt x="20879" y="10729"/>
                  <a:pt x="20883" y="10730"/>
                  <a:pt x="20886" y="10730"/>
                </a:cubicBezTo>
                <a:cubicBezTo>
                  <a:pt x="21012" y="10730"/>
                  <a:pt x="21040" y="10511"/>
                  <a:pt x="20909" y="10487"/>
                </a:cubicBezTo>
                <a:cubicBezTo>
                  <a:pt x="20076" y="10340"/>
                  <a:pt x="19243" y="10212"/>
                  <a:pt x="18410" y="10070"/>
                </a:cubicBezTo>
                <a:cubicBezTo>
                  <a:pt x="18410" y="10068"/>
                  <a:pt x="18413" y="10068"/>
                  <a:pt x="18413" y="10066"/>
                </a:cubicBezTo>
                <a:cubicBezTo>
                  <a:pt x="18778" y="8630"/>
                  <a:pt x="18682" y="6710"/>
                  <a:pt x="17701" y="5511"/>
                </a:cubicBezTo>
                <a:cubicBezTo>
                  <a:pt x="17464" y="5220"/>
                  <a:pt x="17115" y="4964"/>
                  <a:pt x="16753" y="4964"/>
                </a:cubicBezTo>
                <a:cubicBezTo>
                  <a:pt x="16602" y="4964"/>
                  <a:pt x="16449" y="5009"/>
                  <a:pt x="16301" y="5115"/>
                </a:cubicBezTo>
                <a:cubicBezTo>
                  <a:pt x="15908" y="5393"/>
                  <a:pt x="15666" y="5954"/>
                  <a:pt x="15495" y="6475"/>
                </a:cubicBezTo>
                <a:cubicBezTo>
                  <a:pt x="15376" y="5941"/>
                  <a:pt x="15219" y="5412"/>
                  <a:pt x="15027" y="4899"/>
                </a:cubicBezTo>
                <a:cubicBezTo>
                  <a:pt x="14865" y="4468"/>
                  <a:pt x="14669" y="3958"/>
                  <a:pt x="14224" y="3748"/>
                </a:cubicBezTo>
                <a:cubicBezTo>
                  <a:pt x="14102" y="3690"/>
                  <a:pt x="13975" y="3664"/>
                  <a:pt x="13849" y="3664"/>
                </a:cubicBezTo>
                <a:cubicBezTo>
                  <a:pt x="13555" y="3664"/>
                  <a:pt x="13266" y="3807"/>
                  <a:pt x="13054" y="4022"/>
                </a:cubicBezTo>
                <a:cubicBezTo>
                  <a:pt x="12786" y="4293"/>
                  <a:pt x="12668" y="4650"/>
                  <a:pt x="12601" y="5018"/>
                </a:cubicBezTo>
                <a:cubicBezTo>
                  <a:pt x="12399" y="4607"/>
                  <a:pt x="12162" y="4216"/>
                  <a:pt x="11882" y="3850"/>
                </a:cubicBezTo>
                <a:cubicBezTo>
                  <a:pt x="11557" y="3426"/>
                  <a:pt x="11159" y="2932"/>
                  <a:pt x="10671" y="2689"/>
                </a:cubicBezTo>
                <a:cubicBezTo>
                  <a:pt x="10506" y="2608"/>
                  <a:pt x="10359" y="2572"/>
                  <a:pt x="10229" y="2572"/>
                </a:cubicBezTo>
                <a:cubicBezTo>
                  <a:pt x="9784" y="2572"/>
                  <a:pt x="9542" y="2998"/>
                  <a:pt x="9446" y="3467"/>
                </a:cubicBezTo>
                <a:cubicBezTo>
                  <a:pt x="9288" y="3112"/>
                  <a:pt x="9108" y="2766"/>
                  <a:pt x="8901" y="2433"/>
                </a:cubicBezTo>
                <a:cubicBezTo>
                  <a:pt x="8629" y="1994"/>
                  <a:pt x="8303" y="1438"/>
                  <a:pt x="7814" y="1215"/>
                </a:cubicBezTo>
                <a:cubicBezTo>
                  <a:pt x="7679" y="1154"/>
                  <a:pt x="7542" y="1126"/>
                  <a:pt x="7411" y="1126"/>
                </a:cubicBezTo>
                <a:cubicBezTo>
                  <a:pt x="6956" y="1126"/>
                  <a:pt x="6554" y="1457"/>
                  <a:pt x="6413" y="1891"/>
                </a:cubicBezTo>
                <a:cubicBezTo>
                  <a:pt x="5726" y="742"/>
                  <a:pt x="4367" y="0"/>
                  <a:pt x="30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"/>
          <p:cNvSpPr/>
          <p:nvPr/>
        </p:nvSpPr>
        <p:spPr>
          <a:xfrm rot="5400000">
            <a:off x="7105419" y="3369673"/>
            <a:ext cx="2637177" cy="2684854"/>
          </a:xfrm>
          <a:custGeom>
            <a:avLst/>
            <a:gdLst/>
            <a:ahLst/>
            <a:cxnLst/>
            <a:rect l="l" t="t" r="r" b="b"/>
            <a:pathLst>
              <a:path w="56980" h="58007" extrusionOk="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408254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3548150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3463550" y="1147100"/>
            <a:ext cx="29109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6641904" y="1236273"/>
            <a:ext cx="22005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6556850" y="1147100"/>
            <a:ext cx="21783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301550" y="1147100"/>
            <a:ext cx="29109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title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 idx="2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2"/>
          <p:cNvSpPr txBox="1">
            <a:spLocks noGrp="1"/>
          </p:cNvSpPr>
          <p:nvPr>
            <p:ph type="title" idx="3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4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 idx="5"/>
          </p:nvPr>
        </p:nvSpPr>
        <p:spPr>
          <a:xfrm>
            <a:off x="301550" y="1147137"/>
            <a:ext cx="29109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6"/>
          </p:nvPr>
        </p:nvSpPr>
        <p:spPr>
          <a:xfrm>
            <a:off x="3463550" y="1147113"/>
            <a:ext cx="29109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1"/>
          </p:nvPr>
        </p:nvSpPr>
        <p:spPr>
          <a:xfrm>
            <a:off x="3795100" y="2936025"/>
            <a:ext cx="22473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557371" y="1147100"/>
            <a:ext cx="21783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6879950" y="2453300"/>
            <a:ext cx="15168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ubTitle" idx="9"/>
          </p:nvPr>
        </p:nvSpPr>
        <p:spPr>
          <a:xfrm>
            <a:off x="6879950" y="2986088"/>
            <a:ext cx="15168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6879950" y="3518875"/>
            <a:ext cx="15168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subTitle" idx="14"/>
          </p:nvPr>
        </p:nvSpPr>
        <p:spPr>
          <a:xfrm>
            <a:off x="6879950" y="4051663"/>
            <a:ext cx="15168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subTitle" idx="15"/>
          </p:nvPr>
        </p:nvSpPr>
        <p:spPr>
          <a:xfrm>
            <a:off x="633350" y="2936025"/>
            <a:ext cx="22473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athway Gothic One"/>
              <a:buNone/>
              <a:defRPr sz="31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91325"/>
            <a:ext cx="7704000" cy="3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6" r:id="rId7"/>
    <p:sldLayoutId id="2147483667" r:id="rId8"/>
    <p:sldLayoutId id="2147483668" r:id="rId9"/>
    <p:sldLayoutId id="2147483670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>
            <a:spLocks noGrp="1"/>
          </p:cNvSpPr>
          <p:nvPr>
            <p:ph type="ctrTitle"/>
          </p:nvPr>
        </p:nvSpPr>
        <p:spPr>
          <a:xfrm>
            <a:off x="1731750" y="1101475"/>
            <a:ext cx="56805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>
                <a:solidFill>
                  <a:schemeClr val="accent4"/>
                </a:solidFill>
              </a:rPr>
              <a:t>ES6</a:t>
            </a:r>
            <a:br>
              <a:rPr lang="en" dirty="0"/>
            </a:br>
            <a:r>
              <a:rPr lang="en" dirty="0"/>
              <a:t>Workshop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6" name="Google Shape;416;p33"/>
          <p:cNvSpPr txBox="1">
            <a:spLocks noGrp="1"/>
          </p:cNvSpPr>
          <p:nvPr>
            <p:ph type="subTitle" idx="1"/>
          </p:nvPr>
        </p:nvSpPr>
        <p:spPr>
          <a:xfrm>
            <a:off x="2580300" y="3744775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SOUISSI Yasmine</a:t>
            </a:r>
            <a:endParaRPr dirty="0"/>
          </a:p>
        </p:txBody>
      </p:sp>
      <p:sp>
        <p:nvSpPr>
          <p:cNvPr id="417" name="Google Shape;417;p33"/>
          <p:cNvSpPr/>
          <p:nvPr/>
        </p:nvSpPr>
        <p:spPr>
          <a:xfrm>
            <a:off x="1025368" y="2654908"/>
            <a:ext cx="728908" cy="614944"/>
          </a:xfrm>
          <a:custGeom>
            <a:avLst/>
            <a:gdLst/>
            <a:ahLst/>
            <a:cxnLst/>
            <a:rect l="l" t="t" r="r" b="b"/>
            <a:pathLst>
              <a:path w="13828" h="11666" extrusionOk="0">
                <a:moveTo>
                  <a:pt x="11902" y="622"/>
                </a:moveTo>
                <a:cubicBezTo>
                  <a:pt x="11993" y="622"/>
                  <a:pt x="12084" y="623"/>
                  <a:pt x="12176" y="626"/>
                </a:cubicBezTo>
                <a:cubicBezTo>
                  <a:pt x="11748" y="854"/>
                  <a:pt x="11336" y="1117"/>
                  <a:pt x="10943" y="1400"/>
                </a:cubicBezTo>
                <a:cubicBezTo>
                  <a:pt x="10565" y="1156"/>
                  <a:pt x="10148" y="999"/>
                  <a:pt x="9708" y="944"/>
                </a:cubicBezTo>
                <a:cubicBezTo>
                  <a:pt x="10413" y="725"/>
                  <a:pt x="11153" y="622"/>
                  <a:pt x="11902" y="622"/>
                </a:cubicBezTo>
                <a:close/>
                <a:moveTo>
                  <a:pt x="9181" y="1132"/>
                </a:moveTo>
                <a:cubicBezTo>
                  <a:pt x="9191" y="1137"/>
                  <a:pt x="9204" y="1138"/>
                  <a:pt x="9215" y="1138"/>
                </a:cubicBezTo>
                <a:cubicBezTo>
                  <a:pt x="9219" y="1138"/>
                  <a:pt x="9223" y="1138"/>
                  <a:pt x="9227" y="1138"/>
                </a:cubicBezTo>
                <a:cubicBezTo>
                  <a:pt x="9787" y="1138"/>
                  <a:pt x="10315" y="1253"/>
                  <a:pt x="10812" y="1497"/>
                </a:cubicBezTo>
                <a:cubicBezTo>
                  <a:pt x="10488" y="1739"/>
                  <a:pt x="10174" y="1996"/>
                  <a:pt x="9880" y="2259"/>
                </a:cubicBezTo>
                <a:cubicBezTo>
                  <a:pt x="9845" y="2290"/>
                  <a:pt x="9811" y="2323"/>
                  <a:pt x="9777" y="2356"/>
                </a:cubicBezTo>
                <a:cubicBezTo>
                  <a:pt x="9795" y="2326"/>
                  <a:pt x="9795" y="2287"/>
                  <a:pt x="9762" y="2266"/>
                </a:cubicBezTo>
                <a:cubicBezTo>
                  <a:pt x="9330" y="1986"/>
                  <a:pt x="8732" y="1780"/>
                  <a:pt x="8170" y="1780"/>
                </a:cubicBezTo>
                <a:cubicBezTo>
                  <a:pt x="8094" y="1780"/>
                  <a:pt x="8019" y="1784"/>
                  <a:pt x="7945" y="1791"/>
                </a:cubicBezTo>
                <a:cubicBezTo>
                  <a:pt x="8337" y="1525"/>
                  <a:pt x="8749" y="1305"/>
                  <a:pt x="9181" y="1132"/>
                </a:cubicBezTo>
                <a:close/>
                <a:moveTo>
                  <a:pt x="8294" y="2015"/>
                </a:moveTo>
                <a:cubicBezTo>
                  <a:pt x="8380" y="2015"/>
                  <a:pt x="8467" y="2019"/>
                  <a:pt x="8554" y="2030"/>
                </a:cubicBezTo>
                <a:cubicBezTo>
                  <a:pt x="8963" y="2079"/>
                  <a:pt x="9335" y="2210"/>
                  <a:pt x="9706" y="2382"/>
                </a:cubicBezTo>
                <a:cubicBezTo>
                  <a:pt x="9714" y="2386"/>
                  <a:pt x="9721" y="2388"/>
                  <a:pt x="9728" y="2388"/>
                </a:cubicBezTo>
                <a:cubicBezTo>
                  <a:pt x="9736" y="2388"/>
                  <a:pt x="9744" y="2385"/>
                  <a:pt x="9752" y="2382"/>
                </a:cubicBezTo>
                <a:lnTo>
                  <a:pt x="9752" y="2382"/>
                </a:lnTo>
                <a:cubicBezTo>
                  <a:pt x="9557" y="2562"/>
                  <a:pt x="9371" y="2750"/>
                  <a:pt x="9196" y="2942"/>
                </a:cubicBezTo>
                <a:cubicBezTo>
                  <a:pt x="9191" y="2914"/>
                  <a:pt x="9176" y="2889"/>
                  <a:pt x="9148" y="2875"/>
                </a:cubicBezTo>
                <a:cubicBezTo>
                  <a:pt x="8661" y="2622"/>
                  <a:pt x="8130" y="2482"/>
                  <a:pt x="7595" y="2482"/>
                </a:cubicBezTo>
                <a:cubicBezTo>
                  <a:pt x="7411" y="2482"/>
                  <a:pt x="7227" y="2498"/>
                  <a:pt x="7044" y="2533"/>
                </a:cubicBezTo>
                <a:cubicBezTo>
                  <a:pt x="7212" y="2366"/>
                  <a:pt x="7397" y="2209"/>
                  <a:pt x="7589" y="2056"/>
                </a:cubicBezTo>
                <a:cubicBezTo>
                  <a:pt x="7826" y="2047"/>
                  <a:pt x="8058" y="2015"/>
                  <a:pt x="8294" y="2015"/>
                </a:cubicBezTo>
                <a:close/>
                <a:moveTo>
                  <a:pt x="12367" y="868"/>
                </a:moveTo>
                <a:cubicBezTo>
                  <a:pt x="12076" y="1395"/>
                  <a:pt x="11953" y="1991"/>
                  <a:pt x="11856" y="2596"/>
                </a:cubicBezTo>
                <a:cubicBezTo>
                  <a:pt x="11835" y="2729"/>
                  <a:pt x="11812" y="2860"/>
                  <a:pt x="11793" y="2991"/>
                </a:cubicBezTo>
                <a:cubicBezTo>
                  <a:pt x="11636" y="2513"/>
                  <a:pt x="11334" y="2078"/>
                  <a:pt x="10968" y="1739"/>
                </a:cubicBezTo>
                <a:cubicBezTo>
                  <a:pt x="11415" y="1423"/>
                  <a:pt x="11883" y="1133"/>
                  <a:pt x="12367" y="868"/>
                </a:cubicBezTo>
                <a:close/>
                <a:moveTo>
                  <a:pt x="7606" y="2726"/>
                </a:moveTo>
                <a:cubicBezTo>
                  <a:pt x="8095" y="2726"/>
                  <a:pt x="8574" y="2832"/>
                  <a:pt x="9045" y="3069"/>
                </a:cubicBezTo>
                <a:cubicBezTo>
                  <a:pt x="9053" y="3073"/>
                  <a:pt x="9061" y="3076"/>
                  <a:pt x="9070" y="3078"/>
                </a:cubicBezTo>
                <a:cubicBezTo>
                  <a:pt x="8873" y="3295"/>
                  <a:pt x="8688" y="3521"/>
                  <a:pt x="8510" y="3752"/>
                </a:cubicBezTo>
                <a:lnTo>
                  <a:pt x="8500" y="3742"/>
                </a:lnTo>
                <a:cubicBezTo>
                  <a:pt x="8081" y="3488"/>
                  <a:pt x="7623" y="3369"/>
                  <a:pt x="7162" y="3369"/>
                </a:cubicBezTo>
                <a:cubicBezTo>
                  <a:pt x="6817" y="3369"/>
                  <a:pt x="6471" y="3435"/>
                  <a:pt x="6137" y="3562"/>
                </a:cubicBezTo>
                <a:cubicBezTo>
                  <a:pt x="6329" y="3307"/>
                  <a:pt x="6536" y="3061"/>
                  <a:pt x="6754" y="2826"/>
                </a:cubicBezTo>
                <a:cubicBezTo>
                  <a:pt x="7042" y="2761"/>
                  <a:pt x="7326" y="2726"/>
                  <a:pt x="7606" y="2726"/>
                </a:cubicBezTo>
                <a:close/>
                <a:moveTo>
                  <a:pt x="7086" y="3587"/>
                </a:moveTo>
                <a:cubicBezTo>
                  <a:pt x="7532" y="3587"/>
                  <a:pt x="7976" y="3699"/>
                  <a:pt x="8399" y="3899"/>
                </a:cubicBezTo>
                <a:cubicBezTo>
                  <a:pt x="8191" y="4177"/>
                  <a:pt x="7990" y="4464"/>
                  <a:pt x="7800" y="4758"/>
                </a:cubicBezTo>
                <a:cubicBezTo>
                  <a:pt x="7790" y="4748"/>
                  <a:pt x="7780" y="4740"/>
                  <a:pt x="7765" y="4734"/>
                </a:cubicBezTo>
                <a:cubicBezTo>
                  <a:pt x="7219" y="4528"/>
                  <a:pt x="6648" y="4435"/>
                  <a:pt x="6072" y="4435"/>
                </a:cubicBezTo>
                <a:cubicBezTo>
                  <a:pt x="5891" y="4435"/>
                  <a:pt x="5709" y="4444"/>
                  <a:pt x="5527" y="4462"/>
                </a:cubicBezTo>
                <a:cubicBezTo>
                  <a:pt x="5661" y="4241"/>
                  <a:pt x="5802" y="4027"/>
                  <a:pt x="5951" y="3817"/>
                </a:cubicBezTo>
                <a:cubicBezTo>
                  <a:pt x="5961" y="3820"/>
                  <a:pt x="5972" y="3823"/>
                  <a:pt x="5983" y="3823"/>
                </a:cubicBezTo>
                <a:cubicBezTo>
                  <a:pt x="5994" y="3823"/>
                  <a:pt x="6005" y="3820"/>
                  <a:pt x="6018" y="3816"/>
                </a:cubicBezTo>
                <a:cubicBezTo>
                  <a:pt x="6368" y="3659"/>
                  <a:pt x="6728" y="3587"/>
                  <a:pt x="7086" y="3587"/>
                </a:cubicBezTo>
                <a:close/>
                <a:moveTo>
                  <a:pt x="10762" y="1893"/>
                </a:moveTo>
                <a:cubicBezTo>
                  <a:pt x="11246" y="2333"/>
                  <a:pt x="11523" y="2855"/>
                  <a:pt x="11712" y="3456"/>
                </a:cubicBezTo>
                <a:cubicBezTo>
                  <a:pt x="11622" y="3932"/>
                  <a:pt x="11511" y="4405"/>
                  <a:pt x="11349" y="4871"/>
                </a:cubicBezTo>
                <a:cubicBezTo>
                  <a:pt x="11334" y="4905"/>
                  <a:pt x="11320" y="4941"/>
                  <a:pt x="11308" y="4977"/>
                </a:cubicBezTo>
                <a:cubicBezTo>
                  <a:pt x="11112" y="4046"/>
                  <a:pt x="10711" y="3145"/>
                  <a:pt x="10148" y="2382"/>
                </a:cubicBezTo>
                <a:cubicBezTo>
                  <a:pt x="10346" y="2210"/>
                  <a:pt x="10551" y="2048"/>
                  <a:pt x="10762" y="1893"/>
                </a:cubicBezTo>
                <a:close/>
                <a:moveTo>
                  <a:pt x="6023" y="4652"/>
                </a:moveTo>
                <a:cubicBezTo>
                  <a:pt x="6592" y="4652"/>
                  <a:pt x="7146" y="4734"/>
                  <a:pt x="7711" y="4884"/>
                </a:cubicBezTo>
                <a:lnTo>
                  <a:pt x="7716" y="4884"/>
                </a:lnTo>
                <a:cubicBezTo>
                  <a:pt x="7638" y="5007"/>
                  <a:pt x="7561" y="5130"/>
                  <a:pt x="7486" y="5254"/>
                </a:cubicBezTo>
                <a:cubicBezTo>
                  <a:pt x="7489" y="5220"/>
                  <a:pt x="7472" y="5184"/>
                  <a:pt x="7430" y="5167"/>
                </a:cubicBezTo>
                <a:cubicBezTo>
                  <a:pt x="7004" y="5014"/>
                  <a:pt x="6566" y="4941"/>
                  <a:pt x="6125" y="4941"/>
                </a:cubicBezTo>
                <a:cubicBezTo>
                  <a:pt x="5814" y="4941"/>
                  <a:pt x="5500" y="4978"/>
                  <a:pt x="5190" y="5048"/>
                </a:cubicBezTo>
                <a:cubicBezTo>
                  <a:pt x="5257" y="4927"/>
                  <a:pt x="5325" y="4806"/>
                  <a:pt x="5394" y="4684"/>
                </a:cubicBezTo>
                <a:lnTo>
                  <a:pt x="5399" y="4684"/>
                </a:lnTo>
                <a:cubicBezTo>
                  <a:pt x="5610" y="4662"/>
                  <a:pt x="5817" y="4652"/>
                  <a:pt x="6023" y="4652"/>
                </a:cubicBezTo>
                <a:close/>
                <a:moveTo>
                  <a:pt x="6110" y="5154"/>
                </a:moveTo>
                <a:cubicBezTo>
                  <a:pt x="6531" y="5154"/>
                  <a:pt x="6950" y="5217"/>
                  <a:pt x="7374" y="5334"/>
                </a:cubicBezTo>
                <a:cubicBezTo>
                  <a:pt x="7383" y="5336"/>
                  <a:pt x="7391" y="5337"/>
                  <a:pt x="7398" y="5337"/>
                </a:cubicBezTo>
                <a:cubicBezTo>
                  <a:pt x="7415" y="5337"/>
                  <a:pt x="7431" y="5333"/>
                  <a:pt x="7443" y="5326"/>
                </a:cubicBezTo>
                <a:lnTo>
                  <a:pt x="7443" y="5326"/>
                </a:lnTo>
                <a:cubicBezTo>
                  <a:pt x="7271" y="5607"/>
                  <a:pt x="7106" y="5894"/>
                  <a:pt x="6942" y="6182"/>
                </a:cubicBezTo>
                <a:cubicBezTo>
                  <a:pt x="6916" y="6229"/>
                  <a:pt x="6887" y="6278"/>
                  <a:pt x="6860" y="6327"/>
                </a:cubicBezTo>
                <a:cubicBezTo>
                  <a:pt x="6457" y="6131"/>
                  <a:pt x="5990" y="6017"/>
                  <a:pt x="5529" y="6017"/>
                </a:cubicBezTo>
                <a:cubicBezTo>
                  <a:pt x="5222" y="6017"/>
                  <a:pt x="4917" y="6067"/>
                  <a:pt x="4635" y="6179"/>
                </a:cubicBezTo>
                <a:cubicBezTo>
                  <a:pt x="4664" y="6108"/>
                  <a:pt x="4695" y="6038"/>
                  <a:pt x="4728" y="5969"/>
                </a:cubicBezTo>
                <a:cubicBezTo>
                  <a:pt x="4836" y="5737"/>
                  <a:pt x="4951" y="5506"/>
                  <a:pt x="5072" y="5277"/>
                </a:cubicBezTo>
                <a:cubicBezTo>
                  <a:pt x="5076" y="5277"/>
                  <a:pt x="5080" y="5278"/>
                  <a:pt x="5085" y="5278"/>
                </a:cubicBezTo>
                <a:cubicBezTo>
                  <a:pt x="5093" y="5278"/>
                  <a:pt x="5101" y="5277"/>
                  <a:pt x="5109" y="5274"/>
                </a:cubicBezTo>
                <a:cubicBezTo>
                  <a:pt x="5446" y="5193"/>
                  <a:pt x="5779" y="5154"/>
                  <a:pt x="6110" y="5154"/>
                </a:cubicBezTo>
                <a:close/>
                <a:moveTo>
                  <a:pt x="5512" y="6265"/>
                </a:moveTo>
                <a:cubicBezTo>
                  <a:pt x="5932" y="6265"/>
                  <a:pt x="6337" y="6325"/>
                  <a:pt x="6775" y="6476"/>
                </a:cubicBezTo>
                <a:cubicBezTo>
                  <a:pt x="6581" y="6820"/>
                  <a:pt x="6383" y="7172"/>
                  <a:pt x="6170" y="7520"/>
                </a:cubicBezTo>
                <a:cubicBezTo>
                  <a:pt x="5751" y="7293"/>
                  <a:pt x="5247" y="7143"/>
                  <a:pt x="4754" y="7143"/>
                </a:cubicBezTo>
                <a:cubicBezTo>
                  <a:pt x="4577" y="7143"/>
                  <a:pt x="4401" y="7162"/>
                  <a:pt x="4231" y="7205"/>
                </a:cubicBezTo>
                <a:cubicBezTo>
                  <a:pt x="4349" y="6894"/>
                  <a:pt x="4461" y="6589"/>
                  <a:pt x="4581" y="6303"/>
                </a:cubicBezTo>
                <a:cubicBezTo>
                  <a:pt x="4596" y="6322"/>
                  <a:pt x="4618" y="6335"/>
                  <a:pt x="4643" y="6335"/>
                </a:cubicBezTo>
                <a:cubicBezTo>
                  <a:pt x="4646" y="6335"/>
                  <a:pt x="4648" y="6334"/>
                  <a:pt x="4651" y="6334"/>
                </a:cubicBezTo>
                <a:cubicBezTo>
                  <a:pt x="4954" y="6291"/>
                  <a:pt x="5237" y="6265"/>
                  <a:pt x="5512" y="6265"/>
                </a:cubicBezTo>
                <a:close/>
                <a:moveTo>
                  <a:pt x="9975" y="2533"/>
                </a:moveTo>
                <a:cubicBezTo>
                  <a:pt x="10501" y="3392"/>
                  <a:pt x="10911" y="4262"/>
                  <a:pt x="11218" y="5216"/>
                </a:cubicBezTo>
                <a:cubicBezTo>
                  <a:pt x="11104" y="5508"/>
                  <a:pt x="10976" y="5792"/>
                  <a:pt x="10837" y="6071"/>
                </a:cubicBezTo>
                <a:cubicBezTo>
                  <a:pt x="10696" y="4999"/>
                  <a:pt x="10156" y="4022"/>
                  <a:pt x="9317" y="3315"/>
                </a:cubicBezTo>
                <a:cubicBezTo>
                  <a:pt x="9298" y="3299"/>
                  <a:pt x="9280" y="3292"/>
                  <a:pt x="9262" y="3292"/>
                </a:cubicBezTo>
                <a:cubicBezTo>
                  <a:pt x="9188" y="3292"/>
                  <a:pt x="9133" y="3409"/>
                  <a:pt x="9207" y="3475"/>
                </a:cubicBezTo>
                <a:cubicBezTo>
                  <a:pt x="10058" y="4220"/>
                  <a:pt x="10572" y="5239"/>
                  <a:pt x="10695" y="6345"/>
                </a:cubicBezTo>
                <a:cubicBezTo>
                  <a:pt x="10475" y="6753"/>
                  <a:pt x="10230" y="7146"/>
                  <a:pt x="9958" y="7520"/>
                </a:cubicBezTo>
                <a:cubicBezTo>
                  <a:pt x="9994" y="6375"/>
                  <a:pt x="9269" y="5048"/>
                  <a:pt x="8458" y="4374"/>
                </a:cubicBezTo>
                <a:cubicBezTo>
                  <a:pt x="8445" y="4362"/>
                  <a:pt x="8430" y="4358"/>
                  <a:pt x="8416" y="4358"/>
                </a:cubicBezTo>
                <a:cubicBezTo>
                  <a:pt x="8405" y="4358"/>
                  <a:pt x="8394" y="4360"/>
                  <a:pt x="8384" y="4365"/>
                </a:cubicBezTo>
                <a:cubicBezTo>
                  <a:pt x="8636" y="3997"/>
                  <a:pt x="8906" y="3639"/>
                  <a:pt x="9209" y="3302"/>
                </a:cubicBezTo>
                <a:cubicBezTo>
                  <a:pt x="9454" y="3028"/>
                  <a:pt x="9709" y="2773"/>
                  <a:pt x="9975" y="2533"/>
                </a:cubicBezTo>
                <a:close/>
                <a:moveTo>
                  <a:pt x="8330" y="4442"/>
                </a:moveTo>
                <a:lnTo>
                  <a:pt x="8330" y="4442"/>
                </a:lnTo>
                <a:cubicBezTo>
                  <a:pt x="8328" y="4460"/>
                  <a:pt x="8333" y="4478"/>
                  <a:pt x="8348" y="4495"/>
                </a:cubicBezTo>
                <a:cubicBezTo>
                  <a:pt x="8782" y="4992"/>
                  <a:pt x="9160" y="5499"/>
                  <a:pt x="9412" y="6115"/>
                </a:cubicBezTo>
                <a:cubicBezTo>
                  <a:pt x="9641" y="6671"/>
                  <a:pt x="9665" y="7216"/>
                  <a:pt x="9754" y="7786"/>
                </a:cubicBezTo>
                <a:cubicBezTo>
                  <a:pt x="9608" y="7980"/>
                  <a:pt x="9454" y="8165"/>
                  <a:pt x="9294" y="8342"/>
                </a:cubicBezTo>
                <a:cubicBezTo>
                  <a:pt x="9313" y="7154"/>
                  <a:pt x="8939" y="5745"/>
                  <a:pt x="8107" y="4946"/>
                </a:cubicBezTo>
                <a:cubicBezTo>
                  <a:pt x="8088" y="4929"/>
                  <a:pt x="8066" y="4923"/>
                  <a:pt x="8045" y="4923"/>
                </a:cubicBezTo>
                <a:cubicBezTo>
                  <a:pt x="8036" y="4923"/>
                  <a:pt x="8026" y="4924"/>
                  <a:pt x="8017" y="4927"/>
                </a:cubicBezTo>
                <a:cubicBezTo>
                  <a:pt x="8119" y="4763"/>
                  <a:pt x="8224" y="4601"/>
                  <a:pt x="8330" y="4442"/>
                </a:cubicBezTo>
                <a:close/>
                <a:moveTo>
                  <a:pt x="4654" y="7393"/>
                </a:moveTo>
                <a:cubicBezTo>
                  <a:pt x="5138" y="7393"/>
                  <a:pt x="5588" y="7461"/>
                  <a:pt x="6067" y="7687"/>
                </a:cubicBezTo>
                <a:cubicBezTo>
                  <a:pt x="5887" y="7974"/>
                  <a:pt x="5697" y="8255"/>
                  <a:pt x="5494" y="8522"/>
                </a:cubicBezTo>
                <a:cubicBezTo>
                  <a:pt x="5486" y="8519"/>
                  <a:pt x="5478" y="8512"/>
                  <a:pt x="5469" y="8509"/>
                </a:cubicBezTo>
                <a:cubicBezTo>
                  <a:pt x="5110" y="8359"/>
                  <a:pt x="4734" y="8293"/>
                  <a:pt x="4355" y="8293"/>
                </a:cubicBezTo>
                <a:cubicBezTo>
                  <a:pt x="4148" y="8293"/>
                  <a:pt x="3940" y="8313"/>
                  <a:pt x="3733" y="8348"/>
                </a:cubicBezTo>
                <a:cubicBezTo>
                  <a:pt x="3889" y="8047"/>
                  <a:pt x="4025" y="7732"/>
                  <a:pt x="4151" y="7412"/>
                </a:cubicBezTo>
                <a:cubicBezTo>
                  <a:pt x="4324" y="7400"/>
                  <a:pt x="4491" y="7393"/>
                  <a:pt x="4654" y="7393"/>
                </a:cubicBezTo>
                <a:close/>
                <a:moveTo>
                  <a:pt x="4223" y="8516"/>
                </a:moveTo>
                <a:cubicBezTo>
                  <a:pt x="4608" y="8516"/>
                  <a:pt x="4987" y="8579"/>
                  <a:pt x="5371" y="8682"/>
                </a:cubicBezTo>
                <a:cubicBezTo>
                  <a:pt x="5286" y="8790"/>
                  <a:pt x="5196" y="8895"/>
                  <a:pt x="5106" y="8996"/>
                </a:cubicBezTo>
                <a:cubicBezTo>
                  <a:pt x="4769" y="8865"/>
                  <a:pt x="4416" y="8805"/>
                  <a:pt x="4059" y="8805"/>
                </a:cubicBezTo>
                <a:cubicBezTo>
                  <a:pt x="3848" y="8805"/>
                  <a:pt x="3635" y="8826"/>
                  <a:pt x="3424" y="8866"/>
                </a:cubicBezTo>
                <a:cubicBezTo>
                  <a:pt x="3489" y="8772"/>
                  <a:pt x="3552" y="8672"/>
                  <a:pt x="3610" y="8571"/>
                </a:cubicBezTo>
                <a:cubicBezTo>
                  <a:pt x="3818" y="8533"/>
                  <a:pt x="4021" y="8516"/>
                  <a:pt x="4223" y="8516"/>
                </a:cubicBezTo>
                <a:close/>
                <a:moveTo>
                  <a:pt x="7962" y="5015"/>
                </a:moveTo>
                <a:cubicBezTo>
                  <a:pt x="7963" y="5023"/>
                  <a:pt x="7963" y="5031"/>
                  <a:pt x="7968" y="5040"/>
                </a:cubicBezTo>
                <a:cubicBezTo>
                  <a:pt x="8271" y="5650"/>
                  <a:pt x="8643" y="6187"/>
                  <a:pt x="8844" y="6851"/>
                </a:cubicBezTo>
                <a:cubicBezTo>
                  <a:pt x="9011" y="7406"/>
                  <a:pt x="9083" y="7970"/>
                  <a:pt x="9106" y="8543"/>
                </a:cubicBezTo>
                <a:cubicBezTo>
                  <a:pt x="9048" y="8609"/>
                  <a:pt x="8988" y="8669"/>
                  <a:pt x="8927" y="8731"/>
                </a:cubicBezTo>
                <a:cubicBezTo>
                  <a:pt x="8726" y="8934"/>
                  <a:pt x="8513" y="9126"/>
                  <a:pt x="8296" y="9314"/>
                </a:cubicBezTo>
                <a:cubicBezTo>
                  <a:pt x="8355" y="8301"/>
                  <a:pt x="7978" y="7324"/>
                  <a:pt x="7266" y="6583"/>
                </a:cubicBezTo>
                <a:cubicBezTo>
                  <a:pt x="7244" y="6560"/>
                  <a:pt x="7218" y="6550"/>
                  <a:pt x="7192" y="6550"/>
                </a:cubicBezTo>
                <a:cubicBezTo>
                  <a:pt x="7113" y="6550"/>
                  <a:pt x="7041" y="6643"/>
                  <a:pt x="7109" y="6720"/>
                </a:cubicBezTo>
                <a:cubicBezTo>
                  <a:pt x="7782" y="7489"/>
                  <a:pt x="8119" y="8448"/>
                  <a:pt x="8119" y="9460"/>
                </a:cubicBezTo>
                <a:cubicBezTo>
                  <a:pt x="7703" y="9798"/>
                  <a:pt x="7258" y="10108"/>
                  <a:pt x="6792" y="10376"/>
                </a:cubicBezTo>
                <a:cubicBezTo>
                  <a:pt x="7171" y="9430"/>
                  <a:pt x="7078" y="8334"/>
                  <a:pt x="6554" y="7457"/>
                </a:cubicBezTo>
                <a:cubicBezTo>
                  <a:pt x="7036" y="6648"/>
                  <a:pt x="7471" y="5814"/>
                  <a:pt x="7962" y="5015"/>
                </a:cubicBezTo>
                <a:close/>
                <a:moveTo>
                  <a:pt x="4077" y="8984"/>
                </a:moveTo>
                <a:cubicBezTo>
                  <a:pt x="4388" y="8984"/>
                  <a:pt x="4694" y="9029"/>
                  <a:pt x="5003" y="9108"/>
                </a:cubicBezTo>
                <a:cubicBezTo>
                  <a:pt x="4599" y="9540"/>
                  <a:pt x="4141" y="9910"/>
                  <a:pt x="3601" y="10171"/>
                </a:cubicBezTo>
                <a:cubicBezTo>
                  <a:pt x="3388" y="10273"/>
                  <a:pt x="3159" y="10358"/>
                  <a:pt x="2918" y="10415"/>
                </a:cubicBezTo>
                <a:cubicBezTo>
                  <a:pt x="2938" y="10399"/>
                  <a:pt x="2949" y="10376"/>
                  <a:pt x="2946" y="10345"/>
                </a:cubicBezTo>
                <a:cubicBezTo>
                  <a:pt x="2907" y="10075"/>
                  <a:pt x="2742" y="9854"/>
                  <a:pt x="2514" y="9731"/>
                </a:cubicBezTo>
                <a:cubicBezTo>
                  <a:pt x="2841" y="9545"/>
                  <a:pt x="3108" y="9289"/>
                  <a:pt x="3332" y="8993"/>
                </a:cubicBezTo>
                <a:cubicBezTo>
                  <a:pt x="3345" y="9027"/>
                  <a:pt x="3372" y="9052"/>
                  <a:pt x="3412" y="9052"/>
                </a:cubicBezTo>
                <a:cubicBezTo>
                  <a:pt x="3419" y="9052"/>
                  <a:pt x="3425" y="9052"/>
                  <a:pt x="3432" y="9050"/>
                </a:cubicBezTo>
                <a:cubicBezTo>
                  <a:pt x="3651" y="9005"/>
                  <a:pt x="3865" y="8984"/>
                  <a:pt x="4077" y="8984"/>
                </a:cubicBezTo>
                <a:close/>
                <a:moveTo>
                  <a:pt x="328" y="9168"/>
                </a:moveTo>
                <a:lnTo>
                  <a:pt x="328" y="9168"/>
                </a:lnTo>
                <a:cubicBezTo>
                  <a:pt x="423" y="9419"/>
                  <a:pt x="611" y="9633"/>
                  <a:pt x="861" y="9787"/>
                </a:cubicBezTo>
                <a:cubicBezTo>
                  <a:pt x="958" y="9846"/>
                  <a:pt x="1059" y="9892"/>
                  <a:pt x="1164" y="9923"/>
                </a:cubicBezTo>
                <a:cubicBezTo>
                  <a:pt x="1231" y="9988"/>
                  <a:pt x="1310" y="10050"/>
                  <a:pt x="1369" y="10122"/>
                </a:cubicBezTo>
                <a:cubicBezTo>
                  <a:pt x="1449" y="10214"/>
                  <a:pt x="1509" y="10315"/>
                  <a:pt x="1557" y="10427"/>
                </a:cubicBezTo>
                <a:cubicBezTo>
                  <a:pt x="1334" y="10368"/>
                  <a:pt x="1120" y="10276"/>
                  <a:pt x="923" y="10142"/>
                </a:cubicBezTo>
                <a:cubicBezTo>
                  <a:pt x="593" y="9919"/>
                  <a:pt x="331" y="9564"/>
                  <a:pt x="328" y="9168"/>
                </a:cubicBezTo>
                <a:close/>
                <a:moveTo>
                  <a:pt x="2306" y="9836"/>
                </a:moveTo>
                <a:cubicBezTo>
                  <a:pt x="2548" y="9913"/>
                  <a:pt x="2742" y="10124"/>
                  <a:pt x="2794" y="10376"/>
                </a:cubicBezTo>
                <a:cubicBezTo>
                  <a:pt x="2800" y="10409"/>
                  <a:pt x="2823" y="10425"/>
                  <a:pt x="2846" y="10430"/>
                </a:cubicBezTo>
                <a:cubicBezTo>
                  <a:pt x="2630" y="10478"/>
                  <a:pt x="2409" y="10505"/>
                  <a:pt x="2190" y="10505"/>
                </a:cubicBezTo>
                <a:cubicBezTo>
                  <a:pt x="2030" y="10505"/>
                  <a:pt x="1870" y="10491"/>
                  <a:pt x="1714" y="10461"/>
                </a:cubicBezTo>
                <a:lnTo>
                  <a:pt x="1714" y="10456"/>
                </a:lnTo>
                <a:cubicBezTo>
                  <a:pt x="1670" y="10309"/>
                  <a:pt x="1590" y="10129"/>
                  <a:pt x="1477" y="9983"/>
                </a:cubicBezTo>
                <a:lnTo>
                  <a:pt x="1477" y="9983"/>
                </a:lnTo>
                <a:cubicBezTo>
                  <a:pt x="1518" y="9987"/>
                  <a:pt x="1559" y="9988"/>
                  <a:pt x="1600" y="9988"/>
                </a:cubicBezTo>
                <a:cubicBezTo>
                  <a:pt x="1840" y="9988"/>
                  <a:pt x="2080" y="9932"/>
                  <a:pt x="2306" y="9836"/>
                </a:cubicBezTo>
                <a:close/>
                <a:moveTo>
                  <a:pt x="6430" y="7666"/>
                </a:moveTo>
                <a:cubicBezTo>
                  <a:pt x="6833" y="8538"/>
                  <a:pt x="6906" y="9458"/>
                  <a:pt x="6661" y="10402"/>
                </a:cubicBezTo>
                <a:cubicBezTo>
                  <a:pt x="6656" y="10420"/>
                  <a:pt x="6659" y="10435"/>
                  <a:pt x="6664" y="10448"/>
                </a:cubicBezTo>
                <a:cubicBezTo>
                  <a:pt x="6489" y="10543"/>
                  <a:pt x="6311" y="10638"/>
                  <a:pt x="6129" y="10721"/>
                </a:cubicBezTo>
                <a:cubicBezTo>
                  <a:pt x="6365" y="9954"/>
                  <a:pt x="6317" y="9126"/>
                  <a:pt x="5952" y="8396"/>
                </a:cubicBezTo>
                <a:cubicBezTo>
                  <a:pt x="6100" y="8185"/>
                  <a:pt x="6242" y="7972"/>
                  <a:pt x="6373" y="7759"/>
                </a:cubicBezTo>
                <a:cubicBezTo>
                  <a:pt x="6391" y="7728"/>
                  <a:pt x="6409" y="7699"/>
                  <a:pt x="6430" y="7666"/>
                </a:cubicBezTo>
                <a:close/>
                <a:moveTo>
                  <a:pt x="1040" y="10571"/>
                </a:moveTo>
                <a:lnTo>
                  <a:pt x="1040" y="10571"/>
                </a:lnTo>
                <a:cubicBezTo>
                  <a:pt x="1311" y="10685"/>
                  <a:pt x="1614" y="10754"/>
                  <a:pt x="1915" y="10783"/>
                </a:cubicBezTo>
                <a:cubicBezTo>
                  <a:pt x="1905" y="10792"/>
                  <a:pt x="1894" y="10801"/>
                  <a:pt x="1882" y="10810"/>
                </a:cubicBezTo>
                <a:cubicBezTo>
                  <a:pt x="1815" y="10867"/>
                  <a:pt x="1750" y="10927"/>
                  <a:pt x="1681" y="10988"/>
                </a:cubicBezTo>
                <a:cubicBezTo>
                  <a:pt x="1450" y="10870"/>
                  <a:pt x="1238" y="10731"/>
                  <a:pt x="1040" y="10571"/>
                </a:cubicBezTo>
                <a:close/>
                <a:moveTo>
                  <a:pt x="5811" y="8600"/>
                </a:moveTo>
                <a:cubicBezTo>
                  <a:pt x="6064" y="9338"/>
                  <a:pt x="6100" y="10081"/>
                  <a:pt x="5883" y="10834"/>
                </a:cubicBezTo>
                <a:cubicBezTo>
                  <a:pt x="5532" y="10981"/>
                  <a:pt x="5173" y="11106"/>
                  <a:pt x="4807" y="11201"/>
                </a:cubicBezTo>
                <a:cubicBezTo>
                  <a:pt x="4731" y="11220"/>
                  <a:pt x="4655" y="11237"/>
                  <a:pt x="4578" y="11255"/>
                </a:cubicBezTo>
                <a:cubicBezTo>
                  <a:pt x="4774" y="10810"/>
                  <a:pt x="4869" y="10302"/>
                  <a:pt x="4758" y="9829"/>
                </a:cubicBezTo>
                <a:cubicBezTo>
                  <a:pt x="4754" y="9811"/>
                  <a:pt x="4745" y="9798"/>
                  <a:pt x="4731" y="9790"/>
                </a:cubicBezTo>
                <a:cubicBezTo>
                  <a:pt x="5134" y="9443"/>
                  <a:pt x="5492" y="9032"/>
                  <a:pt x="5811" y="8600"/>
                </a:cubicBezTo>
                <a:close/>
                <a:moveTo>
                  <a:pt x="3519" y="10551"/>
                </a:moveTo>
                <a:cubicBezTo>
                  <a:pt x="3489" y="10693"/>
                  <a:pt x="3468" y="10836"/>
                  <a:pt x="3406" y="10973"/>
                </a:cubicBezTo>
                <a:cubicBezTo>
                  <a:pt x="3337" y="11124"/>
                  <a:pt x="3236" y="11258"/>
                  <a:pt x="3118" y="11373"/>
                </a:cubicBezTo>
                <a:cubicBezTo>
                  <a:pt x="2797" y="11348"/>
                  <a:pt x="2478" y="11291"/>
                  <a:pt x="2169" y="11189"/>
                </a:cubicBezTo>
                <a:cubicBezTo>
                  <a:pt x="2061" y="11155"/>
                  <a:pt x="1956" y="11114"/>
                  <a:pt x="1853" y="11070"/>
                </a:cubicBezTo>
                <a:cubicBezTo>
                  <a:pt x="1899" y="11031"/>
                  <a:pt x="1940" y="10990"/>
                  <a:pt x="1979" y="10959"/>
                </a:cubicBezTo>
                <a:cubicBezTo>
                  <a:pt x="2041" y="10908"/>
                  <a:pt x="2112" y="10857"/>
                  <a:pt x="2177" y="10801"/>
                </a:cubicBezTo>
                <a:cubicBezTo>
                  <a:pt x="2208" y="10802"/>
                  <a:pt x="2240" y="10803"/>
                  <a:pt x="2271" y="10803"/>
                </a:cubicBezTo>
                <a:cubicBezTo>
                  <a:pt x="2549" y="10803"/>
                  <a:pt x="2817" y="10770"/>
                  <a:pt x="3048" y="10711"/>
                </a:cubicBezTo>
                <a:cubicBezTo>
                  <a:pt x="3211" y="10669"/>
                  <a:pt x="3367" y="10615"/>
                  <a:pt x="3519" y="10551"/>
                </a:cubicBezTo>
                <a:close/>
                <a:moveTo>
                  <a:pt x="4633" y="9872"/>
                </a:moveTo>
                <a:lnTo>
                  <a:pt x="4633" y="9872"/>
                </a:lnTo>
                <a:cubicBezTo>
                  <a:pt x="4571" y="10366"/>
                  <a:pt x="4519" y="10829"/>
                  <a:pt x="4371" y="11299"/>
                </a:cubicBezTo>
                <a:cubicBezTo>
                  <a:pt x="4067" y="11352"/>
                  <a:pt x="3756" y="11384"/>
                  <a:pt x="3447" y="11384"/>
                </a:cubicBezTo>
                <a:cubicBezTo>
                  <a:pt x="3412" y="11384"/>
                  <a:pt x="3377" y="11383"/>
                  <a:pt x="3342" y="11382"/>
                </a:cubicBezTo>
                <a:cubicBezTo>
                  <a:pt x="3584" y="11140"/>
                  <a:pt x="3758" y="10793"/>
                  <a:pt x="3694" y="10474"/>
                </a:cubicBezTo>
                <a:cubicBezTo>
                  <a:pt x="4033" y="10317"/>
                  <a:pt x="4345" y="10109"/>
                  <a:pt x="4633" y="9872"/>
                </a:cubicBezTo>
                <a:close/>
                <a:moveTo>
                  <a:pt x="13712" y="1"/>
                </a:moveTo>
                <a:cubicBezTo>
                  <a:pt x="13705" y="1"/>
                  <a:pt x="13697" y="2"/>
                  <a:pt x="13689" y="4"/>
                </a:cubicBezTo>
                <a:cubicBezTo>
                  <a:pt x="13346" y="103"/>
                  <a:pt x="13009" y="230"/>
                  <a:pt x="12678" y="379"/>
                </a:cubicBezTo>
                <a:cubicBezTo>
                  <a:pt x="12658" y="364"/>
                  <a:pt x="12635" y="355"/>
                  <a:pt x="12608" y="351"/>
                </a:cubicBezTo>
                <a:cubicBezTo>
                  <a:pt x="12316" y="313"/>
                  <a:pt x="12028" y="294"/>
                  <a:pt x="11742" y="294"/>
                </a:cubicBezTo>
                <a:cubicBezTo>
                  <a:pt x="9264" y="294"/>
                  <a:pt x="7031" y="1701"/>
                  <a:pt x="5630" y="3742"/>
                </a:cubicBezTo>
                <a:cubicBezTo>
                  <a:pt x="4844" y="4886"/>
                  <a:pt x="4286" y="6161"/>
                  <a:pt x="3771" y="7442"/>
                </a:cubicBezTo>
                <a:cubicBezTo>
                  <a:pt x="3462" y="8209"/>
                  <a:pt x="3113" y="9067"/>
                  <a:pt x="2347" y="9482"/>
                </a:cubicBezTo>
                <a:cubicBezTo>
                  <a:pt x="2126" y="9602"/>
                  <a:pt x="1879" y="9660"/>
                  <a:pt x="1638" y="9660"/>
                </a:cubicBezTo>
                <a:cubicBezTo>
                  <a:pt x="1069" y="9660"/>
                  <a:pt x="534" y="9335"/>
                  <a:pt x="454" y="8718"/>
                </a:cubicBezTo>
                <a:cubicBezTo>
                  <a:pt x="586" y="8512"/>
                  <a:pt x="813" y="8398"/>
                  <a:pt x="1034" y="8398"/>
                </a:cubicBezTo>
                <a:cubicBezTo>
                  <a:pt x="1263" y="8398"/>
                  <a:pt x="1485" y="8521"/>
                  <a:pt x="1588" y="8792"/>
                </a:cubicBezTo>
                <a:cubicBezTo>
                  <a:pt x="1605" y="8837"/>
                  <a:pt x="1644" y="8856"/>
                  <a:pt x="1685" y="8856"/>
                </a:cubicBezTo>
                <a:cubicBezTo>
                  <a:pt x="1756" y="8856"/>
                  <a:pt x="1832" y="8799"/>
                  <a:pt x="1809" y="8717"/>
                </a:cubicBezTo>
                <a:cubicBezTo>
                  <a:pt x="1699" y="8336"/>
                  <a:pt x="1354" y="8082"/>
                  <a:pt x="967" y="8082"/>
                </a:cubicBezTo>
                <a:cubicBezTo>
                  <a:pt x="903" y="8082"/>
                  <a:pt x="838" y="8089"/>
                  <a:pt x="773" y="8103"/>
                </a:cubicBezTo>
                <a:cubicBezTo>
                  <a:pt x="264" y="8216"/>
                  <a:pt x="1" y="8749"/>
                  <a:pt x="23" y="9237"/>
                </a:cubicBezTo>
                <a:cubicBezTo>
                  <a:pt x="30" y="9404"/>
                  <a:pt x="64" y="9556"/>
                  <a:pt x="117" y="9695"/>
                </a:cubicBezTo>
                <a:cubicBezTo>
                  <a:pt x="91" y="9716"/>
                  <a:pt x="74" y="9756"/>
                  <a:pt x="91" y="9795"/>
                </a:cubicBezTo>
                <a:cubicBezTo>
                  <a:pt x="519" y="10860"/>
                  <a:pt x="1737" y="11467"/>
                  <a:pt x="2822" y="11621"/>
                </a:cubicBezTo>
                <a:cubicBezTo>
                  <a:pt x="3035" y="11652"/>
                  <a:pt x="3250" y="11666"/>
                  <a:pt x="3464" y="11666"/>
                </a:cubicBezTo>
                <a:cubicBezTo>
                  <a:pt x="3746" y="11666"/>
                  <a:pt x="4027" y="11641"/>
                  <a:pt x="4306" y="11597"/>
                </a:cubicBezTo>
                <a:cubicBezTo>
                  <a:pt x="4320" y="11613"/>
                  <a:pt x="4340" y="11623"/>
                  <a:pt x="4361" y="11623"/>
                </a:cubicBezTo>
                <a:cubicBezTo>
                  <a:pt x="4380" y="11623"/>
                  <a:pt x="4399" y="11614"/>
                  <a:pt x="4411" y="11593"/>
                </a:cubicBezTo>
                <a:cubicBezTo>
                  <a:pt x="4412" y="11589"/>
                  <a:pt x="4417" y="11582"/>
                  <a:pt x="4419" y="11579"/>
                </a:cubicBezTo>
                <a:cubicBezTo>
                  <a:pt x="5280" y="11425"/>
                  <a:pt x="6119" y="11083"/>
                  <a:pt x="6872" y="10666"/>
                </a:cubicBezTo>
                <a:cubicBezTo>
                  <a:pt x="7716" y="10199"/>
                  <a:pt x="8487" y="9607"/>
                  <a:pt x="9168" y="8923"/>
                </a:cubicBezTo>
                <a:cubicBezTo>
                  <a:pt x="9177" y="8926"/>
                  <a:pt x="9186" y="8928"/>
                  <a:pt x="9196" y="8928"/>
                </a:cubicBezTo>
                <a:cubicBezTo>
                  <a:pt x="9228" y="8928"/>
                  <a:pt x="9259" y="8908"/>
                  <a:pt x="9264" y="8864"/>
                </a:cubicBezTo>
                <a:cubicBezTo>
                  <a:pt x="9266" y="8849"/>
                  <a:pt x="9266" y="8833"/>
                  <a:pt x="9269" y="8820"/>
                </a:cubicBezTo>
                <a:cubicBezTo>
                  <a:pt x="9858" y="8208"/>
                  <a:pt x="10375" y="7527"/>
                  <a:pt x="10803" y="6792"/>
                </a:cubicBezTo>
                <a:cubicBezTo>
                  <a:pt x="10805" y="6792"/>
                  <a:pt x="10808" y="6793"/>
                  <a:pt x="10810" y="6793"/>
                </a:cubicBezTo>
                <a:cubicBezTo>
                  <a:pt x="10846" y="6793"/>
                  <a:pt x="10878" y="6771"/>
                  <a:pt x="10881" y="6722"/>
                </a:cubicBezTo>
                <a:lnTo>
                  <a:pt x="10881" y="6656"/>
                </a:lnTo>
                <a:cubicBezTo>
                  <a:pt x="11148" y="6180"/>
                  <a:pt x="11380" y="5683"/>
                  <a:pt x="11570" y="5172"/>
                </a:cubicBezTo>
                <a:cubicBezTo>
                  <a:pt x="11811" y="4521"/>
                  <a:pt x="11974" y="3850"/>
                  <a:pt x="12084" y="3166"/>
                </a:cubicBezTo>
                <a:cubicBezTo>
                  <a:pt x="12223" y="2284"/>
                  <a:pt x="12313" y="1387"/>
                  <a:pt x="12850" y="643"/>
                </a:cubicBezTo>
                <a:cubicBezTo>
                  <a:pt x="12861" y="629"/>
                  <a:pt x="12866" y="615"/>
                  <a:pt x="12871" y="602"/>
                </a:cubicBezTo>
                <a:cubicBezTo>
                  <a:pt x="13159" y="454"/>
                  <a:pt x="13452" y="312"/>
                  <a:pt x="13750" y="171"/>
                </a:cubicBezTo>
                <a:cubicBezTo>
                  <a:pt x="13828" y="134"/>
                  <a:pt x="13794" y="1"/>
                  <a:pt x="137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4"/>
          <p:cNvSpPr txBox="1">
            <a:spLocks noGrp="1"/>
          </p:cNvSpPr>
          <p:nvPr>
            <p:ph type="title" idx="5"/>
          </p:nvPr>
        </p:nvSpPr>
        <p:spPr>
          <a:xfrm>
            <a:off x="301550" y="1147137"/>
            <a:ext cx="29109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.</a:t>
            </a:r>
            <a:r>
              <a:rPr lang="fr-FR" dirty="0" err="1"/>
              <a:t>map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776" name="Google Shape;776;p44"/>
          <p:cNvSpPr txBox="1">
            <a:spLocks noGrp="1"/>
          </p:cNvSpPr>
          <p:nvPr>
            <p:ph type="title" idx="6"/>
          </p:nvPr>
        </p:nvSpPr>
        <p:spPr>
          <a:xfrm>
            <a:off x="3463550" y="1147113"/>
            <a:ext cx="29109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.</a:t>
            </a:r>
            <a:r>
              <a:rPr lang="fr-FR" dirty="0" err="1"/>
              <a:t>filter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777" name="Google Shape;777;p44"/>
          <p:cNvSpPr txBox="1">
            <a:spLocks noGrp="1"/>
          </p:cNvSpPr>
          <p:nvPr>
            <p:ph type="subTitle" idx="1"/>
          </p:nvPr>
        </p:nvSpPr>
        <p:spPr>
          <a:xfrm>
            <a:off x="3795100" y="2936025"/>
            <a:ext cx="2468252" cy="1367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filter() method creates a new array filled with elements that pass a test provided by a function.</a:t>
            </a:r>
            <a:endParaRPr dirty="0"/>
          </a:p>
        </p:txBody>
      </p:sp>
      <p:sp>
        <p:nvSpPr>
          <p:cNvPr id="778" name="Google Shape;778;p44"/>
          <p:cNvSpPr txBox="1">
            <a:spLocks noGrp="1"/>
          </p:cNvSpPr>
          <p:nvPr>
            <p:ph type="title" idx="7"/>
          </p:nvPr>
        </p:nvSpPr>
        <p:spPr>
          <a:xfrm>
            <a:off x="6557371" y="1147100"/>
            <a:ext cx="21783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.</a:t>
            </a:r>
            <a:r>
              <a:rPr lang="fr-FR" dirty="0" err="1"/>
              <a:t>reduce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786" name="Google Shape;786;p44"/>
          <p:cNvSpPr txBox="1">
            <a:spLocks noGrp="1"/>
          </p:cNvSpPr>
          <p:nvPr>
            <p:ph type="subTitle" idx="15"/>
          </p:nvPr>
        </p:nvSpPr>
        <p:spPr>
          <a:xfrm>
            <a:off x="633350" y="2936024"/>
            <a:ext cx="2247300" cy="1648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The map() method</a:t>
            </a:r>
          </a:p>
          <a:p>
            <a:pPr algn="l"/>
            <a:r>
              <a:rPr lang="en-US" dirty="0"/>
              <a:t>creates a new array and</a:t>
            </a:r>
          </a:p>
          <a:p>
            <a:pPr algn="l"/>
            <a:r>
              <a:rPr lang="en-US" dirty="0"/>
              <a:t>execute the same</a:t>
            </a:r>
          </a:p>
          <a:p>
            <a:pPr algn="l"/>
            <a:r>
              <a:rPr lang="en-US" dirty="0"/>
              <a:t>instructions on every</a:t>
            </a:r>
          </a:p>
          <a:p>
            <a:pPr algn="l"/>
            <a:r>
              <a:rPr lang="en-US" dirty="0"/>
              <a:t>element.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1" name="Google Shape;791;p44"/>
          <p:cNvSpPr/>
          <p:nvPr/>
        </p:nvSpPr>
        <p:spPr>
          <a:xfrm>
            <a:off x="1398800" y="2095100"/>
            <a:ext cx="716400" cy="35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4"/>
          <p:cNvSpPr/>
          <p:nvPr/>
        </p:nvSpPr>
        <p:spPr>
          <a:xfrm>
            <a:off x="4560550" y="2095100"/>
            <a:ext cx="716400" cy="35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4"/>
          <p:cNvSpPr txBox="1">
            <a:spLocks noGrp="1"/>
          </p:cNvSpPr>
          <p:nvPr>
            <p:ph type="title" idx="4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dirty="0"/>
          </a:p>
        </p:txBody>
      </p:sp>
      <p:sp>
        <p:nvSpPr>
          <p:cNvPr id="41" name="Google Shape;800;p44">
            <a:extLst>
              <a:ext uri="{FF2B5EF4-FFF2-40B4-BE49-F238E27FC236}">
                <a16:creationId xmlns:a16="http://schemas.microsoft.com/office/drawing/2014/main" id="{86AF0602-A0C3-4E26-87B8-D45BA06360C4}"/>
              </a:ext>
            </a:extLst>
          </p:cNvPr>
          <p:cNvSpPr/>
          <p:nvPr/>
        </p:nvSpPr>
        <p:spPr>
          <a:xfrm>
            <a:off x="7288321" y="2027226"/>
            <a:ext cx="716400" cy="35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77;p44">
            <a:extLst>
              <a:ext uri="{FF2B5EF4-FFF2-40B4-BE49-F238E27FC236}">
                <a16:creationId xmlns:a16="http://schemas.microsoft.com/office/drawing/2014/main" id="{226AF2AB-589E-44D1-9482-EB3715D6CC1F}"/>
              </a:ext>
            </a:extLst>
          </p:cNvPr>
          <p:cNvSpPr txBox="1">
            <a:spLocks/>
          </p:cNvSpPr>
          <p:nvPr/>
        </p:nvSpPr>
        <p:spPr>
          <a:xfrm>
            <a:off x="6709495" y="2571750"/>
            <a:ext cx="2031109" cy="136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dirty="0"/>
              <a:t>The reduce() method executes the provided function for each value of an array from left-to-right. The return value of a function is stored in an accumulator.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512C964-5675-4F62-AA3B-9D06CD7AE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</a:t>
            </a:r>
            <a:r>
              <a:rPr lang="fr-FR" dirty="0" err="1"/>
              <a:t>forEach</a:t>
            </a:r>
            <a:r>
              <a:rPr lang="fr-FR" dirty="0"/>
              <a:t>()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1E080B2C-F600-4BCB-B517-E1BAAF0CE29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214950" y="2206104"/>
            <a:ext cx="2982000" cy="2460566"/>
          </a:xfrm>
        </p:spPr>
        <p:txBody>
          <a:bodyPr/>
          <a:lstStyle/>
          <a:p>
            <a:pPr algn="l"/>
            <a:r>
              <a:rPr lang="en-US" sz="1600" dirty="0"/>
              <a:t>To find an element in an</a:t>
            </a:r>
          </a:p>
          <a:p>
            <a:pPr algn="l"/>
            <a:r>
              <a:rPr lang="en-US" sz="1600" dirty="0"/>
              <a:t>array, we would consider a</a:t>
            </a:r>
          </a:p>
          <a:p>
            <a:pPr algn="l"/>
            <a:r>
              <a:rPr lang="en-US" sz="1600" dirty="0"/>
              <a:t>for loop or a while loop to do</a:t>
            </a:r>
          </a:p>
          <a:p>
            <a:pPr algn="l"/>
            <a:r>
              <a:rPr lang="en-US" sz="1600" dirty="0"/>
              <a:t>so.</a:t>
            </a:r>
          </a:p>
          <a:p>
            <a:pPr algn="l"/>
            <a:r>
              <a:rPr lang="en-US" sz="1600" dirty="0"/>
              <a:t>The </a:t>
            </a:r>
            <a:r>
              <a:rPr lang="en-US" sz="1600" b="1" dirty="0"/>
              <a:t>find() </a:t>
            </a:r>
            <a:r>
              <a:rPr lang="en-US" sz="1600" dirty="0"/>
              <a:t>method will</a:t>
            </a:r>
          </a:p>
          <a:p>
            <a:pPr algn="l"/>
            <a:r>
              <a:rPr lang="en-US" sz="1600" dirty="0"/>
              <a:t>return the value of the first</a:t>
            </a:r>
          </a:p>
          <a:p>
            <a:pPr algn="l"/>
            <a:r>
              <a:rPr lang="en-US" sz="1600" dirty="0"/>
              <a:t>element that satisfies the</a:t>
            </a:r>
          </a:p>
          <a:p>
            <a:pPr algn="l"/>
            <a:r>
              <a:rPr lang="en-US" sz="1600" dirty="0"/>
              <a:t>search criteria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0AF3053-4D46-4DF8-81E7-7DADF70F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A3A8238-BBC4-4AE3-B078-7C9C94E24D5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21D890B-B614-43DC-9111-917C2BB53AF4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94337257-CE3D-4355-AA87-007913FB96B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fr-FR" dirty="0"/>
              <a:t>.</a:t>
            </a:r>
            <a:r>
              <a:rPr lang="fr-FR" dirty="0" err="1"/>
              <a:t>find</a:t>
            </a:r>
            <a:r>
              <a:rPr lang="fr-FR" dirty="0"/>
              <a:t>()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CA728AB5-E3A7-4BBD-B0AB-89C89E3FC8A1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fr-FR" dirty="0"/>
              <a:t>Arrow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14" name="Sous-titre 3">
            <a:extLst>
              <a:ext uri="{FF2B5EF4-FFF2-40B4-BE49-F238E27FC236}">
                <a16:creationId xmlns:a16="http://schemas.microsoft.com/office/drawing/2014/main" id="{BE74DA38-95FC-4621-A189-933323A5B068}"/>
              </a:ext>
            </a:extLst>
          </p:cNvPr>
          <p:cNvSpPr txBox="1">
            <a:spLocks/>
          </p:cNvSpPr>
          <p:nvPr/>
        </p:nvSpPr>
        <p:spPr>
          <a:xfrm>
            <a:off x="884900" y="2235394"/>
            <a:ext cx="2982000" cy="246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dirty="0"/>
              <a:t>Suppose we want to perform an</a:t>
            </a:r>
          </a:p>
          <a:p>
            <a:pPr algn="l"/>
            <a:r>
              <a:rPr lang="en-US" dirty="0"/>
              <a:t>action on every element on a</a:t>
            </a:r>
          </a:p>
          <a:p>
            <a:pPr algn="l"/>
            <a:r>
              <a:rPr lang="en-US" dirty="0"/>
              <a:t>given array. The </a:t>
            </a:r>
            <a:r>
              <a:rPr lang="en-US" b="1" dirty="0" err="1"/>
              <a:t>forEach</a:t>
            </a:r>
            <a:r>
              <a:rPr lang="en-US" dirty="0"/>
              <a:t> method</a:t>
            </a:r>
          </a:p>
          <a:p>
            <a:pPr algn="l"/>
            <a:r>
              <a:rPr lang="en-US" dirty="0"/>
              <a:t>is our way for using predefined</a:t>
            </a:r>
          </a:p>
          <a:p>
            <a:pPr algn="l"/>
            <a:r>
              <a:rPr lang="en-US" dirty="0"/>
              <a:t>methods.</a:t>
            </a:r>
          </a:p>
          <a:p>
            <a:pPr algn="l"/>
            <a:r>
              <a:rPr lang="en-US" dirty="0"/>
              <a:t>The .</a:t>
            </a:r>
            <a:r>
              <a:rPr lang="en-US" b="1" dirty="0" err="1"/>
              <a:t>forEach</a:t>
            </a:r>
            <a:r>
              <a:rPr lang="en-US" b="1" dirty="0"/>
              <a:t>() </a:t>
            </a:r>
            <a:r>
              <a:rPr lang="en-US" dirty="0"/>
              <a:t>method will</a:t>
            </a:r>
          </a:p>
          <a:p>
            <a:pPr algn="l"/>
            <a:r>
              <a:rPr lang="en-US" dirty="0"/>
              <a:t>browse the array and execute</a:t>
            </a:r>
          </a:p>
          <a:p>
            <a:pPr algn="l"/>
            <a:r>
              <a:rPr lang="en-US" dirty="0"/>
              <a:t>the same instructions on every</a:t>
            </a:r>
          </a:p>
          <a:p>
            <a:pPr algn="l"/>
            <a:r>
              <a:rPr lang="en-US" dirty="0"/>
              <a:t>element in the same array</a:t>
            </a:r>
          </a:p>
        </p:txBody>
      </p:sp>
    </p:spTree>
    <p:extLst>
      <p:ext uri="{BB962C8B-B14F-4D97-AF65-F5344CB8AC3E}">
        <p14:creationId xmlns:p14="http://schemas.microsoft.com/office/powerpoint/2010/main" val="310269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64173-4C6D-4918-AD73-CC4E274D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Session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173ECF-03B8-4803-BDE7-50CA340FA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67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title"/>
          </p:nvPr>
        </p:nvSpPr>
        <p:spPr>
          <a:xfrm>
            <a:off x="1588886" y="1363720"/>
            <a:ext cx="6323721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 MODULE</a:t>
            </a:r>
            <a:r>
              <a:rPr lang="en" dirty="0">
                <a:solidFill>
                  <a:schemeClr val="accent3"/>
                </a:solidFill>
              </a:rPr>
              <a:t>#4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44" name="Google Shape;444;p36"/>
          <p:cNvSpPr txBox="1">
            <a:spLocks noGrp="1"/>
          </p:cNvSpPr>
          <p:nvPr>
            <p:ph type="subTitle" idx="1"/>
          </p:nvPr>
        </p:nvSpPr>
        <p:spPr>
          <a:xfrm>
            <a:off x="2272064" y="3274047"/>
            <a:ext cx="4599872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modularity</a:t>
            </a:r>
            <a:r>
              <a:rPr lang="fr-FR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97635-A766-4DE9-AF81-C6CE9BD3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DF6D4D8-108B-46B0-B191-7DC9577DBAD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970F040-8CE7-4C68-B6DF-3E13B565EDC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FCCB700-55C1-4302-A33C-916C72042BB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fr-FR" dirty="0"/>
              <a:t>JS MODULE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119F551-EA2E-4A11-8AAA-98528E2ADD42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fr-FR" dirty="0"/>
              <a:t>export/import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68D16051-A9DE-4B98-B201-A37C9A135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550" y="2401374"/>
            <a:ext cx="2910900" cy="2024487"/>
          </a:xfrm>
        </p:spPr>
        <p:txBody>
          <a:bodyPr/>
          <a:lstStyle/>
          <a:p>
            <a:pPr algn="l"/>
            <a:r>
              <a:rPr lang="en-US" dirty="0"/>
              <a:t>A module in JavaScript is just a</a:t>
            </a:r>
          </a:p>
          <a:p>
            <a:pPr algn="l"/>
            <a:r>
              <a:rPr lang="en-US" dirty="0"/>
              <a:t>file containing related code.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JavaScript, we use the import</a:t>
            </a:r>
          </a:p>
          <a:p>
            <a:pPr algn="l"/>
            <a:r>
              <a:rPr lang="en-US" dirty="0"/>
              <a:t>and export keywords to share</a:t>
            </a:r>
          </a:p>
          <a:p>
            <a:pPr algn="l"/>
            <a:r>
              <a:rPr lang="en-US" dirty="0"/>
              <a:t>and receive functionalities</a:t>
            </a:r>
          </a:p>
          <a:p>
            <a:pPr algn="l"/>
            <a:r>
              <a:rPr lang="en-US" dirty="0"/>
              <a:t>respectively across different</a:t>
            </a:r>
          </a:p>
          <a:p>
            <a:pPr algn="l"/>
            <a:r>
              <a:rPr lang="en-US" dirty="0"/>
              <a:t>modules.</a:t>
            </a:r>
          </a:p>
        </p:txBody>
      </p:sp>
    </p:spTree>
    <p:extLst>
      <p:ext uri="{BB962C8B-B14F-4D97-AF65-F5344CB8AC3E}">
        <p14:creationId xmlns:p14="http://schemas.microsoft.com/office/powerpoint/2010/main" val="282627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1645920" y="1412488"/>
            <a:ext cx="6059424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{…a} {}=a </a:t>
            </a:r>
            <a:r>
              <a:rPr lang="en" dirty="0">
                <a:solidFill>
                  <a:schemeClr val="accent4"/>
                </a:solidFill>
              </a:rPr>
              <a:t>#4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Spread </a:t>
            </a:r>
            <a:r>
              <a:rPr lang="fr-FR" dirty="0" err="1"/>
              <a:t>Operator</a:t>
            </a:r>
            <a:r>
              <a:rPr lang="fr-FR" dirty="0"/>
              <a:t>? </a:t>
            </a:r>
            <a:r>
              <a:rPr lang="fr-FR" dirty="0" err="1"/>
              <a:t>Destructuring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5859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C6DC7-E13F-4909-B343-62112009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C6F655-5268-43C8-9FC6-3558217AE05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9C26A7-F55F-43FB-8EF2-D1FC9A5DF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1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5341DF8-C538-4CB2-B2BB-A7A44283FADC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F03D7CE-D605-46A5-9944-0B1ED93AF5D1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0D5CF42D-03B3-47A2-BAF6-6D63B2EA6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var , let , </a:t>
            </a:r>
            <a:r>
              <a:rPr lang="fr-FR" dirty="0" err="1"/>
              <a:t>const</a:t>
            </a:r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BACEE1-DA0D-4265-80EF-0E8CA86FC39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540707" y="1755312"/>
            <a:ext cx="2062586" cy="896325"/>
          </a:xfrm>
        </p:spPr>
        <p:txBody>
          <a:bodyPr/>
          <a:lstStyle/>
          <a:p>
            <a:r>
              <a:rPr lang="fr-FR" dirty="0"/>
              <a:t>Template </a:t>
            </a:r>
            <a:r>
              <a:rPr lang="fr-FR" dirty="0" err="1"/>
              <a:t>Literals</a:t>
            </a:r>
            <a:br>
              <a:rPr lang="fr-FR" dirty="0"/>
            </a:br>
            <a:r>
              <a:rPr lang="fr-FR" dirty="0" err="1"/>
              <a:t>Ternary</a:t>
            </a:r>
            <a:r>
              <a:rPr lang="fr-FR" dirty="0"/>
              <a:t> </a:t>
            </a:r>
            <a:r>
              <a:rPr lang="fr-FR" dirty="0" err="1"/>
              <a:t>Operator</a:t>
            </a:r>
            <a:endParaRPr lang="fr-FR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F54ADCCC-CA9A-4F63-B771-8641260F62FA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fr-FR" dirty="0"/>
              <a:t>Arrow-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DD99E615-D1D5-4A09-870C-17910B2EB821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fr-FR" dirty="0"/>
              <a:t>()=&gt;{}</a:t>
            </a:r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DEC02E4A-271D-4D75-A458-DEF8E23F19AC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A3FFBEEA-96E6-4CFB-93E8-9678DA34236F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fr-FR" dirty="0"/>
              <a:t>.</a:t>
            </a:r>
            <a:r>
              <a:rPr lang="fr-FR" dirty="0" err="1"/>
              <a:t>map</a:t>
            </a:r>
            <a:r>
              <a:rPr lang="fr-FR" dirty="0"/>
              <a:t>() .</a:t>
            </a:r>
            <a:r>
              <a:rPr lang="fr-FR" dirty="0" err="1"/>
              <a:t>filter</a:t>
            </a:r>
            <a:r>
              <a:rPr lang="fr-FR" dirty="0"/>
              <a:t>() 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B530E616-ECC2-44DB-ACE7-BBDFFA72A753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fr-FR" dirty="0"/>
              <a:t>JS</a:t>
            </a:r>
            <a:br>
              <a:rPr lang="fr-FR" dirty="0"/>
            </a:br>
            <a:r>
              <a:rPr lang="fr-FR" dirty="0"/>
              <a:t>MODULE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55754398-F42E-4494-B77B-ED1C90FDEC60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r>
              <a:rPr lang="fr-FR" dirty="0" err="1"/>
              <a:t>Destructruring</a:t>
            </a:r>
            <a:br>
              <a:rPr lang="fr-FR" dirty="0"/>
            </a:br>
            <a:r>
              <a:rPr lang="fr-FR" dirty="0" err="1"/>
              <a:t>Spreading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3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</a:t>
            </a:r>
            <a:r>
              <a:rPr lang="en" dirty="0">
                <a:solidFill>
                  <a:schemeClr val="accent3"/>
                </a:solidFill>
              </a:rPr>
              <a:t>#1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44" name="Google Shape;444;p36"/>
          <p:cNvSpPr txBox="1">
            <a:spLocks noGrp="1"/>
          </p:cNvSpPr>
          <p:nvPr>
            <p:ph type="subTitle" idx="1"/>
          </p:nvPr>
        </p:nvSpPr>
        <p:spPr>
          <a:xfrm>
            <a:off x="2272064" y="3274047"/>
            <a:ext cx="4599872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differents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declare</a:t>
            </a:r>
            <a:r>
              <a:rPr lang="fr-FR" dirty="0"/>
              <a:t> a variable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>
            <a:spLocks noGrp="1"/>
          </p:cNvSpPr>
          <p:nvPr>
            <p:ph type="title" idx="2"/>
          </p:nvPr>
        </p:nvSpPr>
        <p:spPr>
          <a:xfrm>
            <a:off x="5833733" y="1146720"/>
            <a:ext cx="2910900" cy="6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let var </a:t>
            </a:r>
            <a:r>
              <a:rPr lang="fr-FR" dirty="0" err="1"/>
              <a:t>const</a:t>
            </a:r>
            <a:endParaRPr dirty="0"/>
          </a:p>
        </p:txBody>
      </p:sp>
      <p:sp>
        <p:nvSpPr>
          <p:cNvPr id="451" name="Google Shape;451;p37"/>
          <p:cNvSpPr txBox="1">
            <a:spLocks noGrp="1"/>
          </p:cNvSpPr>
          <p:nvPr>
            <p:ph type="subTitle" idx="1"/>
          </p:nvPr>
        </p:nvSpPr>
        <p:spPr>
          <a:xfrm>
            <a:off x="6082847" y="1733307"/>
            <a:ext cx="2245250" cy="10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1700" dirty="0">
                <a:latin typeface="Pathway Gothic One"/>
                <a:cs typeface="Arial"/>
                <a:sym typeface="Arial"/>
              </a:rPr>
              <a:t>The let keyword </a:t>
            </a:r>
            <a:r>
              <a:rPr lang="fr-FR" altLang="fr-FR" sz="1700" dirty="0" err="1">
                <a:latin typeface="Pathway Gothic One"/>
                <a:cs typeface="Arial"/>
                <a:sym typeface="Arial"/>
              </a:rPr>
              <a:t>declares</a:t>
            </a:r>
            <a:r>
              <a:rPr lang="fr-FR" altLang="fr-FR" sz="1700" dirty="0">
                <a:latin typeface="Pathway Gothic One"/>
                <a:cs typeface="Arial"/>
                <a:sym typeface="Arial"/>
              </a:rPr>
              <a:t> a  block-</a:t>
            </a:r>
            <a:r>
              <a:rPr lang="fr-FR" altLang="fr-FR" sz="1700" dirty="0" err="1">
                <a:latin typeface="Pathway Gothic One"/>
                <a:cs typeface="Arial"/>
                <a:sym typeface="Arial"/>
              </a:rPr>
              <a:t>scoped</a:t>
            </a:r>
            <a:r>
              <a:rPr lang="fr-FR" altLang="fr-FR" sz="1700" dirty="0">
                <a:latin typeface="Pathway Gothic One"/>
                <a:cs typeface="Arial"/>
                <a:sym typeface="Arial"/>
              </a:rPr>
              <a:t> local variable, </a:t>
            </a:r>
            <a:r>
              <a:rPr lang="fr-FR" altLang="fr-FR" sz="1700" dirty="0" err="1">
                <a:latin typeface="Pathway Gothic One"/>
                <a:cs typeface="Arial"/>
                <a:sym typeface="Arial"/>
              </a:rPr>
              <a:t>optionally</a:t>
            </a:r>
            <a:r>
              <a:rPr lang="fr-FR" altLang="fr-FR" sz="1700" dirty="0">
                <a:latin typeface="Pathway Gothic One"/>
                <a:cs typeface="Arial"/>
                <a:sym typeface="Arial"/>
              </a:rPr>
              <a:t> </a:t>
            </a:r>
            <a:r>
              <a:rPr lang="fr-FR" altLang="fr-FR" sz="1700" dirty="0" err="1">
                <a:latin typeface="Pathway Gothic One"/>
                <a:cs typeface="Arial"/>
                <a:sym typeface="Arial"/>
              </a:rPr>
              <a:t>initializing</a:t>
            </a:r>
            <a:r>
              <a:rPr lang="fr-FR" altLang="fr-FR" sz="1700" dirty="0">
                <a:latin typeface="Pathway Gothic One"/>
                <a:cs typeface="Arial"/>
                <a:sym typeface="Arial"/>
              </a:rPr>
              <a:t> </a:t>
            </a:r>
            <a:r>
              <a:rPr lang="fr-FR" altLang="fr-FR" sz="1700" dirty="0" err="1">
                <a:latin typeface="Pathway Gothic One"/>
                <a:cs typeface="Arial"/>
                <a:sym typeface="Arial"/>
              </a:rPr>
              <a:t>it</a:t>
            </a:r>
            <a:r>
              <a:rPr lang="fr-FR" altLang="fr-FR" sz="1700" dirty="0">
                <a:latin typeface="Pathway Gothic One"/>
                <a:cs typeface="Arial"/>
                <a:sym typeface="Arial"/>
              </a:rPr>
              <a:t> to a value. </a:t>
            </a:r>
          </a:p>
        </p:txBody>
      </p:sp>
      <p:sp>
        <p:nvSpPr>
          <p:cNvPr id="453" name="Google Shape;453;p37"/>
          <p:cNvSpPr/>
          <p:nvPr/>
        </p:nvSpPr>
        <p:spPr>
          <a:xfrm rot="169444">
            <a:off x="2664737" y="1703137"/>
            <a:ext cx="761124" cy="2508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E95BDA7-8228-405F-8CB5-24FBCABC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EBD962-FA35-4AD1-ADD1-54492A2EC081}"/>
              </a:ext>
            </a:extLst>
          </p:cNvPr>
          <p:cNvSpPr txBox="1"/>
          <p:nvPr/>
        </p:nvSpPr>
        <p:spPr>
          <a:xfrm>
            <a:off x="6092873" y="4272966"/>
            <a:ext cx="266395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700" dirty="0">
                <a:solidFill>
                  <a:schemeClr val="dk1"/>
                </a:solidFill>
                <a:latin typeface="Pathway Gothic One"/>
                <a:sym typeface="Pathway Gothic One"/>
              </a:rPr>
              <a:t>The var keyword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  <a:sym typeface="Pathway Gothic One"/>
              </a:rPr>
              <a:t>declares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  <a:sym typeface="Pathway Gothic One"/>
              </a:rPr>
              <a:t> a global-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  <a:sym typeface="Pathway Gothic One"/>
              </a:rPr>
              <a:t>scoped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  <a:sym typeface="Pathway Gothic One"/>
              </a:rPr>
              <a:t> . 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357E455-C9A5-4E6A-8ABB-8814359AD80F}"/>
              </a:ext>
            </a:extLst>
          </p:cNvPr>
          <p:cNvSpPr txBox="1"/>
          <p:nvPr/>
        </p:nvSpPr>
        <p:spPr>
          <a:xfrm>
            <a:off x="6080681" y="2872583"/>
            <a:ext cx="2676144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The 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const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 keyword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creates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 a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read-only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reference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 to a value. The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readonly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reference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cannot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be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reassigned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 but the value can </a:t>
            </a:r>
            <a:r>
              <a:rPr lang="fr-FR" altLang="fr-FR" sz="1700" dirty="0" err="1">
                <a:solidFill>
                  <a:schemeClr val="dk1"/>
                </a:solidFill>
                <a:latin typeface="Pathway Gothic One"/>
              </a:rPr>
              <a:t>be</a:t>
            </a:r>
            <a:r>
              <a:rPr lang="fr-FR" altLang="fr-FR" sz="1700" dirty="0">
                <a:solidFill>
                  <a:schemeClr val="dk1"/>
                </a:solidFill>
                <a:latin typeface="Pathway Gothic One"/>
              </a:rPr>
              <a:t> change.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`${}` </a:t>
            </a:r>
            <a:r>
              <a:rPr lang="en" dirty="0">
                <a:solidFill>
                  <a:schemeClr val="accent4"/>
                </a:solidFill>
              </a:rPr>
              <a:t>#2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Template </a:t>
            </a:r>
            <a:r>
              <a:rPr lang="fr-FR" dirty="0" err="1"/>
              <a:t>literals</a:t>
            </a:r>
            <a:r>
              <a:rPr lang="fr-FR" dirty="0"/>
              <a:t> &amp; </a:t>
            </a:r>
            <a:r>
              <a:rPr lang="fr-FR" dirty="0" err="1"/>
              <a:t>Ternary</a:t>
            </a:r>
            <a:r>
              <a:rPr lang="fr-FR" dirty="0"/>
              <a:t> </a:t>
            </a:r>
            <a:r>
              <a:rPr lang="fr-FR" dirty="0" err="1"/>
              <a:t>Operator</a:t>
            </a:r>
            <a:r>
              <a:rPr lang="fr-FR" dirty="0"/>
              <a:t>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A6FFBC1-B2CE-4C7C-90B7-0415A1D256F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fr-FR" dirty="0"/>
              <a:t>Code Session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41741523-CADE-40C6-9772-4C1230EE6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966" y="1911885"/>
            <a:ext cx="3397289" cy="181588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Sous-titre 6">
            <a:extLst>
              <a:ext uri="{FF2B5EF4-FFF2-40B4-BE49-F238E27FC236}">
                <a16:creationId xmlns:a16="http://schemas.microsoft.com/office/drawing/2014/main" id="{6D5B1396-6FCA-4A66-AD09-32D008AF9A41}"/>
              </a:ext>
            </a:extLst>
          </p:cNvPr>
          <p:cNvSpPr txBox="1">
            <a:spLocks/>
          </p:cNvSpPr>
          <p:nvPr/>
        </p:nvSpPr>
        <p:spPr>
          <a:xfrm>
            <a:off x="578841" y="1574779"/>
            <a:ext cx="2310663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b="1" dirty="0">
                <a:latin typeface="Roboto" panose="02000000000000000000" pitchFamily="2" charset="0"/>
              </a:rPr>
              <a:t>T</a:t>
            </a:r>
            <a:r>
              <a:rPr lang="en-US" b="1" i="0" dirty="0">
                <a:effectLst/>
                <a:latin typeface="Roboto" panose="02000000000000000000" pitchFamily="2" charset="0"/>
              </a:rPr>
              <a:t>emplate Literals</a:t>
            </a:r>
          </a:p>
          <a:p>
            <a:pPr algn="l"/>
            <a:r>
              <a:rPr lang="en-US" dirty="0">
                <a:latin typeface="Roboto" panose="02000000000000000000" pitchFamily="2" charset="0"/>
              </a:rPr>
              <a:t>used </a:t>
            </a:r>
            <a:r>
              <a:rPr lang="en-US" b="0" i="0" dirty="0">
                <a:effectLst/>
                <a:latin typeface="Roboto" panose="02000000000000000000" pitchFamily="2" charset="0"/>
              </a:rPr>
              <a:t>to combine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Strings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b="0" i="0" dirty="0">
                <a:effectLst/>
                <a:latin typeface="Roboto" panose="02000000000000000000" pitchFamily="2" charset="0"/>
              </a:rPr>
              <a:t>and variables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Using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b="0" i="0" dirty="0">
                <a:effectLst/>
                <a:latin typeface="Roboto" panose="02000000000000000000" pitchFamily="2" charset="0"/>
              </a:rPr>
              <a:t>special quotes ``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E55E4B-471E-4989-880B-1BC98279C182}"/>
              </a:ext>
            </a:extLst>
          </p:cNvPr>
          <p:cNvSpPr txBox="1"/>
          <p:nvPr/>
        </p:nvSpPr>
        <p:spPr>
          <a:xfrm>
            <a:off x="578841" y="2756579"/>
            <a:ext cx="23858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sym typeface="Nunito"/>
              </a:rPr>
              <a:t>A ternary operator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sym typeface="Nunito"/>
              </a:rPr>
              <a:t>is</a:t>
            </a:r>
          </a:p>
          <a:p>
            <a:pPr marL="457200" indent="-317500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sym typeface="Nunito"/>
              </a:rPr>
              <a:t>Used to evaluate a</a:t>
            </a:r>
          </a:p>
          <a:p>
            <a:pPr marL="457200" indent="-317500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sym typeface="Nunito"/>
              </a:rPr>
              <a:t>condition and</a:t>
            </a:r>
          </a:p>
          <a:p>
            <a:pPr marL="457200" indent="-317500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sym typeface="Nunito"/>
              </a:rPr>
              <a:t>executes a block of code</a:t>
            </a:r>
          </a:p>
          <a:p>
            <a:pPr marL="457200" indent="-317500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sym typeface="Nunito"/>
              </a:rPr>
              <a:t>based on the condition.</a:t>
            </a:r>
          </a:p>
          <a:p>
            <a:pPr marL="457200" indent="-317500">
              <a:buClr>
                <a:schemeClr val="dk1"/>
              </a:buClr>
              <a:buSzPts val="1400"/>
            </a:pPr>
            <a:r>
              <a:rPr lang="fr-FR" b="1" dirty="0">
                <a:solidFill>
                  <a:schemeClr val="dk1"/>
                </a:solidFill>
                <a:latin typeface="Roboto" panose="02000000000000000000" pitchFamily="2" charset="0"/>
                <a:sym typeface="Nunito"/>
              </a:rPr>
              <a:t>condition ? expression1 : expression2</a:t>
            </a:r>
          </a:p>
          <a:p>
            <a:pPr marL="457200" indent="-317500">
              <a:buClr>
                <a:schemeClr val="dk1"/>
              </a:buClr>
              <a:buSzPts val="1400"/>
            </a:pPr>
            <a:endParaRPr lang="fr-FR" dirty="0">
              <a:solidFill>
                <a:schemeClr val="dk1"/>
              </a:solidFill>
              <a:latin typeface="Roboto" panose="02000000000000000000" pitchFamily="2" charset="0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5804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title"/>
          </p:nvPr>
        </p:nvSpPr>
        <p:spPr>
          <a:xfrm>
            <a:off x="2064374" y="1412488"/>
            <a:ext cx="6323721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( )=&gt; </a:t>
            </a:r>
            <a:r>
              <a:rPr lang="en" dirty="0">
                <a:solidFill>
                  <a:schemeClr val="accent3"/>
                </a:solidFill>
              </a:rPr>
              <a:t>#3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44" name="Google Shape;444;p36"/>
          <p:cNvSpPr txBox="1">
            <a:spLocks noGrp="1"/>
          </p:cNvSpPr>
          <p:nvPr>
            <p:ph type="subTitle" idx="1"/>
          </p:nvPr>
        </p:nvSpPr>
        <p:spPr>
          <a:xfrm>
            <a:off x="2272064" y="3274047"/>
            <a:ext cx="4599872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arrow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94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>
            <a:spLocks noGrp="1"/>
          </p:cNvSpPr>
          <p:nvPr>
            <p:ph type="title" idx="2"/>
          </p:nvPr>
        </p:nvSpPr>
        <p:spPr>
          <a:xfrm>
            <a:off x="5833733" y="1146720"/>
            <a:ext cx="2910900" cy="6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Arrow </a:t>
            </a:r>
            <a:r>
              <a:rPr lang="fr-FR" dirty="0" err="1"/>
              <a:t>functions</a:t>
            </a:r>
            <a:endParaRPr dirty="0"/>
          </a:p>
        </p:txBody>
      </p:sp>
      <p:sp>
        <p:nvSpPr>
          <p:cNvPr id="453" name="Google Shape;453;p37"/>
          <p:cNvSpPr/>
          <p:nvPr/>
        </p:nvSpPr>
        <p:spPr>
          <a:xfrm rot="169444">
            <a:off x="2664737" y="1703137"/>
            <a:ext cx="761124" cy="2508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E95BDA7-8228-405F-8CB5-24FBCABC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357E455-C9A5-4E6A-8ABB-8814359AD80F}"/>
              </a:ext>
            </a:extLst>
          </p:cNvPr>
          <p:cNvSpPr txBox="1"/>
          <p:nvPr/>
        </p:nvSpPr>
        <p:spPr>
          <a:xfrm>
            <a:off x="6068489" y="2257843"/>
            <a:ext cx="267614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fr-FR" sz="1700" dirty="0">
                <a:solidFill>
                  <a:schemeClr val="dk1"/>
                </a:solidFill>
                <a:latin typeface="Pathway Gothic One"/>
              </a:rPr>
              <a:t>Arrow functions are a more concise syntax for writing function expressions.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fr-FR" sz="1700" dirty="0">
                <a:solidFill>
                  <a:schemeClr val="dk1"/>
                </a:solidFill>
                <a:latin typeface="Pathway Gothic One"/>
              </a:rPr>
              <a:t>If we have one or multiple arguments, we just add them between the parentheses.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fr-FR" sz="1700" dirty="0">
              <a:solidFill>
                <a:schemeClr val="dk1"/>
              </a:solidFill>
              <a:latin typeface="Pathway Gothic On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1700" dirty="0">
              <a:solidFill>
                <a:schemeClr val="dk1"/>
              </a:solidFill>
              <a:latin typeface="Pathway Gothic One"/>
            </a:endParaRPr>
          </a:p>
        </p:txBody>
      </p:sp>
    </p:spTree>
    <p:extLst>
      <p:ext uri="{BB962C8B-B14F-4D97-AF65-F5344CB8AC3E}">
        <p14:creationId xmlns:p14="http://schemas.microsoft.com/office/powerpoint/2010/main" val="161075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() </a:t>
            </a:r>
            <a:r>
              <a:rPr lang="en" dirty="0">
                <a:solidFill>
                  <a:schemeClr val="accent4"/>
                </a:solidFill>
              </a:rPr>
              <a:t>#4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Template </a:t>
            </a:r>
            <a:r>
              <a:rPr lang="fr-FR" dirty="0" err="1"/>
              <a:t>literals</a:t>
            </a:r>
            <a:r>
              <a:rPr lang="fr-FR" dirty="0"/>
              <a:t> &amp; </a:t>
            </a:r>
            <a:r>
              <a:rPr lang="fr-FR" dirty="0" err="1"/>
              <a:t>Ternary</a:t>
            </a:r>
            <a:r>
              <a:rPr lang="fr-FR" dirty="0"/>
              <a:t> </a:t>
            </a:r>
            <a:r>
              <a:rPr lang="fr-FR" dirty="0" err="1"/>
              <a:t>Operator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649261682"/>
      </p:ext>
    </p:extLst>
  </p:cSld>
  <p:clrMapOvr>
    <a:masterClrMapping/>
  </p:clrMapOvr>
</p:sld>
</file>

<file path=ppt/theme/theme1.xml><?xml version="1.0" encoding="utf-8"?>
<a:theme xmlns:a="http://schemas.openxmlformats.org/drawingml/2006/main" name="Mative Lesson Plan by Slidesgo">
  <a:themeElements>
    <a:clrScheme name="Simple Light">
      <a:dk1>
        <a:srgbClr val="202020"/>
      </a:dk1>
      <a:lt1>
        <a:srgbClr val="FFFFFF"/>
      </a:lt1>
      <a:dk2>
        <a:srgbClr val="FFFFFF"/>
      </a:dk2>
      <a:lt2>
        <a:srgbClr val="FFFFFF"/>
      </a:lt2>
      <a:accent1>
        <a:srgbClr val="B3C7F0"/>
      </a:accent1>
      <a:accent2>
        <a:srgbClr val="8DA7FF"/>
      </a:accent2>
      <a:accent3>
        <a:srgbClr val="FAE2C2"/>
      </a:accent3>
      <a:accent4>
        <a:srgbClr val="FD7935"/>
      </a:accent4>
      <a:accent5>
        <a:srgbClr val="E7D1F7"/>
      </a:accent5>
      <a:accent6>
        <a:srgbClr val="C16F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Affichage à l'écran (16:9)</PresentationFormat>
  <Paragraphs>86</Paragraphs>
  <Slides>16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Just Another Hand</vt:lpstr>
      <vt:lpstr>Arial</vt:lpstr>
      <vt:lpstr>Pathway Gothic One</vt:lpstr>
      <vt:lpstr>Nunito</vt:lpstr>
      <vt:lpstr>Roboto</vt:lpstr>
      <vt:lpstr>Bebas Neue</vt:lpstr>
      <vt:lpstr>Mative Lesson Plan by Slidesgo</vt:lpstr>
      <vt:lpstr>ES6 Workshop</vt:lpstr>
      <vt:lpstr>TABLE OF CONTENTS</vt:lpstr>
      <vt:lpstr>Variable #1</vt:lpstr>
      <vt:lpstr>let var const</vt:lpstr>
      <vt:lpstr>`${}` #2</vt:lpstr>
      <vt:lpstr>Code Session</vt:lpstr>
      <vt:lpstr> ( )=&gt; #3</vt:lpstr>
      <vt:lpstr>Arrow functions</vt:lpstr>
      <vt:lpstr>Array () #4</vt:lpstr>
      <vt:lpstr>.map()</vt:lpstr>
      <vt:lpstr>Présentation PowerPoint</vt:lpstr>
      <vt:lpstr>Code Session</vt:lpstr>
      <vt:lpstr>JS MODULE#4</vt:lpstr>
      <vt:lpstr>Présentation PowerPoint</vt:lpstr>
      <vt:lpstr>{…a} {}=a #4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Workshop</dc:title>
  <cp:lastModifiedBy>yasmine souissi</cp:lastModifiedBy>
  <cp:revision>1</cp:revision>
  <dcterms:modified xsi:type="dcterms:W3CDTF">2022-01-22T20:05:12Z</dcterms:modified>
</cp:coreProperties>
</file>