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AFF3-5D72-4E5F-A92B-A878F611947D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CFBC-A4EF-482E-9DA6-44D13C2B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AFF3-5D72-4E5F-A92B-A878F611947D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CFBC-A4EF-482E-9DA6-44D13C2B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3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AFF3-5D72-4E5F-A92B-A878F611947D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CFBC-A4EF-482E-9DA6-44D13C2B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AFF3-5D72-4E5F-A92B-A878F611947D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CFBC-A4EF-482E-9DA6-44D13C2B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5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AFF3-5D72-4E5F-A92B-A878F611947D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CFBC-A4EF-482E-9DA6-44D13C2B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6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AFF3-5D72-4E5F-A92B-A878F611947D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CFBC-A4EF-482E-9DA6-44D13C2B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1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AFF3-5D72-4E5F-A92B-A878F611947D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CFBC-A4EF-482E-9DA6-44D13C2B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1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AFF3-5D72-4E5F-A92B-A878F611947D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CFBC-A4EF-482E-9DA6-44D13C2B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8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AFF3-5D72-4E5F-A92B-A878F611947D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CFBC-A4EF-482E-9DA6-44D13C2B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9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AFF3-5D72-4E5F-A92B-A878F611947D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CFBC-A4EF-482E-9DA6-44D13C2B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AFF3-5D72-4E5F-A92B-A878F611947D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CFBC-A4EF-482E-9DA6-44D13C2B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5AFF3-5D72-4E5F-A92B-A878F611947D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CFBC-A4EF-482E-9DA6-44D13C2B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9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/>
              <a:t>R</a:t>
            </a:r>
            <a:r>
              <a:rPr lang="en-US" altLang="ko-KR" dirty="0" smtClean="0"/>
              <a:t>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최재용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성소윤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2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 학습 및 생성 프로그램 모듈화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작업을 개별 스크립트로 모듈화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스크립트 </a:t>
            </a:r>
            <a:r>
              <a:rPr lang="en-US" altLang="ko-KR" dirty="0" smtClean="0"/>
              <a:t>file in/out </a:t>
            </a:r>
            <a:r>
              <a:rPr lang="ko-KR" altLang="en-US" dirty="0" smtClean="0"/>
              <a:t>받던 것을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in/out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Log</a:t>
            </a:r>
            <a:r>
              <a:rPr lang="ko-KR" altLang="en-US" dirty="0" smtClean="0"/>
              <a:t>에 각 작업 과정을 기록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현재 작업 상태 알 수 있는 스크립트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9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형태소 분석기 </a:t>
            </a:r>
            <a:r>
              <a:rPr lang="en-US" altLang="ko-KR" dirty="0" err="1" smtClean="0"/>
              <a:t>Mecab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6968" y="1484249"/>
            <a:ext cx="11225784" cy="4351338"/>
          </a:xfrm>
        </p:spPr>
        <p:txBody>
          <a:bodyPr/>
          <a:lstStyle/>
          <a:p>
            <a:r>
              <a:rPr lang="ko-KR" altLang="en-US" sz="2400" dirty="0" smtClean="0"/>
              <a:t>데이터 전 처리 과정에 형태소 분석 과정 추가 </a:t>
            </a:r>
            <a:r>
              <a:rPr lang="en-US" altLang="ko-KR" sz="2400" dirty="0" smtClean="0"/>
              <a:t>-&gt; OOM</a:t>
            </a:r>
            <a:r>
              <a:rPr lang="ko-KR" altLang="en-US" sz="2400" dirty="0" smtClean="0"/>
              <a:t>문제 다소 해소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45031" r="-188" b="1917"/>
          <a:stretch/>
        </p:blipFill>
        <p:spPr>
          <a:xfrm>
            <a:off x="563688" y="2157984"/>
            <a:ext cx="11064625" cy="40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8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NMT </a:t>
            </a:r>
            <a:r>
              <a:rPr lang="ko-KR" altLang="en-US" dirty="0" smtClean="0"/>
              <a:t>모델 학습 데이터에 적용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507556" y="1690688"/>
            <a:ext cx="10664952" cy="924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기존 띄어 쓰기 기준 학습 데이터의 </a:t>
            </a:r>
            <a:r>
              <a:rPr lang="en-US" altLang="ko-KR" sz="2000" dirty="0" smtClean="0"/>
              <a:t>vocabulary size 2</a:t>
            </a:r>
            <a:r>
              <a:rPr lang="ko-KR" altLang="en-US" sz="2000" dirty="0" smtClean="0"/>
              <a:t>일치</a:t>
            </a:r>
            <a:r>
              <a:rPr lang="en-US" altLang="ko-KR" sz="2000" dirty="0" smtClean="0"/>
              <a:t> 9</a:t>
            </a:r>
            <a:r>
              <a:rPr lang="ko-KR" altLang="en-US" sz="2000" dirty="0" smtClean="0"/>
              <a:t>만여 개 </a:t>
            </a:r>
            <a:endParaRPr lang="en-US" altLang="ko-KR" sz="2000" dirty="0" smtClean="0"/>
          </a:p>
          <a:p>
            <a:r>
              <a:rPr lang="en-US" altLang="ko-KR" sz="2000" dirty="0" smtClean="0"/>
              <a:t>-&gt; </a:t>
            </a:r>
            <a:r>
              <a:rPr lang="ko-KR" altLang="en-US" sz="2000" dirty="0" smtClean="0"/>
              <a:t>형태소 분석 학습 데이터</a:t>
            </a:r>
            <a:r>
              <a:rPr lang="en-US" altLang="ko-KR" sz="2000" dirty="0" smtClean="0"/>
              <a:t> 14</a:t>
            </a:r>
            <a:r>
              <a:rPr lang="ko-KR" altLang="en-US" sz="2000" dirty="0" smtClean="0"/>
              <a:t>일치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만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천여 개</a:t>
            </a:r>
            <a:endParaRPr lang="en-US" altLang="ko-KR" sz="2000" dirty="0" smtClean="0"/>
          </a:p>
          <a:p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82986"/>
              </p:ext>
            </p:extLst>
          </p:nvPr>
        </p:nvGraphicFramePr>
        <p:xfrm>
          <a:off x="560831" y="2353054"/>
          <a:ext cx="11314177" cy="432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65">
                  <a:extLst>
                    <a:ext uri="{9D8B030D-6E8A-4147-A177-3AD203B41FA5}">
                      <a16:colId xmlns:a16="http://schemas.microsoft.com/office/drawing/2014/main" val="3881178220"/>
                    </a:ext>
                  </a:extLst>
                </a:gridCol>
                <a:gridCol w="4486656">
                  <a:extLst>
                    <a:ext uri="{9D8B030D-6E8A-4147-A177-3AD203B41FA5}">
                      <a16:colId xmlns:a16="http://schemas.microsoft.com/office/drawing/2014/main" val="3667474706"/>
                    </a:ext>
                  </a:extLst>
                </a:gridCol>
                <a:gridCol w="4486656">
                  <a:extLst>
                    <a:ext uri="{9D8B030D-6E8A-4147-A177-3AD203B41FA5}">
                      <a16:colId xmlns:a16="http://schemas.microsoft.com/office/drawing/2014/main" val="3171750769"/>
                    </a:ext>
                  </a:extLst>
                </a:gridCol>
              </a:tblGrid>
              <a:tr h="108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띄어쓰기 기준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일치 데이터로 학습된 </a:t>
                      </a:r>
                      <a:r>
                        <a:rPr lang="en-US" altLang="ko-KR" dirty="0" smtClean="0"/>
                        <a:t>NMT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형태소 분석 기준 </a:t>
                      </a:r>
                      <a:r>
                        <a:rPr lang="en-US" altLang="ko-KR" dirty="0" smtClean="0"/>
                        <a:t>14</a:t>
                      </a:r>
                      <a:r>
                        <a:rPr lang="ko-KR" altLang="en-US" dirty="0" smtClean="0"/>
                        <a:t>일치 데이터로 학습 된 </a:t>
                      </a:r>
                      <a:r>
                        <a:rPr lang="en-US" altLang="ko-KR" dirty="0" smtClean="0"/>
                        <a:t>NMT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710620"/>
                  </a:ext>
                </a:extLst>
              </a:tr>
              <a:tr h="1082041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"</a:t>
                      </a:r>
                      <a:r>
                        <a:rPr lang="ko-KR" altLang="en-US" dirty="0" smtClean="0"/>
                        <a:t>살 빠지고 생활도 가벼워져</a:t>
                      </a:r>
                      <a:r>
                        <a:rPr lang="en-US" altLang="ko-KR" dirty="0" smtClean="0"/>
                        <a:t>" </a:t>
                      </a:r>
                      <a:r>
                        <a:rPr lang="ko-KR" altLang="en-US" dirty="0" smtClean="0"/>
                        <a:t>채식 홍보대사 된 이 사람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아니 </a:t>
                      </a:r>
                      <a:r>
                        <a:rPr lang="en-US" altLang="ko-KR" dirty="0" smtClean="0"/>
                        <a:t>. . . </a:t>
                      </a:r>
                      <a:r>
                        <a:rPr lang="ko-KR" altLang="en-US" dirty="0" smtClean="0"/>
                        <a:t>대체 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이런 기사 쓰 는 사람 들 이 있 는 거 다 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69399"/>
                  </a:ext>
                </a:extLst>
              </a:tr>
              <a:tr h="1082041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"</a:t>
                      </a:r>
                      <a:r>
                        <a:rPr lang="ko-KR" altLang="en-US" dirty="0" smtClean="0"/>
                        <a:t>美국무부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인도적 대북지원 겨냥한 제재 완화하기로</a:t>
                      </a:r>
                      <a:r>
                        <a:rPr lang="en-US" altLang="ko-KR" dirty="0" smtClean="0"/>
                        <a:t>"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한 것을 얘기 하지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 나라 는 왜 가만 있 </a:t>
                      </a:r>
                      <a:r>
                        <a:rPr lang="ko-KR" altLang="en-US" dirty="0" err="1" smtClean="0"/>
                        <a:t>었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을까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. .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084182"/>
                  </a:ext>
                </a:extLst>
              </a:tr>
              <a:tr h="1082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연말정산 이것 챙기면 </a:t>
                      </a:r>
                      <a:r>
                        <a:rPr lang="en-US" altLang="ko-KR" dirty="0" smtClean="0"/>
                        <a:t>400</a:t>
                      </a:r>
                      <a:r>
                        <a:rPr lang="ko-KR" altLang="en-US" dirty="0" smtClean="0"/>
                        <a:t>만원</a:t>
                      </a:r>
                      <a:r>
                        <a:rPr lang="en-US" altLang="ko-KR" dirty="0" smtClean="0"/>
                        <a:t>+α </a:t>
                      </a:r>
                      <a:r>
                        <a:rPr lang="ko-KR" altLang="en-US" dirty="0" smtClean="0"/>
                        <a:t>공제 더 받는다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뭘 개 같으면 하수인 일만 이거지 </a:t>
                      </a:r>
                      <a:r>
                        <a:rPr lang="en-US" altLang="ko-KR" dirty="0" smtClean="0"/>
                        <a:t>? </a:t>
                      </a:r>
                      <a:r>
                        <a:rPr lang="ko-KR" altLang="en-US" dirty="0" err="1" smtClean="0"/>
                        <a:t>싹다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선거때</a:t>
                      </a:r>
                      <a:r>
                        <a:rPr lang="ko-KR" altLang="en-US" dirty="0" smtClean="0"/>
                        <a:t> 비서실장이 새로운 간첩으로 조작된 사건에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 나라 는 진짜 잘 하 고 있 다 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2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22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 </a:t>
            </a:r>
            <a:r>
              <a:rPr lang="ko-KR" altLang="en-US" dirty="0" smtClean="0"/>
              <a:t>모델 분석 및 테스트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Transformer </a:t>
            </a:r>
            <a:r>
              <a:rPr lang="ko-KR" altLang="en-US" dirty="0" smtClean="0"/>
              <a:t>모델의 </a:t>
            </a:r>
            <a:r>
              <a:rPr lang="en-US" altLang="ko-KR" dirty="0" smtClean="0"/>
              <a:t>encoder</a:t>
            </a:r>
            <a:r>
              <a:rPr lang="ko-KR" altLang="en-US" dirty="0" smtClean="0"/>
              <a:t>로만 이루어 졌기 때문에 우리 과제에 그대로 활용하기엔 무리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KoQuAD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BERT multi-lingual base model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r>
              <a:rPr lang="en-US" altLang="ko-KR" dirty="0" smtClean="0"/>
              <a:t>Exact Match : 69.449%, F1 Score: 88.966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97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 </a:t>
            </a:r>
            <a:r>
              <a:rPr lang="ko-KR" altLang="en-US" dirty="0" smtClean="0"/>
              <a:t>모델 분석 및 학습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팀이 구현한 </a:t>
            </a:r>
            <a:r>
              <a:rPr lang="en-US" altLang="ko-KR" dirty="0" smtClean="0"/>
              <a:t>transformer </a:t>
            </a:r>
            <a:r>
              <a:rPr lang="ko-KR" altLang="en-US" dirty="0" smtClean="0"/>
              <a:t>모델을 뉴스 데이터로 학습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39403"/>
              </p:ext>
            </p:extLst>
          </p:nvPr>
        </p:nvGraphicFramePr>
        <p:xfrm>
          <a:off x="1561592" y="3066286"/>
          <a:ext cx="9068816" cy="2979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408">
                  <a:extLst>
                    <a:ext uri="{9D8B030D-6E8A-4147-A177-3AD203B41FA5}">
                      <a16:colId xmlns:a16="http://schemas.microsoft.com/office/drawing/2014/main" val="36974345"/>
                    </a:ext>
                  </a:extLst>
                </a:gridCol>
                <a:gridCol w="4534408">
                  <a:extLst>
                    <a:ext uri="{9D8B030D-6E8A-4147-A177-3AD203B41FA5}">
                      <a16:colId xmlns:a16="http://schemas.microsoft.com/office/drawing/2014/main" val="716871231"/>
                    </a:ext>
                  </a:extLst>
                </a:gridCol>
              </a:tblGrid>
              <a:tr h="4632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55271"/>
                  </a:ext>
                </a:extLst>
              </a:tr>
              <a:tr h="8387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손석희 </a:t>
                      </a:r>
                      <a:r>
                        <a:rPr lang="ko-KR" altLang="en-US" dirty="0" err="1" smtClean="0"/>
                        <a:t>녹취파일</a:t>
                      </a:r>
                      <a:r>
                        <a:rPr lang="en-US" altLang="ko-KR" dirty="0" smtClean="0"/>
                        <a:t>..”</a:t>
                      </a:r>
                      <a:r>
                        <a:rPr lang="ko-KR" altLang="en-US" dirty="0" smtClean="0"/>
                        <a:t>피해자 기억</a:t>
                      </a:r>
                      <a:r>
                        <a:rPr lang="en-US" altLang="ko-KR" dirty="0" smtClean="0"/>
                        <a:t>"</a:t>
                      </a:r>
                      <a:r>
                        <a:rPr lang="ko-KR" altLang="en-US" dirty="0" smtClean="0"/>
                        <a:t>과 다른 주장 반복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 </a:t>
                      </a:r>
                      <a:r>
                        <a:rPr lang="ko-KR" altLang="en-US" dirty="0" err="1" smtClean="0"/>
                        <a:t>레기</a:t>
                      </a:r>
                      <a:r>
                        <a:rPr lang="ko-KR" altLang="en-US" dirty="0" smtClean="0"/>
                        <a:t> 가 손 사장 을 물 고 늘어지 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73331"/>
                  </a:ext>
                </a:extLst>
              </a:tr>
              <a:tr h="8387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황교안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통진당</a:t>
                      </a:r>
                      <a:r>
                        <a:rPr lang="ko-KR" altLang="en-US" dirty="0" smtClean="0"/>
                        <a:t> 측 고소에 </a:t>
                      </a:r>
                      <a:r>
                        <a:rPr lang="en-US" altLang="ko-KR" dirty="0" smtClean="0"/>
                        <a:t>"</a:t>
                      </a:r>
                      <a:r>
                        <a:rPr lang="ko-KR" altLang="en-US" dirty="0" smtClean="0"/>
                        <a:t>고발은 자유지만 책임 져야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교활 한 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66555"/>
                  </a:ext>
                </a:extLst>
              </a:tr>
              <a:tr h="8387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황교안</a:t>
                      </a:r>
                      <a:r>
                        <a:rPr lang="ko-KR" altLang="en-US" dirty="0" smtClean="0"/>
                        <a:t> 당권도전 발표</a:t>
                      </a:r>
                      <a:r>
                        <a:rPr lang="en-US" altLang="ko-KR" dirty="0" smtClean="0"/>
                        <a:t>.."</a:t>
                      </a:r>
                      <a:r>
                        <a:rPr lang="ko-KR" altLang="en-US" dirty="0" smtClean="0"/>
                        <a:t>무덤 있어야할 운동권철학이 </a:t>
                      </a:r>
                      <a:r>
                        <a:rPr lang="ko-KR" altLang="en-US" dirty="0" err="1" smtClean="0"/>
                        <a:t>국정좌우</a:t>
                      </a:r>
                      <a:r>
                        <a:rPr lang="en-US" altLang="ko-KR" dirty="0" smtClean="0"/>
                        <a:t>"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무덤 에 있 어야 할 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05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5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형태소 분석</a:t>
            </a:r>
            <a:r>
              <a:rPr lang="en-US" altLang="ko-KR" dirty="0" smtClean="0"/>
              <a:t>, transformer </a:t>
            </a:r>
            <a:r>
              <a:rPr lang="ko-KR" altLang="en-US" dirty="0" smtClean="0"/>
              <a:t>자동화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 넣기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NMT</a:t>
            </a:r>
            <a:r>
              <a:rPr lang="ko-KR" altLang="en-US" dirty="0" smtClean="0"/>
              <a:t>에 외부 단어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값 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BERT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transformer </a:t>
            </a:r>
            <a:r>
              <a:rPr lang="ko-KR" altLang="en-US" dirty="0" smtClean="0"/>
              <a:t>모델의 인코더로 활용할 수 있는지 분석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Colab</a:t>
            </a:r>
            <a:r>
              <a:rPr lang="en-US" altLang="ko-KR" dirty="0" smtClean="0"/>
              <a:t> TPU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가상인격체처럼 동작하도록 부가 요소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76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324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2019년 1월 Report</vt:lpstr>
      <vt:lpstr>댓글 학습 및 생성 프로그램 모듈화</vt:lpstr>
      <vt:lpstr>형태소 분석기 Mecab 추가</vt:lpstr>
      <vt:lpstr>NMT 모델 학습 데이터에 적용</vt:lpstr>
      <vt:lpstr>BERT 모델 분석 및 테스트</vt:lpstr>
      <vt:lpstr>Transformer 모델 분석 및 학습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ken</dc:creator>
  <cp:lastModifiedBy>ken</cp:lastModifiedBy>
  <cp:revision>11</cp:revision>
  <dcterms:created xsi:type="dcterms:W3CDTF">2019-02-01T05:51:08Z</dcterms:created>
  <dcterms:modified xsi:type="dcterms:W3CDTF">2019-02-01T07:24:57Z</dcterms:modified>
</cp:coreProperties>
</file>