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ko-KR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3E3AE5D-5478-4980-BE65-4344F5679486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2/1/19</a:t>
            </a:fld>
            <a:endParaRPr b="0" lang="en-US" sz="1200" spc="-1" strike="noStrike">
              <a:latin typeface="Noto Sans CJK JP Regula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Noto Sans CJK JP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5B0B8B2-9448-493B-A178-566233D4C63C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Noto Sans CJK JP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마스터 텍스트 스타일 편집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둘째 수준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셋째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넷째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다섯째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6D72C98-B170-40EC-B5B5-79F23B985000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2/1/19</a:t>
            </a:fld>
            <a:endParaRPr b="0" lang="en-US" sz="1200" spc="-1" strike="noStrike">
              <a:latin typeface="Noto Sans CJK JP Regular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Noto Sans CJK JP Regular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D64691C-FCA3-4BA6-9997-28513924758A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Noto Sans CJK JP Regul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ko-KR" sz="2400" spc="-1" strike="noStrike">
                <a:solidFill>
                  <a:srgbClr val="000000"/>
                </a:solidFill>
                <a:latin typeface="맑은 고딕"/>
              </a:rPr>
              <a:t>마스터 텍스트 스타일 편집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마스터 텍스트 스타일 편집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둘째 수준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셋째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넷째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다섯째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ko-KR" sz="2400" spc="-1" strike="noStrike">
                <a:solidFill>
                  <a:srgbClr val="000000"/>
                </a:solidFill>
                <a:latin typeface="맑은 고딕"/>
              </a:rPr>
              <a:t>마스터 텍스트 스타일 편집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마스터 텍스트 스타일 편집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둘째 수준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셋째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넷째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다섯째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DEB120E-807E-404C-A657-93AB1355BD7D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2/1/19</a:t>
            </a:fld>
            <a:endParaRPr b="0" lang="en-US" sz="1200" spc="-1" strike="noStrike">
              <a:latin typeface="Noto Sans CJK JP Regular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Noto Sans CJK JP Regular"/>
            </a:endParaRPr>
          </a:p>
        </p:txBody>
      </p:sp>
      <p:sp>
        <p:nvSpPr>
          <p:cNvPr id="89" name="PlaceHolder 8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ED54B58-DBFD-4D8C-99CD-8500EB1E82EB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Noto Sans CJK JP Regul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2019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년 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1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월 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Report</a:t>
            </a:r>
            <a:endParaRPr b="0" lang="ko-KR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최재용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성소윤</a:t>
            </a:r>
            <a:endParaRPr b="0" lang="en-US" sz="2400" spc="-1" strike="noStrike">
              <a:latin typeface="Noto Sans CJK JP Regular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댓글 학습 및 생성 프로그램 모듈화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전체 작업을 개별 스크립트로 모듈화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각 스크립트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file in/out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받던 것을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std in/out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으로 변경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Log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에 각 작업 과정을 기록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현재 작업 상태 알 수 있는 스크립트 구현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형태소 분석기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Mecab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추가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87040" y="1484280"/>
            <a:ext cx="11225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데이터 전 처리 과정에 형태소 분석 과정 추가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-&gt; OOM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문제 다소 해소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32" name="그림 3" descr=""/>
          <p:cNvPicPr/>
          <p:nvPr/>
        </p:nvPicPr>
        <p:blipFill>
          <a:blip r:embed="rId1"/>
          <a:srcRect l="187" t="45025" r="-187" b="1917"/>
          <a:stretch/>
        </p:blipFill>
        <p:spPr>
          <a:xfrm>
            <a:off x="563760" y="2157840"/>
            <a:ext cx="11064240" cy="402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NMT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모델 학습 데이터에 적용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7600" y="1690560"/>
            <a:ext cx="10664640" cy="9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기존 띄어 쓰기 기준 학습 데이터의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vocabulary size 2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일치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9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만여 개 </a:t>
            </a: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-&gt;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형태소 분석 학습 데이터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14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일치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만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천여 개</a:t>
            </a: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Noto Sans CJK JP Regular"/>
            </a:endParaRPr>
          </a:p>
        </p:txBody>
      </p:sp>
      <p:graphicFrame>
        <p:nvGraphicFramePr>
          <p:cNvPr id="135" name="Table 3"/>
          <p:cNvGraphicFramePr/>
          <p:nvPr/>
        </p:nvGraphicFramePr>
        <p:xfrm>
          <a:off x="560880" y="2352960"/>
          <a:ext cx="11313720" cy="4327920"/>
        </p:xfrm>
        <a:graphic>
          <a:graphicData uri="http://schemas.openxmlformats.org/drawingml/2006/table">
            <a:tbl>
              <a:tblPr/>
              <a:tblGrid>
                <a:gridCol w="2340720"/>
                <a:gridCol w="4486320"/>
                <a:gridCol w="4486680"/>
              </a:tblGrid>
              <a:tr h="10069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띄어쓰기 기준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2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일치 데이터로 학습된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NMT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형태소 분석 기준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14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일치 데이터로 학습 된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NMT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1107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"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살 빠지고 생활도 가벼워져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"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채식 홍보대사 된 이 사람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아니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 . .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대체 승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이런 기사 쓰 는 사람 들 이 있 는 거 다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1107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"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美국무부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인도적 대북지원 겨냥한 제재 완화하기로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"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한 것을 얘기 하지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 나라 는 왜 가만 있 었 을까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 ..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107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연말정산 이것 챙기면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400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만원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+α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공제 더 받는다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뭘 개 같으면 하수인 일만 이거지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?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싹다 선거때 비서실장이 새로운 간첩으로 조작된 사건에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 나라 는 진짜 잘 하 고 있 다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BERT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모델 분석 및 테스트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Transformer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모델의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encoder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로만 이루어 졌기 때문에 우리 과제에 그대로 활용하기엔 무리…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KoQuAD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로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BERT multi-lingual base model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테스트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Exact Match : 69.449%, F1 Score: 88.966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Transformer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모델 분석 및 학습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구글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tensorflow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팀이 구현한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transformer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모델을 뉴스 데이터로 학습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140" name="Table 3"/>
          <p:cNvGraphicFramePr/>
          <p:nvPr/>
        </p:nvGraphicFramePr>
        <p:xfrm>
          <a:off x="730440" y="2967840"/>
          <a:ext cx="11098080" cy="2979000"/>
        </p:xfrm>
        <a:graphic>
          <a:graphicData uri="http://schemas.openxmlformats.org/drawingml/2006/table">
            <a:tbl>
              <a:tblPr/>
              <a:tblGrid>
                <a:gridCol w="3699360"/>
                <a:gridCol w="3699360"/>
                <a:gridCol w="3699360"/>
              </a:tblGrid>
              <a:tr h="462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제목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Transformer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결과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Noto Sans CJK JP Regular"/>
                        </a:rPr>
                        <a:t>NMT </a:t>
                      </a: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Noto Sans CJK JP Regular"/>
                        </a:rPr>
                        <a:t>결과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838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손석희 녹취파일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..”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피해자 기억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"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과 다른 주장 반복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 레기 가 손 사장 을 물 고 늘어지 네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800" spc="-1" strike="noStrike">
                          <a:latin typeface="Noto Sans CJK JP Regular"/>
                        </a:rPr>
                        <a:t>아무리 타도 정부 그 비리가 놈이 정은이 됐냐 </a:t>
                      </a:r>
                      <a:r>
                        <a:rPr b="0" lang="en-US" sz="1800" spc="-1" strike="noStrike">
                          <a:latin typeface="Noto Sans CJK JP Regular"/>
                        </a:rPr>
                        <a:t>? </a:t>
                      </a:r>
                      <a:r>
                        <a:rPr b="0" lang="en-US" sz="1800" spc="-1" strike="noStrike">
                          <a:latin typeface="Noto Sans CJK JP Regular"/>
                        </a:rPr>
                        <a:t>그동안 정신차려라 나라 갖다바치기전에 걱정이다진짜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838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황교안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통진당 측 고소에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"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고발은 자유지만 책임 져야”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교활 한 놈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800" spc="-1" strike="noStrike">
                          <a:latin typeface="Noto Sans CJK JP Regular"/>
                        </a:rPr>
                        <a:t>역시 경제도 사람이다 </a:t>
                      </a:r>
                      <a:r>
                        <a:rPr b="0" lang="en-US" sz="1800" spc="-1" strike="noStrike">
                          <a:latin typeface="Noto Sans CJK JP Regular"/>
                        </a:rPr>
                        <a:t>. </a:t>
                      </a:r>
                      <a:r>
                        <a:rPr b="0" lang="en-US" sz="1800" spc="-1" strike="noStrike">
                          <a:latin typeface="Noto Sans CJK JP Regular"/>
                        </a:rPr>
                        <a:t>그 재앙정부에서는 기본인데 </a:t>
                      </a:r>
                      <a:r>
                        <a:rPr b="0" lang="en-US" sz="1800" spc="-1" strike="noStrike">
                          <a:latin typeface="Noto Sans CJK JP Regular"/>
                        </a:rPr>
                        <a:t>. </a:t>
                      </a:r>
                      <a:r>
                        <a:rPr b="0" lang="en-US" sz="1800" spc="-1" strike="noStrike">
                          <a:latin typeface="Noto Sans CJK JP Regular"/>
                        </a:rPr>
                        <a:t>서민들은 와 와 새 </a:t>
                      </a:r>
                      <a:r>
                        <a:rPr b="0" lang="en-US" sz="1800" spc="-1" strike="noStrike">
                          <a:latin typeface="Noto Sans CJK JP Regular"/>
                        </a:rPr>
                        <a:t>, </a:t>
                      </a:r>
                      <a:r>
                        <a:rPr b="0" lang="en-US" sz="1800" spc="-1" strike="noStrike">
                          <a:latin typeface="Noto Sans CJK JP Regular"/>
                        </a:rPr>
                        <a:t>쓰레기 원장들 좌파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839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황교안 당권도전 발표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.."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무덤 있어야할 운동권철학이 국정좌우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"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무덤 에 있 어야 할 놈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800" spc="-1" strike="noStrike">
                          <a:latin typeface="Noto Sans CJK JP Regular"/>
                        </a:rPr>
                        <a:t>아무리 뭘 </a:t>
                      </a:r>
                      <a:r>
                        <a:rPr b="0" lang="en-US" sz="1800" spc="-1" strike="noStrike">
                          <a:latin typeface="Noto Sans CJK JP Regular"/>
                        </a:rPr>
                        <a:t>, </a:t>
                      </a:r>
                      <a:r>
                        <a:rPr b="0" lang="en-US" sz="1800" spc="-1" strike="noStrike">
                          <a:latin typeface="Noto Sans CJK JP Regular"/>
                        </a:rPr>
                        <a:t>이런 감히 세상이 세상이 알고 아닌가 </a:t>
                      </a:r>
                      <a:r>
                        <a:rPr b="0" lang="en-US" sz="1800" spc="-1" strike="noStrike">
                          <a:latin typeface="Noto Sans CJK JP Regular"/>
                        </a:rPr>
                        <a:t>? ? ? ? ? ? ?</a:t>
                      </a:r>
                      <a:endParaRPr b="0" lang="en-US" sz="1800" spc="-1" strike="noStrike">
                        <a:latin typeface="Noto Sans CJK JP Regular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To do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형태소 분석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, transformer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자동화 모듈에 넣기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NMT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에 외부 단어 임베딩 값 활용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BERT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를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transformer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모델의 인코더로 활용할 수 있는지 분석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Colab TPU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활용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가상인격체처럼 동작하도록 부가 요소 추가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Application>LibreOffice/6.0.7.3$Linux_X86_64 LibreOffice_project/00m0$Build-3</Application>
  <Words>324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2019-02-01T05:51:08Z</dcterms:created>
  <dc:creator>ken</dc:creator>
  <dc:description/>
  <dc:language>ko-KR</dc:language>
  <cp:lastModifiedBy/>
  <dcterms:modified xsi:type="dcterms:W3CDTF">2019-02-01T17:25:02Z</dcterms:modified>
  <cp:revision>12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