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7" r:id="rId2"/>
    <p:sldId id="270" r:id="rId3"/>
    <p:sldId id="280" r:id="rId4"/>
    <p:sldId id="283" r:id="rId5"/>
    <p:sldId id="284" r:id="rId6"/>
    <p:sldId id="28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6483" autoAdjust="0"/>
  </p:normalViewPr>
  <p:slideViewPr>
    <p:cSldViewPr snapToGrid="0">
      <p:cViewPr varScale="1">
        <p:scale>
          <a:sx n="108" d="100"/>
          <a:sy n="108" d="100"/>
        </p:scale>
        <p:origin x="3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ID=3bc67b84-d83a-47a6-959d-a680574912f6
Recipe=TEXT_BILLBOARD
Type=Unspecified
Variant=0
FamilyID=NoFamily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9230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ID=b51c0632-241a-402f-a787-3e8498d2bec4
Recipe=TEXT_BILLBOARD
Type=Unspecified
Variant=0
FamilyID=NoFamily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225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ID=6315bd09-6384-4255-99f6-6fd26b78a436
Recipe=TEXT_BILLBOARD
Type=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TextOnly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
Variant=0
ExtTags=#Circle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0128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ID=1d48f726-e51a-4b8b-bb47-2ff00ca344e5
Recipe=TEXT_BILLBOARD
Type=Unspecified
Variant=0
FamilyID=NoFamily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865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ID=0f6ecd8d-aa90-418e-acf4-7b39ba447043
Recipe=TEXT_BILLBOARD
Type=TextOnly
Variant=0
ExtTags=#Circle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7745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ID=3c11670c-a182-42b7-bb4a-fa0eed3fc83d
Recipe=TEXT_BILLBOARD
Type=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TextOnly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
Variant=0
ExtTags=#Circle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437BF-4873-FC4B-A757-96E7CEF4A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F5A3-02B2-4CA3-9AB0-9AA3B678F32A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9481"/>
      </p:ext>
    </p:extLst>
  </p:cSld>
  <p:clrMapOvr>
    <a:masterClrMapping/>
  </p:clrMapOvr>
  <p:hf hdr="0"/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51A3-000F-4FAD-98C6-50E0C840F769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 lIns="457200" tIns="548640" rIns="457200" bIns="548640">
            <a:spAutoFit/>
          </a:bodyPr>
          <a:lstStyle/>
          <a:p>
            <a:pPr algn="ctr"/>
            <a:endParaRPr lang="en-US" sz="4800" cap="all" spc="-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656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5DAF8-54BC-4834-A4B1-7DD2F7AFE5A3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endParaRPr lang="en-US" sz="6000" cap="all" spc="-50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3493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ChangeAspect="1"/>
          </p:cNvSpPr>
          <p:nvPr/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ChangeAspect="1"/>
          </p:cNvSpPr>
          <p:nvPr/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lIns="274320" tIns="365760" rIns="274320" bIns="365760">
            <a:normAutofit/>
          </a:bodyPr>
          <a:lstStyle/>
          <a:p>
            <a:pPr algn="ctr"/>
            <a:endParaRPr lang="en-US" sz="5400" cap="al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99632"/>
            <a:ext cx="2196402" cy="365125"/>
          </a:xfrm>
        </p:spPr>
        <p:txBody>
          <a:bodyPr/>
          <a:lstStyle/>
          <a:p>
            <a:fld id="{21C7FD8B-06F0-4EDD-88A9-ACEBF64DD048}" type="datetime4">
              <a:rPr lang="en-US" sz="1100" smtClean="0"/>
              <a:t>February 21, 2018</a:t>
            </a:fld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/>
          <a:lstStyle/>
          <a:p>
            <a:r>
              <a:rPr lang="en-US" sz="1100" dirty="0">
                <a:solidFill>
                  <a:schemeClr val="bg1">
                    <a:alpha val="8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lIns="18288" rIns="18288"/>
          <a:lstStyle/>
          <a:p>
            <a:pPr algn="ctr"/>
            <a:fld id="{0F9711AC-34E4-419E-B025-E3EFF2827B9C}" type="slidenum">
              <a:rPr lang="en-US" sz="1500" smtClean="0">
                <a:solidFill>
                  <a:srgbClr val="FFFFFF"/>
                </a:solidFill>
              </a:rPr>
              <a:pPr algn="ctr"/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/>
          <p:nvPr/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cap="all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194DD-3B33-4E68-A615-6E7F808E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9289-B13B-4E26-9908-E2523E7A6AA4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C2618-5B2B-4EEC-B1FB-7F9AD39B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B419-6A9A-419F-AD31-235E05A7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4876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6CAB3-EC30-4F42-8C18-A98E1E2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AB3B-B296-4FD1-B5E0-4C41DB074AF0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A3973-A2CF-4643-87CB-9DC70EE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407A4-3FEF-4E68-83EA-89D7F41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2545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31F14-E8FE-429A-881D-C3FE5B65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519" y="1007707"/>
            <a:ext cx="4256314" cy="4519094"/>
          </a:xfrm>
        </p:spPr>
        <p:txBody>
          <a:bodyPr>
            <a:normAutofit/>
          </a:bodyPr>
          <a:lstStyle/>
          <a:p>
            <a:endParaRPr lang="en-US" sz="5400" cap="all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ChangeAspec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55FFF17-D3D5-4F58-BA56-54EA901CE038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5C57-64B6-49B5-98B6-D158610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8633" y="364967"/>
            <a:ext cx="2743200" cy="365125"/>
          </a:xfrm>
        </p:spPr>
        <p:txBody>
          <a:bodyPr/>
          <a:lstStyle/>
          <a:p>
            <a:pPr algn="r"/>
            <a:fld id="{A82A28DB-06C2-4C86-829F-F88B4C23A0F7}" type="datetime4">
              <a:rPr lang="en-US" sz="1100" smtClean="0">
                <a:solidFill>
                  <a:schemeClr val="tx1">
                    <a:alpha val="80000"/>
                  </a:schemeClr>
                </a:solidFill>
              </a:rPr>
              <a:pPr algn="r"/>
              <a:t>February 21, 2018</a:t>
            </a:fld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Footer Placeholder 68">
            <a:extLst>
              <a:ext uri="{FF2B5EF4-FFF2-40B4-BE49-F238E27FC236}">
                <a16:creationId xmlns:a16="http://schemas.microsoft.com/office/drawing/2014/main" id="{3ED071C0-B277-49C5-87DC-A201EB65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199632"/>
            <a:ext cx="4114800" cy="365125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Sample Footer Text Object</a:t>
            </a:r>
          </a:p>
        </p:txBody>
      </p:sp>
      <p:sp>
        <p:nvSpPr>
          <p:cNvPr id="15" name="Slide Number Placeholder 69">
            <a:extLst>
              <a:ext uri="{FF2B5EF4-FFF2-40B4-BE49-F238E27FC236}">
                <a16:creationId xmlns:a16="http://schemas.microsoft.com/office/drawing/2014/main" id="{BE0B02AB-6942-48CC-BC15-42F20B55C26D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18288" tIns="45720" rIns="18288" bIns="45720" rtlCol="0" anchor="ctr"/>
          <a:lstStyle/>
          <a:p>
            <a:pPr algn="ctr"/>
            <a:fld id="{B59DB7AB-019B-46B3-90B5-92F2144B9115}" type="slidenum">
              <a:rPr lang="en-US" sz="1500" smtClean="0">
                <a:solidFill>
                  <a:srgbClr val="FFFFFF"/>
                </a:solidFill>
              </a:rPr>
              <a:pPr algn="ctr"/>
              <a:t>6</a:t>
            </a:fld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6628</TotalTime>
  <Words>55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John Schilling</cp:lastModifiedBy>
  <cp:revision>116</cp:revision>
  <dcterms:created xsi:type="dcterms:W3CDTF">2015-10-15T18:26:42Z</dcterms:created>
  <dcterms:modified xsi:type="dcterms:W3CDTF">2018-02-21T19:40:40Z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jnsch@microsoft.com</vt:lpwstr>
  </property>
  <property fmtid="{D5CDD505-2E9C-101B-9397-08002B2CF9AE}" pid="5" name="MSIP_Label_f42aa342-8706-4288-bd11-ebb85995028c_SetDate">
    <vt:lpwstr>2018-01-18T17:03:18.6910372Z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