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7" r:id="rId2"/>
    <p:sldId id="303" r:id="rId3"/>
    <p:sldId id="304" r:id="rId4"/>
    <p:sldId id="280" r:id="rId5"/>
    <p:sldId id="281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62626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ID=f496fcba-2318-4269-93bb-13d39ffd0908
Recipe=TEXT_BILLBOARD
Type=Unspecified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9230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ID=5ab905c0-1e12-4666-aaf4-5e16432f6a05
Recipe=TEXT_BILLBOARD
Type=Unspecified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6482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ID=2e1ee525-2ea5-4de1-a545-121a7c63b671
Recipe=TEXT_BILLBOARD
Type=Unspecified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896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ID=8555d77b-4d15-41c1-a838-2db698ec0c07
Recipe=TEXT_BILLBOARD
Type=Unspecified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0128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ID=70ec0d0e-8fe9-48f4-a792-47241b70e08e
Recipe=TEXT_BILLBOARD
Type=Unspecified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7814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ID=c94d7ec6-de67-46bd-9817-3862ef08ba54
Recipe=TEXT_BILLBOARD
Type=Unspecified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0198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ID=0c6c48e6-8ce0-4812-842d-3d27bb8b5587
Recipe=TEXT_BILLBOARD
Type=Unspecified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1144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1722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0302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7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9/19/2016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3254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58437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849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373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B2F270-F250-4183-AA1E-3BE53505F71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9/19/2016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4540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F71D3C-5AEE-4296-8753-B8F4638440BE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9/19/2016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 lIns="457200" tIns="548640" rIns="457200" bIns="548640">
            <a:spAutoFit/>
          </a:bodyPr>
          <a:lstStyle/>
          <a:p>
            <a:endParaRPr lang="en-US" sz="4800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46567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2A9291-55AD-4DDC-8735-1BA5A1C98CC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 lIns="457200" tIns="548640" rIns="457200" bIns="548640">
            <a:spAutoFit/>
          </a:bodyPr>
          <a:lstStyle/>
          <a:p>
            <a:endParaRPr lang="en-US" sz="4800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7380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EFC0AF-50BF-4454-AEF5-35D35C5452A3}"/>
              </a:ext>
            </a:extLst>
          </p:cNvPr>
          <p:cNvSpPr/>
          <p:nvPr/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52600" y="2542605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wrap="square" lIns="457200" tIns="548640" rIns="457200" bIns="548640">
            <a:spAutoFit/>
          </a:bodyPr>
          <a:lstStyle/>
          <a:p>
            <a:endParaRPr lang="en-US" sz="4800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360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31136" y="2796519"/>
            <a:ext cx="7729728" cy="1264962"/>
          </a:xfrm>
        </p:spPr>
        <p:txBody>
          <a:bodyPr lIns="274320" tIns="365760" rIns="274320" bIns="365760">
            <a:spAutoFit/>
          </a:bodyPr>
          <a:lstStyle/>
          <a:p>
            <a:endParaRPr lang="en-US" sz="3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77288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634938"/>
            <a:ext cx="9144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defTabSz="457200"/>
            <a:endParaRPr lang="en-US" sz="4800" dirty="0">
              <a:solidFill>
                <a:srgbClr val="26262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4217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C6F20-8ED6-4F1A-8811-4062BFA83880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6B1FD-E4C5-42A7-A539-60C3AF43E942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rgbClr val="1D2C3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06832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</a:extLst>
          </p:cNvPr>
          <p:cNvSpPr/>
          <p:nvPr/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5DAF8-54BC-4834-A4B1-7DD2F7AFE5A3}"/>
              </a:ext>
            </a:extLst>
          </p:cNvPr>
          <p:cNvSpPr/>
          <p:nvPr/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6000" spc="-5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9/19/2016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349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6384</TotalTime>
  <Words>63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John Schilling</cp:lastModifiedBy>
  <cp:revision>100</cp:revision>
  <dcterms:created xsi:type="dcterms:W3CDTF">2015-10-15T18:26:42Z</dcterms:created>
  <dcterms:modified xsi:type="dcterms:W3CDTF">2016-09-19T23:06:28Z</dcterms:modified>
</cp:coreProperties>
</file>