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77" r:id="rId2"/>
    <p:sldId id="303" r:id="rId3"/>
    <p:sldId id="304" r:id="rId4"/>
    <p:sldId id="280" r:id="rId5"/>
    <p:sldId id="281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  <a:srgbClr val="262626"/>
    <a:srgbClr val="1D2C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218F3-AB29-4982-96C5-817F02D8DB65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9ECFD-50FC-4E5F-850A-16608B4C5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ID=960b08c0-abb4-4e9d-a8d2-939ffdcffdc4
Recipe=TEXT_BILLBOARD
Type=Unspecified
Variant=1
FamilyID=NoFamily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67260"/>
      </p:ext>
    </p:extLst>
  </p:cSld>
  <p:clrMapOvr>
    <a:masterClrMapping/>
  </p:clrMapOvr>
</p:notes>
</file>

<file path=ppt/notesSlides/notesSlide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ID=d8e794fe-69eb-4426-aa30-d588be4aa40c
Recipe=TEXT_BILLBOARD
Type=Unspecified
Variant=1
FamilyID=NoFamily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79426"/>
      </p:ext>
    </p:extLst>
  </p:cSld>
  <p:clrMapOvr>
    <a:masterClrMapping/>
  </p:clrMapOvr>
</p:notes>
</file>

<file path=ppt/notesSlides/notesSlide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ID=ff683205-4367-46ef-bd9a-b67538abed36
Recipe=TEXT_BILLBOARD
Type=Unspecified
Variant=1
FamilyID=NoFamily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8454"/>
      </p:ext>
    </p:extLst>
  </p:cSld>
  <p:clrMapOvr>
    <a:masterClrMapping/>
  </p:clrMapOvr>
</p:notes>
</file>

<file path=ppt/notesSlides/notesSlide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ID=3a6371d4-7b5e-471d-951d-052b523ed244
Recipe=TEXT_BILLBOARD
Type=Unspecified
Variant=1
FamilyID=NoFamily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80640"/>
      </p:ext>
    </p:extLst>
  </p:cSld>
  <p:clrMapOvr>
    <a:masterClrMapping/>
  </p:clrMapOvr>
</p:notes>
</file>

<file path=ppt/notesSlides/notesSlide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ID=16e03fdc-172c-4d5a-91d7-6ce5d9ab84e7
Recipe=TEXT_BILLBOARD
Type=Unspecified
Variant=1
FamilyID=NoFamily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9364"/>
      </p:ext>
    </p:extLst>
  </p:cSld>
  <p:clrMapOvr>
    <a:masterClrMapping/>
  </p:clrMapOvr>
</p:notes>
</file>

<file path=ppt/notesSlides/notesSlide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ID=c94c5024-6d63-45dc-bc2b-9b16ed41eab4
Recipe=TEXT_BILLBOARD
Type=Unspecified
Variant=1
FamilyID=NoFamily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94234"/>
      </p:ext>
    </p:extLst>
  </p:cSld>
  <p:clrMapOvr>
    <a:masterClrMapping/>
  </p:clrMapOvr>
</p:notes>
</file>

<file path=ppt/notesSlides/notesSlide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ID=9f13cca9-a799-4e76-a021-5bd731762e62
Recipe=TEXT_BILLBOARD
Type=Unspecified
Variant=1
FamilyID=NoFamily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78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28EA-AC23-42D6-8768-F89DC7366372}" type="datetime1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91487"/>
      </p:ext>
    </p:extLst>
  </p:cSld>
  <p:clrMapOvr>
    <a:masterClrMapping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0FF-6DC6-4884-BA5D-BB2A62CC328B}" type="datetime1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35098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5099-95B8-4644-A45D-B14EBE15C979}" type="datetime1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1166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4566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F3A5-95BF-4794-B721-24F5DAA6E5D2}" type="datetime1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12308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60BA-C8DB-40D7-AB9E-585E2883355E}" type="datetime1">
              <a:rPr lang="en-US" smtClean="0"/>
              <a:t>4/28/2016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37089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EB89-573F-46CB-B246-55245957895C}" type="datetime1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71832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99FA-DB6C-4BA2-99BD-74DD55B53859}" type="datetime1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84605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0330-C8D3-4E6F-8964-D99EE50593C2}" type="datetime1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26484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4C3A65E-E39E-4F7F-91F6-3C84FD81B9BE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E0CC-1AA4-447F-AB2F-BAD3BAFF5A44}" type="datetime1">
              <a:rPr lang="en-US" smtClean="0"/>
              <a:t>4/28/2016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6989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11351A3-000F-4FAD-98C6-50E0C840F769}" type="datetime1">
              <a:rPr lang="en-US" smtClean="0"/>
              <a:t>4/28/2016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4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CFEF5A3-02B2-4CA3-9AB0-9AA3B678F32A}" type="datetime1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8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wrap="square" lIns="457200" tIns="548640" rIns="457200" bIns="548640">
            <a:spAutoFit/>
          </a:bodyPr>
          <a:lstStyle/>
          <a:p>
            <a:endParaRPr lang="en-US" sz="4800" spc="-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46567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17705F-B02C-4409-B173-0A594D5F70D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wrap="square" lIns="457200" tIns="548640" rIns="457200" bIns="548640">
            <a:spAutoFit/>
          </a:bodyPr>
          <a:lstStyle/>
          <a:p>
            <a:endParaRPr lang="en-US" sz="4800" spc="-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07380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CA8F3E-50C1-4E96-AFA7-55549BE81C63}"/>
              </a:ext>
            </a:extLst>
          </p:cNvPr>
          <p:cNvSpPr/>
          <p:nvPr/>
        </p:nvSpPr>
        <p:spPr>
          <a:xfrm>
            <a:off x="6101406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752600" y="2542605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wrap="square" lIns="457200" tIns="548640" rIns="457200" bIns="548640">
            <a:spAutoFit/>
          </a:bodyPr>
          <a:lstStyle/>
          <a:p>
            <a:endParaRPr lang="en-US" sz="4800" spc="-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2360"/>
      </p:ext>
    </p:extLst>
  </p:cSld>
  <p:clrMapOvr>
    <a:masterClrMapping/>
  </p:clrMapOvr>
</p:sld>
</file>

<file path=ppt/slides/slide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31136" y="2796519"/>
            <a:ext cx="7729728" cy="1264962"/>
          </a:xfrm>
        </p:spPr>
        <p:txBody>
          <a:bodyPr lIns="274320" tIns="365760" rIns="274320" bIns="365760">
            <a:spAutoFit/>
          </a:bodyPr>
          <a:lstStyle/>
          <a:p>
            <a:endParaRPr lang="en-US" sz="3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77288"/>
      </p:ext>
    </p:extLst>
  </p:cSld>
  <p:clrMapOvr>
    <a:masterClrMapping/>
  </p:clrMapOvr>
</p:sld>
</file>

<file path=ppt/slides/slide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524000" y="2634938"/>
            <a:ext cx="9144000" cy="1588127"/>
          </a:xfrm>
          <a:solidFill>
            <a:srgbClr val="FFFFFF"/>
          </a:solidFill>
          <a:ln w="279400" cap="sq" cmpd="thinThick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457200" rIns="365760" bIns="457200" rtlCol="0" anchor="ctr">
            <a:spAutoFit/>
          </a:bodyPr>
          <a:lstStyle/>
          <a:p>
            <a:pPr defTabSz="457200"/>
            <a:endParaRPr lang="en-US" sz="4800" dirty="0">
              <a:solidFill>
                <a:srgbClr val="26262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34217"/>
      </p:ext>
    </p:extLst>
  </p:cSld>
  <p:clrMapOvr>
    <a:masterClrMapping/>
  </p:clrMapOvr>
</p:sld>
</file>

<file path=ppt/slides/slide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709942-4A6A-4846-9DFB-27122DDE0029}"/>
              </a:ext>
            </a:extLst>
          </p:cNvPr>
          <p:cNvSpPr/>
          <p:nvPr/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CA0640-6CAD-4925-9CCA-5E9F27CA4930}"/>
              </a:ext>
            </a:extLst>
          </p:cNvPr>
          <p:cNvSpPr/>
          <p:nvPr/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>
            <a:normAutofit/>
          </a:bodyPr>
          <a:lstStyle/>
          <a:p>
            <a:endParaRPr lang="en-US" sz="6000" spc="-50" dirty="0">
              <a:solidFill>
                <a:srgbClr val="1D2C3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06832"/>
      </p:ext>
    </p:extLst>
  </p:cSld>
  <p:clrMapOvr>
    <a:masterClrMapping/>
  </p:clrMapOvr>
</p:sld>
</file>

<file path=ppt/slides/slide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37DE08-62EF-49E7-89A7-1C477076D7E4}"/>
              </a:ext>
            </a:extLst>
          </p:cNvPr>
          <p:cNvSpPr/>
          <p:nvPr/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38BE08-08FB-4D80-BBD6-2D23CF506C97}"/>
              </a:ext>
            </a:extLst>
          </p:cNvPr>
          <p:cNvSpPr/>
          <p:nvPr/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>
            <a:normAutofit/>
          </a:bodyPr>
          <a:lstStyle/>
          <a:p>
            <a:endParaRPr lang="en-US" sz="6000" spc="-5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3493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6216</TotalTime>
  <Words>49</Words>
  <Application>Microsoft Office PowerPoint</Application>
  <PresentationFormat>Widescreen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Schilling</dc:creator>
  <cp:lastModifiedBy>Christopher Maloney (POWERPOINT)</cp:lastModifiedBy>
  <cp:revision>101</cp:revision>
  <dcterms:created xsi:type="dcterms:W3CDTF">2015-10-15T18:26:42Z</dcterms:created>
  <dcterms:modified xsi:type="dcterms:W3CDTF">2016-04-29T00:23:06Z</dcterms:modified>
</cp:coreProperties>
</file>