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7" r:id="rId2"/>
    <p:sldId id="303" r:id="rId3"/>
    <p:sldId id="304" r:id="rId4"/>
    <p:sldId id="280" r:id="rId5"/>
    <p:sldId id="28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626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ID=b3e7243b-3d3b-438f-ae6c-75c4608b1416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7992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ID=3c6007ea-6963-4fa3-97a8-66b0447a96d6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992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ID=e3278495-76e0-4fdc-a99d-147588732861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2825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ID=34c39587-ff3f-43eb-b64e-9eced54f3979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9116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ID=09103d66-1a16-4561-879c-653eba4748cb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1166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ID=ca56bf7e-3d96-4875-a78a-7814fb5b6511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6536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ID=d412a4d7-5d73-43d8-a0b7-19cf2c257e3b
Recipe=TEXT_BILLBOARD
Type=Unspecified
Variant=2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7564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700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843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7897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6111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923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3147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22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7991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850EA0B-20F3-4473-960A-2109A1CDBCE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4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45BBDD-40FD-4BD4-9AB0-34A117BEC91F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7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31136" y="2727270"/>
            <a:ext cx="7729728" cy="1403461"/>
          </a:xfrm>
        </p:spPr>
        <p:txBody>
          <a:bodyPr lIns="274320" tIns="365760" rIns="274320" bIns="365760">
            <a:spAutoFit/>
          </a:bodyPr>
          <a:lstStyle/>
          <a:p>
            <a:endParaRPr lang="en-US" sz="4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656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89647D-28FA-46C4-95F8-8C8C9865D1A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>
              <a:solidFill>
                <a:srgbClr val="2626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7380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73811-E8D1-409B-A7AF-E4B31759ABBF}"/>
              </a:ext>
            </a:extLst>
          </p:cNvPr>
          <p:cNvSpPr/>
          <p:nvPr/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5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>
              <a:solidFill>
                <a:srgbClr val="26262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360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31136" y="2796519"/>
            <a:ext cx="7729728" cy="1264962"/>
          </a:xfrm>
        </p:spPr>
        <p:txBody>
          <a:bodyPr lIns="274320" tIns="365760" rIns="274320" bIns="365760">
            <a:spAutoFit/>
          </a:bodyPr>
          <a:lstStyle/>
          <a:p>
            <a:endParaRPr lang="en-US" sz="3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7288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4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4217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9429A-0651-459D-B4C7-679792BD31B8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126C-F05C-4AA9-9CB2-45233AB35BD0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832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4DF919-E417-405E-A1DE-95AD41CA88D9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13C73-5DDC-4415-A979-2A26D06056AD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349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6255</TotalTime>
  <Words>49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109</cp:revision>
  <dcterms:created xsi:type="dcterms:W3CDTF">2015-10-15T18:26:42Z</dcterms:created>
  <dcterms:modified xsi:type="dcterms:W3CDTF">2016-04-29T00:23:07Z</dcterms:modified>
</cp:coreProperties>
</file>